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3F97-E344-3CFC-2389-B920EEFDF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67F8F-89BC-B208-C52A-45FF43544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1BA3C-5FDE-BFCF-C709-7A13A37A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DA1DA-9284-4018-F717-0053F7A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1E2F5-D05C-C64B-1EE6-9652ED9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B31D-2444-338C-BC96-1A34D084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FA2F8-2786-BC70-6E3A-143948AC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3EA3F-BC65-1494-B1AC-6F3F4777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5354E-9B3B-FE3F-E8D8-932C2E5B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579F4-B4FF-8C96-1ECB-03194368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FDF85-998B-2C40-1EE4-C94C53E7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14D840-0818-C479-A21C-355844CB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DA51-0EB4-2378-5AEE-FB42C64A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1DA02-90C1-A871-1F97-F618387F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70E0F-C3DC-7EAB-7628-A3B6093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168C2-7E52-FBE0-5A3F-A82BB74D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8E7E8-EB52-C13A-75E3-8DF5FAB4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05031-5744-28E8-64AB-050E96C9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C9D39-9153-6258-EA61-F90FA483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E7001-8C76-1947-2614-EB1057C2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757EE-9311-EE0B-1426-F8A76C18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8343E-905D-1176-6371-E214BBE3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3453C-81D8-1741-5472-CF9ABE80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E7360-ECCB-6B8F-79E3-DD144CAB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41057-DE28-E0A9-FBB0-8E5E8490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4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3669B-391E-677F-5E89-4FAF6DB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39BC9-0C92-69F9-D339-F8A4C305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42924-068D-F9FC-87E6-89DF0467F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4899D-87B4-3745-33EA-F7F7A16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AA85E-0229-F3B7-0FE6-85E5D279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8B10A-D810-38F0-A815-0916F7D6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4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4B0E-B02C-9BE7-EF48-6D680329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36EED-3CBA-CF3D-6BF6-BACB820B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EE5FB-AD43-D2F5-DBC6-8480F25C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B24C-6DCA-DF57-FEF1-987FF3FA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C5703F-1285-9316-6965-A788DC711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BC93C-A136-07D4-123F-E040A85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C56009-6B96-9DAA-2E69-CAE90115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4430B-27C2-6067-85C6-2CDDD466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4ED29-CAD5-D338-CA94-90429211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DC7C7-7D63-5666-0813-40357FC5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0BDD8-F5D0-9135-A408-D21D2065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02DAA-DE50-303C-6D93-947AAD23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C8723E-9014-635B-8323-1CEC0263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1416E4-A2DC-8038-815B-FB3A1A5D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59CF5-00F2-A441-C851-E0F8DF7A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7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11F0-D064-BCEC-8BC7-4DFAE5C5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34F5D-A82F-B3D8-9FB3-17964FE3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D4557-6863-9DDF-6453-57F743F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DBDB4-518E-F845-15C9-3019427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81375-D47D-25C9-32AF-8206F303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711F8-3800-818D-B1AF-2B72CF76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A8B2-2931-DD7F-72A6-A4D91632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3E48CF-30C3-4DA6-5D13-588619BFE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3896-F3C8-BA8E-5B82-4C001EC4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6E66E-EC13-159A-142F-1077D148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00C65-8945-02F6-8BFA-27673357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2D012-628A-4383-2BD4-1AF43636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4FDE83-CB6B-E740-C772-63185EBC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9BB3A-32F3-7CB6-CE8F-CA83C786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33F02-5980-1745-56DA-FB0E92C4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BA04-0275-4931-B430-43E0E28CC76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26358-2153-47D4-E85F-2BAE6364D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AB3F5-BA7E-F4B4-D2B8-BF2B1751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B803-ADA9-4D07-8C52-2480E4928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7DCD56-B530-E29A-8E80-5940C18F15AC}"/>
              </a:ext>
            </a:extLst>
          </p:cNvPr>
          <p:cNvSpPr/>
          <p:nvPr/>
        </p:nvSpPr>
        <p:spPr>
          <a:xfrm>
            <a:off x="1845579" y="1400962"/>
            <a:ext cx="2323751" cy="17784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기상 스테이션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267441-C651-D481-A6B6-41885ABC45C5}"/>
              </a:ext>
            </a:extLst>
          </p:cNvPr>
          <p:cNvCxnSpPr/>
          <p:nvPr/>
        </p:nvCxnSpPr>
        <p:spPr>
          <a:xfrm>
            <a:off x="5092117" y="226503"/>
            <a:ext cx="0" cy="4521666"/>
          </a:xfrm>
          <a:prstGeom prst="line">
            <a:avLst/>
          </a:prstGeom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3C84D2B7-D5B9-1B3B-7601-F002D107297B}"/>
              </a:ext>
            </a:extLst>
          </p:cNvPr>
          <p:cNvSpPr/>
          <p:nvPr/>
        </p:nvSpPr>
        <p:spPr>
          <a:xfrm>
            <a:off x="5964571" y="1400962"/>
            <a:ext cx="2474753" cy="18204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WeatherData</a:t>
            </a:r>
            <a:endParaRPr lang="en-US" altLang="ko-KR" dirty="0"/>
          </a:p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9F11F2-A7BB-65AE-C603-E03AC317E1CD}"/>
              </a:ext>
            </a:extLst>
          </p:cNvPr>
          <p:cNvSpPr/>
          <p:nvPr/>
        </p:nvSpPr>
        <p:spPr>
          <a:xfrm>
            <a:off x="9311777" y="637563"/>
            <a:ext cx="1996577" cy="3347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디스플레이 장비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F23368CD-D432-65BE-5821-3A66A839D859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10800000">
            <a:off x="4169331" y="2290196"/>
            <a:ext cx="1795241" cy="209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1A1134-2306-FDD8-37BB-FA38A139C303}"/>
              </a:ext>
            </a:extLst>
          </p:cNvPr>
          <p:cNvSpPr txBox="1"/>
          <p:nvPr/>
        </p:nvSpPr>
        <p:spPr>
          <a:xfrm>
            <a:off x="5050170" y="164386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취득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6835EC-6804-4ABC-8B15-96FF8D7CDBA6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8439324" y="2311167"/>
            <a:ext cx="8724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502F71-EC7D-8C80-0098-B369B3D6BF75}"/>
              </a:ext>
            </a:extLst>
          </p:cNvPr>
          <p:cNvSpPr txBox="1"/>
          <p:nvPr/>
        </p:nvSpPr>
        <p:spPr>
          <a:xfrm>
            <a:off x="8388989" y="16648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화면에</a:t>
            </a:r>
            <a:endParaRPr lang="en-US" altLang="ko-KR" dirty="0"/>
          </a:p>
          <a:p>
            <a:pPr algn="ctr"/>
            <a:r>
              <a:rPr lang="ko-KR" altLang="en-US" dirty="0"/>
              <a:t>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F5AB9-3F2C-322A-FB64-5B6AAE558037}"/>
              </a:ext>
            </a:extLst>
          </p:cNvPr>
          <p:cNvSpPr txBox="1"/>
          <p:nvPr/>
        </p:nvSpPr>
        <p:spPr>
          <a:xfrm>
            <a:off x="7347778" y="42871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구현해야 할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A350F2-BD88-B281-FC99-98F5ADF2CF4F}"/>
              </a:ext>
            </a:extLst>
          </p:cNvPr>
          <p:cNvSpPr txBox="1"/>
          <p:nvPr/>
        </p:nvSpPr>
        <p:spPr>
          <a:xfrm>
            <a:off x="2000288" y="433759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 업체에서 제공</a:t>
            </a:r>
          </a:p>
        </p:txBody>
      </p:sp>
    </p:spTree>
    <p:extLst>
      <p:ext uri="{BB962C8B-B14F-4D97-AF65-F5344CB8AC3E}">
        <p14:creationId xmlns:p14="http://schemas.microsoft.com/office/powerpoint/2010/main" val="185836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승우</dc:creator>
  <cp:lastModifiedBy>유 승우</cp:lastModifiedBy>
  <cp:revision>1</cp:revision>
  <dcterms:created xsi:type="dcterms:W3CDTF">2023-03-01T09:40:56Z</dcterms:created>
  <dcterms:modified xsi:type="dcterms:W3CDTF">2023-03-01T09:44:29Z</dcterms:modified>
</cp:coreProperties>
</file>