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AD1FEA-CAF8-9C3E-EFBF-945F58F6D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07DD3B-092D-2C06-8EA5-1B29B9CC8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6F1C39-3DFD-0E28-D573-519C800E6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B897-119E-476F-9F6D-2DF25F519E19}" type="datetimeFigureOut">
              <a:rPr lang="ko-KR" altLang="en-US" smtClean="0"/>
              <a:t>2024-02-05 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727583-A6E5-1864-CCB8-8480F0A08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F5CB23-F3D1-CD34-0A4F-E165B021B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F014-C2BC-4046-B5E6-D61E61823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025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22CB5-EF31-0D99-5CA1-86F829D94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DA709C-9B30-AFB9-5FB1-B046BC6CB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0677E5-57EE-F371-C12B-C523A884D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B897-119E-476F-9F6D-2DF25F519E19}" type="datetimeFigureOut">
              <a:rPr lang="ko-KR" altLang="en-US" smtClean="0"/>
              <a:t>2024-02-05 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C86FE4-4524-CECF-4565-3C0C05301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59FEC6-6215-EFEB-0A86-3E1AEACFF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F014-C2BC-4046-B5E6-D61E61823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735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79D778-0D91-A22E-E4E0-F6E60AD8C3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77ADF4-F5A9-739D-6AE7-442455C4F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CDE990-F5B9-13A2-4B3E-79CE3E61B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B897-119E-476F-9F6D-2DF25F519E19}" type="datetimeFigureOut">
              <a:rPr lang="ko-KR" altLang="en-US" smtClean="0"/>
              <a:t>2024-02-05 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FA29A4-02E7-8CC6-8AF6-455A2A14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C2866E-FC06-BB63-7799-1BE37AE45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F014-C2BC-4046-B5E6-D61E61823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636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6377C7-9D58-8A7C-EF54-84CEB586F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45C510-87DE-28A8-C952-E25E9282E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86AD22-FFC0-5FFC-1B8A-2155CC2FC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B897-119E-476F-9F6D-2DF25F519E19}" type="datetimeFigureOut">
              <a:rPr lang="ko-KR" altLang="en-US" smtClean="0"/>
              <a:t>2024-02-05 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6AE2F0-93E6-8010-7858-EB057ACC3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1BEC16-BFDE-F1C3-9A64-3622277E4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F014-C2BC-4046-B5E6-D61E61823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029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63ECA6-BD5B-CD9B-83BB-9077FC9E5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353E2A-FA63-5C4B-F501-DAD15B910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FD1D17-F2CF-01FF-A90E-31EBDF2D1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B897-119E-476F-9F6D-2DF25F519E19}" type="datetimeFigureOut">
              <a:rPr lang="ko-KR" altLang="en-US" smtClean="0"/>
              <a:t>2024-02-05 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896E01-B070-A8AB-E11B-5AF296744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30D11E-DBD4-8C6F-A98C-C40876581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F014-C2BC-4046-B5E6-D61E61823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513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AF6E2-8505-DFBB-ADE3-828845BD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0AAD74-0392-02E5-1B1F-7D61E7BF3B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C0CD80-04B3-5415-3A33-447790A00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966386-0E9D-CB51-C0EF-210A0CBF0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B897-119E-476F-9F6D-2DF25F519E19}" type="datetimeFigureOut">
              <a:rPr lang="ko-KR" altLang="en-US" smtClean="0"/>
              <a:t>2024-02-05 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B04EEF-9769-53DD-75C5-E675144B5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F76FEB-F5FF-5697-AC3C-C480206C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F014-C2BC-4046-B5E6-D61E61823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632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35FB31-9FE5-DEB7-B43F-2071F9B5A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F3FF12-EA7A-2A5E-7CCF-BB75720BB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584DE1-3730-035F-7EF9-3D71157DF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EAE92A6-6ECE-3F59-DAF5-A6F0260E79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ED1A54D-4649-0324-BD16-3D26FFA04F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E8A612-7BDF-7ACD-0EB2-A8A256394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B897-119E-476F-9F6D-2DF25F519E19}" type="datetimeFigureOut">
              <a:rPr lang="ko-KR" altLang="en-US" smtClean="0"/>
              <a:t>2024-02-05 (Mon)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710358-8B60-757F-667A-C84AF4FB0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0C68F0-92D9-7908-D1EA-0E002CACC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F014-C2BC-4046-B5E6-D61E61823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188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AE5E45-4041-8CCC-0B1F-066533DEA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F0904AC-62B5-5223-6710-A6EC1E8F5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B897-119E-476F-9F6D-2DF25F519E19}" type="datetimeFigureOut">
              <a:rPr lang="ko-KR" altLang="en-US" smtClean="0"/>
              <a:t>2024-02-05 (Mon)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6A183F2-D81C-C0B2-E315-367147D1E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18F6C4-753D-2B13-E77E-5FC8887A0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F014-C2BC-4046-B5E6-D61E61823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144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F390B7-FD45-4E57-4129-5C639FCD2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B897-119E-476F-9F6D-2DF25F519E19}" type="datetimeFigureOut">
              <a:rPr lang="ko-KR" altLang="en-US" smtClean="0"/>
              <a:t>2024-02-05 (Mon)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E98EB7-E3F8-BABA-91CF-29C43BFD4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0A4AA0-4D54-553A-9BBB-7CCB59E73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F014-C2BC-4046-B5E6-D61E61823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432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9EDA1-256D-DFDD-81AB-474DE6A3F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E7A33D-9B9F-F8C4-7628-4791B465C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F4AEB6-CB37-824C-7701-F274E7B98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9016DF-85CF-627F-2DCE-F5F5C62EB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B897-119E-476F-9F6D-2DF25F519E19}" type="datetimeFigureOut">
              <a:rPr lang="ko-KR" altLang="en-US" smtClean="0"/>
              <a:t>2024-02-05 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1756AE-CC0B-7D47-3171-0D11639C2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99EF4D-AA31-8CCC-A97E-7555C19CA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F014-C2BC-4046-B5E6-D61E61823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361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7515B-CE4D-58FE-823B-D73A2CF79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EFB357-F86D-09F5-4327-933DB8AE48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887A21-9881-DB7A-DB61-B5F626800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5D42A9-1D50-AE5E-3369-FC52D65B3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B897-119E-476F-9F6D-2DF25F519E19}" type="datetimeFigureOut">
              <a:rPr lang="ko-KR" altLang="en-US" smtClean="0"/>
              <a:t>2024-02-05 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0920A8-DF1A-2C3D-8F40-16FDD7451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3444F0-0729-9EBD-ADD0-AEDE8598C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F014-C2BC-4046-B5E6-D61E61823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81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DD454C-E505-E7D8-5270-DA5EB5F0F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F7345B-1F3F-13E3-378E-D9D8B2A64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1F3C92-55CF-5CC3-0159-6C8DA4D4FF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4B897-119E-476F-9F6D-2DF25F519E19}" type="datetimeFigureOut">
              <a:rPr lang="ko-KR" altLang="en-US" smtClean="0"/>
              <a:t>2024-02-05 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7BC5C-F25B-C46D-5A3C-4365203AE1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EA8742-1CC4-4B36-CA6E-1FCF6111D4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EF014-C2BC-4046-B5E6-D61E61823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03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E6B6A989-4712-9B50-3455-24969E695516}"/>
              </a:ext>
            </a:extLst>
          </p:cNvPr>
          <p:cNvGrpSpPr/>
          <p:nvPr/>
        </p:nvGrpSpPr>
        <p:grpSpPr>
          <a:xfrm>
            <a:off x="4529161" y="4125781"/>
            <a:ext cx="1566839" cy="1283732"/>
            <a:chOff x="952751" y="3429000"/>
            <a:chExt cx="1566839" cy="1283732"/>
          </a:xfrm>
        </p:grpSpPr>
        <p:pic>
          <p:nvPicPr>
            <p:cNvPr id="1034" name="Picture 10" descr="Browser Icon Design 496360 Vector Art at Vecteezy">
              <a:extLst>
                <a:ext uri="{FF2B5EF4-FFF2-40B4-BE49-F238E27FC236}">
                  <a16:creationId xmlns:a16="http://schemas.microsoft.com/office/drawing/2014/main" id="{11300D6B-BACD-6212-9010-C107366F06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0248" y="3429000"/>
              <a:ext cx="1031846" cy="1031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90B9BE2-D8E2-038A-1C8B-7665AF11B1B6}"/>
                </a:ext>
              </a:extLst>
            </p:cNvPr>
            <p:cNvSpPr txBox="1"/>
            <p:nvPr/>
          </p:nvSpPr>
          <p:spPr>
            <a:xfrm>
              <a:off x="952751" y="4343400"/>
              <a:ext cx="15668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Web</a:t>
              </a:r>
              <a:r>
                <a:rPr lang="ko-KR" altLang="en-US" dirty="0"/>
                <a:t> </a:t>
              </a:r>
              <a:r>
                <a:rPr lang="en-US" altLang="ko-KR" dirty="0"/>
                <a:t>Browser</a:t>
              </a:r>
              <a:endParaRPr lang="ko-KR" altLang="en-US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0A52C141-FF8A-742D-AE33-405126229D9D}"/>
              </a:ext>
            </a:extLst>
          </p:cNvPr>
          <p:cNvGrpSpPr/>
          <p:nvPr/>
        </p:nvGrpSpPr>
        <p:grpSpPr>
          <a:xfrm>
            <a:off x="6426720" y="1667107"/>
            <a:ext cx="907621" cy="1225709"/>
            <a:chOff x="1282359" y="1845578"/>
            <a:chExt cx="907621" cy="1225709"/>
          </a:xfrm>
        </p:grpSpPr>
        <p:pic>
          <p:nvPicPr>
            <p:cNvPr id="1028" name="Picture 4" descr="Smartphone icon png, Picture #2234456 smartphone icon png">
              <a:extLst>
                <a:ext uri="{FF2B5EF4-FFF2-40B4-BE49-F238E27FC236}">
                  <a16:creationId xmlns:a16="http://schemas.microsoft.com/office/drawing/2014/main" id="{46813DF4-C2FE-940A-2CC1-D57693892A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7983" y="1845578"/>
              <a:ext cx="856377" cy="856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4A17D1-6D14-75FE-B2BE-99EF449E4016}"/>
                </a:ext>
              </a:extLst>
            </p:cNvPr>
            <p:cNvSpPr txBox="1"/>
            <p:nvPr/>
          </p:nvSpPr>
          <p:spPr>
            <a:xfrm>
              <a:off x="1282359" y="2701955"/>
              <a:ext cx="9076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Mobile</a:t>
              </a:r>
              <a:endParaRPr lang="ko-KR" altLang="en-US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D683B86B-EB77-D1A1-9B8E-BFBDB5B8DA29}"/>
              </a:ext>
            </a:extLst>
          </p:cNvPr>
          <p:cNvGrpSpPr/>
          <p:nvPr/>
        </p:nvGrpSpPr>
        <p:grpSpPr>
          <a:xfrm>
            <a:off x="3812445" y="1934844"/>
            <a:ext cx="1161875" cy="1494156"/>
            <a:chOff x="7297723" y="2324209"/>
            <a:chExt cx="1161875" cy="1494156"/>
          </a:xfrm>
        </p:grpSpPr>
        <p:pic>
          <p:nvPicPr>
            <p:cNvPr id="1038" name="Picture 14" descr="Rack, server, center, data, servers icon - Free download">
              <a:extLst>
                <a:ext uri="{FF2B5EF4-FFF2-40B4-BE49-F238E27FC236}">
                  <a16:creationId xmlns:a16="http://schemas.microsoft.com/office/drawing/2014/main" id="{6C87A2D5-F96E-9ED8-311B-9AC0EBA391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7723" y="2324209"/>
              <a:ext cx="1161875" cy="1161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0BCC71D-CF82-79D2-2AA8-DFDFB13CBC37}"/>
                </a:ext>
              </a:extLst>
            </p:cNvPr>
            <p:cNvSpPr txBox="1"/>
            <p:nvPr/>
          </p:nvSpPr>
          <p:spPr>
            <a:xfrm>
              <a:off x="7458256" y="3449033"/>
              <a:ext cx="840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Server</a:t>
              </a:r>
              <a:endParaRPr lang="ko-KR" altLang="en-US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535EFB1-21D5-DA36-B261-7FCE0191D789}"/>
              </a:ext>
            </a:extLst>
          </p:cNvPr>
          <p:cNvGrpSpPr/>
          <p:nvPr/>
        </p:nvGrpSpPr>
        <p:grpSpPr>
          <a:xfrm>
            <a:off x="7247993" y="3683504"/>
            <a:ext cx="1148007" cy="1474123"/>
            <a:chOff x="10020942" y="2324209"/>
            <a:chExt cx="1148007" cy="1474123"/>
          </a:xfrm>
        </p:grpSpPr>
        <p:pic>
          <p:nvPicPr>
            <p:cNvPr id="1036" name="Picture 12" descr="Database Icon Vector Art, Icons, and Graphics for Free Download">
              <a:extLst>
                <a:ext uri="{FF2B5EF4-FFF2-40B4-BE49-F238E27FC236}">
                  <a16:creationId xmlns:a16="http://schemas.microsoft.com/office/drawing/2014/main" id="{52B79F3C-12EA-07FA-CD0E-0EAA29DA02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32534" y="2324209"/>
              <a:ext cx="1124824" cy="1124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9CC1B76-4BB8-824D-FF2C-ECC1E6ED7258}"/>
                </a:ext>
              </a:extLst>
            </p:cNvPr>
            <p:cNvSpPr txBox="1"/>
            <p:nvPr/>
          </p:nvSpPr>
          <p:spPr>
            <a:xfrm>
              <a:off x="10020942" y="3429000"/>
              <a:ext cx="1148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Database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96152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유승우</dc:creator>
  <cp:lastModifiedBy>유승우</cp:lastModifiedBy>
  <cp:revision>1</cp:revision>
  <dcterms:created xsi:type="dcterms:W3CDTF">2024-02-05T03:30:09Z</dcterms:created>
  <dcterms:modified xsi:type="dcterms:W3CDTF">2024-02-05T03:36:01Z</dcterms:modified>
</cp:coreProperties>
</file>