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9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69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6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084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136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65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72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50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73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58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91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51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00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080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02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1E37-E217-406E-9D36-F988197338BB}" type="datetimeFigureOut">
              <a:rPr lang="ro-RO" smtClean="0"/>
              <a:t>21.01.2024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591CD8-8769-4A85-8D12-C835E92D09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81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GodotEngineOfficial/featur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Cosmin10/Proiect_D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lay.google.com/store/apps/details?id=games.furdice.egg" TargetMode="External"/><Relationship Id="rId7" Type="http://schemas.openxmlformats.org/officeDocument/2006/relationships/hyperlink" Target="https://play.google.com/store/apps/details?id=com.suraj.garu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lay.google.com/store/apps/details?id=com.pank0.usagishima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play.google.com/store/apps/details?id=org.jefersonbelmiro.rap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8FAC-2CB7-4070-CA6F-569430D0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3813"/>
            <a:ext cx="8825658" cy="2677648"/>
          </a:xfrm>
        </p:spPr>
        <p:txBody>
          <a:bodyPr/>
          <a:lstStyle/>
          <a:p>
            <a:r>
              <a:rPr lang="en-US"/>
              <a:t>Mobile Development in Godot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9A839-ADB4-3918-D9A5-BBDADACB4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31459"/>
            <a:ext cx="8825658" cy="1623425"/>
          </a:xfrm>
        </p:spPr>
        <p:txBody>
          <a:bodyPr/>
          <a:lstStyle/>
          <a:p>
            <a:r>
              <a:rPr lang="en-US"/>
              <a:t>Nicu Valentin Cosmin</a:t>
            </a:r>
          </a:p>
          <a:p>
            <a:r>
              <a:rPr lang="en-US"/>
              <a:t>Facultatea de Matematica si Informatica Transilvania</a:t>
            </a:r>
          </a:p>
          <a:p>
            <a:r>
              <a:rPr lang="en-US"/>
              <a:t>Grupa 312</a:t>
            </a:r>
          </a:p>
        </p:txBody>
      </p:sp>
    </p:spTree>
    <p:extLst>
      <p:ext uri="{BB962C8B-B14F-4D97-AF65-F5344CB8AC3E}">
        <p14:creationId xmlns:p14="http://schemas.microsoft.com/office/powerpoint/2010/main" val="405120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Ce este Godot?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Game engine 2D și 3D</a:t>
            </a:r>
          </a:p>
          <a:p>
            <a:r>
              <a:rPr lang="en-US"/>
              <a:t>Open source</a:t>
            </a:r>
          </a:p>
          <a:p>
            <a:r>
              <a:rPr lang="en-US"/>
              <a:t>Jocuri sau aplicații</a:t>
            </a:r>
          </a:p>
          <a:p>
            <a:r>
              <a:rPr lang="en-US"/>
              <a:t>Mobil sau desktop, precum și pe web.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3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ro-RO"/>
              <a:t>Caracteristici Cheie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Dezvoltare cross-platform (inclusiv Android și iOS)</a:t>
            </a:r>
          </a:p>
          <a:p>
            <a:pPr lvl="1"/>
            <a:r>
              <a:rPr lang="en-US"/>
              <a:t>Reutilizarea Codului</a:t>
            </a:r>
          </a:p>
          <a:p>
            <a:pPr lvl="1"/>
            <a:r>
              <a:rPr lang="en-US"/>
              <a:t>Experiență Uniformă</a:t>
            </a:r>
          </a:p>
          <a:p>
            <a:r>
              <a:rPr lang="en-US"/>
              <a:t>Eficient și ‘lightweight’</a:t>
            </a:r>
          </a:p>
          <a:p>
            <a:pPr lvl="1"/>
            <a:r>
              <a:rPr lang="en-US"/>
              <a:t>Performanță Optimizată</a:t>
            </a:r>
          </a:p>
          <a:p>
            <a:pPr lvl="1"/>
            <a:r>
              <a:rPr lang="en-US"/>
              <a:t>Consum Redus de Resurse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6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ro-RO"/>
              <a:t>Caracteristici Cheie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Limbaje de scriptare</a:t>
            </a:r>
          </a:p>
          <a:p>
            <a:pPr lvl="1"/>
            <a:r>
              <a:rPr lang="en-US"/>
              <a:t>GDScript: limbaj de scriptare asemănător cu Python, special conceput pentru Godot, oferind simplitate și ușurință în utilizare</a:t>
            </a:r>
          </a:p>
          <a:p>
            <a:pPr lvl="1"/>
            <a:r>
              <a:rPr lang="en-US"/>
              <a:t>C#: Godot suportă C#, un limbaj de programare versatil și larg utilizat</a:t>
            </a:r>
          </a:p>
          <a:p>
            <a:pPr lvl="1"/>
            <a:r>
              <a:rPr lang="en-US"/>
              <a:t>Alte limbaje pot fi adăugate cu ajutorul unor extensii</a:t>
            </a:r>
          </a:p>
          <a:p>
            <a:r>
              <a:rPr lang="en-US"/>
              <a:t>IDE Integrat și Sistem de Noduri</a:t>
            </a:r>
          </a:p>
          <a:p>
            <a:pPr lvl="1"/>
            <a:r>
              <a:rPr lang="en-US"/>
              <a:t>Editor vizual: permite proiectarea scenelor visual</a:t>
            </a:r>
          </a:p>
          <a:p>
            <a:pPr lvl="1"/>
            <a:r>
              <a:rPr lang="en-US"/>
              <a:t>Sistem de noduri: reprezintă elementele aplica</a:t>
            </a:r>
            <a:r>
              <a:rPr lang="ro-RO"/>
              <a:t>ț</a:t>
            </a:r>
            <a:r>
              <a:rPr lang="en-US"/>
              <a:t>ie</a:t>
            </a:r>
            <a:r>
              <a:rPr lang="ro-RO"/>
              <a:t>i</a:t>
            </a:r>
            <a:r>
              <a:rPr lang="en-US"/>
              <a:t> ca noduri într-o structură ierarhică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3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Optimizare și Performanță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Compresia Resurselor</a:t>
            </a:r>
          </a:p>
          <a:p>
            <a:r>
              <a:rPr lang="en-US"/>
              <a:t>Suport pentru Multithreading</a:t>
            </a:r>
          </a:p>
          <a:p>
            <a:r>
              <a:rPr lang="en-US"/>
              <a:t>Optimizarea Shaderelor</a:t>
            </a:r>
          </a:p>
          <a:p>
            <a:r>
              <a:rPr lang="en-US"/>
              <a:t>Physics Engine optimizat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1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Comunitate și Resurse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Comunitatea Godot</a:t>
            </a:r>
          </a:p>
          <a:p>
            <a:pPr lvl="1"/>
            <a:r>
              <a:rPr lang="en-US"/>
              <a:t>Creștere continuă</a:t>
            </a:r>
          </a:p>
          <a:p>
            <a:pPr lvl="1"/>
            <a:r>
              <a:rPr lang="en-US"/>
              <a:t>Primitoare</a:t>
            </a:r>
          </a:p>
          <a:p>
            <a:pPr lvl="1"/>
            <a:r>
              <a:rPr lang="en-US"/>
              <a:t>Evenimente</a:t>
            </a:r>
          </a:p>
          <a:p>
            <a:r>
              <a:rPr lang="en-US"/>
              <a:t>Documentație și Tutoriale</a:t>
            </a:r>
          </a:p>
          <a:p>
            <a:pPr lvl="1"/>
            <a:r>
              <a:rPr lang="en-US"/>
              <a:t>Documentație oficială</a:t>
            </a:r>
          </a:p>
          <a:p>
            <a:pPr lvl="1"/>
            <a:r>
              <a:rPr lang="en-US"/>
              <a:t>Tutoriale și resurse de </a:t>
            </a:r>
            <a:r>
              <a:rPr lang="ro-RO"/>
              <a:t>î</a:t>
            </a:r>
            <a:r>
              <a:rPr lang="en-US"/>
              <a:t>nvățare create de comunitate</a:t>
            </a:r>
          </a:p>
          <a:p>
            <a:r>
              <a:rPr lang="en-US"/>
              <a:t>Forumuri active</a:t>
            </a:r>
          </a:p>
          <a:p>
            <a:r>
              <a:rPr lang="en-US"/>
              <a:t>Canalul official </a:t>
            </a:r>
            <a:r>
              <a:rPr lang="en-US">
                <a:hlinkClick r:id="rId2"/>
              </a:rPr>
              <a:t>Godot</a:t>
            </a:r>
            <a:r>
              <a:rPr lang="en-US"/>
              <a:t> de YouTube promovează aplicațiile comunității și prezintă noi actualizări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1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Demo</a:t>
            </a:r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889E-C012-7E71-CFD5-AA719DE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Aplicația demonstrează strict funcționalitatea gesturilor de atingere de bază în Godot, acestea fiind:</a:t>
            </a:r>
          </a:p>
          <a:p>
            <a:pPr lvl="1"/>
            <a:r>
              <a:rPr lang="en-US"/>
              <a:t>Tap</a:t>
            </a:r>
          </a:p>
          <a:p>
            <a:pPr lvl="1"/>
            <a:r>
              <a:rPr lang="en-US"/>
              <a:t>Long Press</a:t>
            </a:r>
          </a:p>
          <a:p>
            <a:pPr lvl="1"/>
            <a:r>
              <a:rPr lang="en-US"/>
              <a:t>Swipe</a:t>
            </a:r>
          </a:p>
          <a:p>
            <a:pPr lvl="1"/>
            <a:r>
              <a:rPr lang="en-US"/>
              <a:t>Drag</a:t>
            </a:r>
          </a:p>
          <a:p>
            <a:pPr lvl="1"/>
            <a:r>
              <a:rPr lang="en-US"/>
              <a:t>Pinch</a:t>
            </a:r>
          </a:p>
          <a:p>
            <a:pPr lvl="1"/>
            <a:endParaRPr lang="en-US"/>
          </a:p>
          <a:p>
            <a:r>
              <a:rPr lang="en-US">
                <a:hlinkClick r:id="rId2"/>
              </a:rPr>
              <a:t>Link catre GitHub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0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C06AE-8530-AAA9-F431-3F46C6C3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996" y="609600"/>
            <a:ext cx="7095006" cy="1320800"/>
          </a:xfrm>
        </p:spPr>
        <p:txBody>
          <a:bodyPr/>
          <a:lstStyle/>
          <a:p>
            <a:r>
              <a:rPr lang="en-US"/>
              <a:t>Oficial Showcase</a:t>
            </a:r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6A3EB-8B3E-04CB-47DC-2A445B9F7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22" b="-3"/>
          <a:stretch/>
        </p:blipFill>
        <p:spPr bwMode="auto">
          <a:xfrm>
            <a:off x="677334" y="156238"/>
            <a:ext cx="1259392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hlinkClick r:id="rId3"/>
            <a:extLst>
              <a:ext uri="{FF2B5EF4-FFF2-40B4-BE49-F238E27FC236}">
                <a16:creationId xmlns:a16="http://schemas.microsoft.com/office/drawing/2014/main" id="{05B42F89-ECF2-E4CA-0286-2DF5A942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73" y="2902146"/>
            <a:ext cx="1130363" cy="1130363"/>
          </a:xfrm>
        </p:spPr>
      </p:pic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47DF736B-A7B4-54D6-7C2B-01455448A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4" y="2902146"/>
            <a:ext cx="1130363" cy="1130363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D5A93DDC-8E3B-BA60-388F-D2972CA74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63" y="5016433"/>
            <a:ext cx="1130363" cy="1130363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4225AEE6-2A99-0ACF-8CAC-7B7E468E2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74" y="5016434"/>
            <a:ext cx="1130363" cy="1130363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24D5206D-413E-FEC6-FD0B-EB71C3CBEE86}"/>
              </a:ext>
            </a:extLst>
          </p:cNvPr>
          <p:cNvSpPr txBox="1">
            <a:spLocks/>
          </p:cNvSpPr>
          <p:nvPr/>
        </p:nvSpPr>
        <p:spPr>
          <a:xfrm>
            <a:off x="1385492" y="2290676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There Were Eggs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2BE14864-8B37-7D20-54D0-26EC7E238B21}"/>
              </a:ext>
            </a:extLst>
          </p:cNvPr>
          <p:cNvSpPr txBox="1">
            <a:spLocks/>
          </p:cNvSpPr>
          <p:nvPr/>
        </p:nvSpPr>
        <p:spPr>
          <a:xfrm>
            <a:off x="1385491" y="4285379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Endless waves survival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61CDE7D-CCD7-92CC-3FFA-49EF776734CF}"/>
              </a:ext>
            </a:extLst>
          </p:cNvPr>
          <p:cNvSpPr txBox="1">
            <a:spLocks/>
          </p:cNvSpPr>
          <p:nvPr/>
        </p:nvSpPr>
        <p:spPr>
          <a:xfrm>
            <a:off x="4590626" y="2243225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Usagi Shima: Cute Idle Bunnies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84E368E9-7D31-0165-DEF7-E28E9F90938D}"/>
              </a:ext>
            </a:extLst>
          </p:cNvPr>
          <p:cNvSpPr txBox="1">
            <a:spLocks/>
          </p:cNvSpPr>
          <p:nvPr/>
        </p:nvSpPr>
        <p:spPr>
          <a:xfrm>
            <a:off x="4590625" y="4285379"/>
            <a:ext cx="2330115" cy="7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Garuda</a:t>
            </a:r>
          </a:p>
        </p:txBody>
      </p:sp>
    </p:spTree>
    <p:extLst>
      <p:ext uri="{BB962C8B-B14F-4D97-AF65-F5344CB8AC3E}">
        <p14:creationId xmlns:p14="http://schemas.microsoft.com/office/powerpoint/2010/main" val="83200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229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Mobile Development in Godot</vt:lpstr>
      <vt:lpstr>Ce este Godot?</vt:lpstr>
      <vt:lpstr>Caracteristici Cheie</vt:lpstr>
      <vt:lpstr>Caracteristici Cheie</vt:lpstr>
      <vt:lpstr>Optimizare și Performanță</vt:lpstr>
      <vt:lpstr>Comunitate și Resurse</vt:lpstr>
      <vt:lpstr>Demo</vt:lpstr>
      <vt:lpstr>Oficial Showcase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Preferences</dc:title>
  <dc:creator>Cosmin Nicu</dc:creator>
  <cp:lastModifiedBy>Cosmin Nicu</cp:lastModifiedBy>
  <cp:revision>3</cp:revision>
  <dcterms:created xsi:type="dcterms:W3CDTF">2024-01-21T11:03:56Z</dcterms:created>
  <dcterms:modified xsi:type="dcterms:W3CDTF">2024-01-21T20:52:48Z</dcterms:modified>
</cp:coreProperties>
</file>