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43891200" cy="32918400"/>
  <p:notesSz cx="7315200" cy="9601200"/>
  <p:defaultTextStyle>
    <a:defPPr>
      <a:defRPr lang="zh-TW"/>
    </a:defPPr>
    <a:lvl1pPr algn="l" defTabSz="4384240" rtl="0" eaLnBrk="0" fontAlgn="base" hangingPunct="0">
      <a:spcBef>
        <a:spcPct val="0"/>
      </a:spcBef>
      <a:spcAft>
        <a:spcPct val="0"/>
      </a:spcAft>
      <a:defRPr kumimoji="1" sz="8568" kern="1200">
        <a:solidFill>
          <a:schemeClr val="tx1"/>
        </a:solidFill>
        <a:latin typeface="Arial" panose="020B0604020202020204" pitchFamily="34" charset="0"/>
        <a:ea typeface="PMingLiU" panose="02020500000000000000" pitchFamily="18" charset="-120"/>
        <a:cs typeface="+mn-cs"/>
      </a:defRPr>
    </a:lvl1pPr>
    <a:lvl2pPr marL="2192118" indent="-1642755" algn="l" defTabSz="4384240" rtl="0" eaLnBrk="0" fontAlgn="base" hangingPunct="0">
      <a:spcBef>
        <a:spcPct val="0"/>
      </a:spcBef>
      <a:spcAft>
        <a:spcPct val="0"/>
      </a:spcAft>
      <a:defRPr kumimoji="1" sz="8568" kern="1200">
        <a:solidFill>
          <a:schemeClr val="tx1"/>
        </a:solidFill>
        <a:latin typeface="Arial" panose="020B0604020202020204" pitchFamily="34" charset="0"/>
        <a:ea typeface="PMingLiU" panose="02020500000000000000" pitchFamily="18" charset="-120"/>
        <a:cs typeface="+mn-cs"/>
      </a:defRPr>
    </a:lvl2pPr>
    <a:lvl3pPr marL="4384240" indent="-3290847" algn="l" defTabSz="4384240" rtl="0" eaLnBrk="0" fontAlgn="base" hangingPunct="0">
      <a:spcBef>
        <a:spcPct val="0"/>
      </a:spcBef>
      <a:spcAft>
        <a:spcPct val="0"/>
      </a:spcAft>
      <a:defRPr kumimoji="1" sz="8568" kern="1200">
        <a:solidFill>
          <a:schemeClr val="tx1"/>
        </a:solidFill>
        <a:latin typeface="Arial" panose="020B0604020202020204" pitchFamily="34" charset="0"/>
        <a:ea typeface="PMingLiU" panose="02020500000000000000" pitchFamily="18" charset="-120"/>
        <a:cs typeface="+mn-cs"/>
      </a:defRPr>
    </a:lvl3pPr>
    <a:lvl4pPr marL="6581694" indent="-4933604" algn="l" defTabSz="4384240" rtl="0" eaLnBrk="0" fontAlgn="base" hangingPunct="0">
      <a:spcBef>
        <a:spcPct val="0"/>
      </a:spcBef>
      <a:spcAft>
        <a:spcPct val="0"/>
      </a:spcAft>
      <a:defRPr kumimoji="1" sz="8568" kern="1200">
        <a:solidFill>
          <a:schemeClr val="tx1"/>
        </a:solidFill>
        <a:latin typeface="Arial" panose="020B0604020202020204" pitchFamily="34" charset="0"/>
        <a:ea typeface="PMingLiU" panose="02020500000000000000" pitchFamily="18" charset="-120"/>
        <a:cs typeface="+mn-cs"/>
      </a:defRPr>
    </a:lvl4pPr>
    <a:lvl5pPr marL="8773813" indent="-6581694" algn="l" defTabSz="4384240" rtl="0" eaLnBrk="0" fontAlgn="base" hangingPunct="0">
      <a:spcBef>
        <a:spcPct val="0"/>
      </a:spcBef>
      <a:spcAft>
        <a:spcPct val="0"/>
      </a:spcAft>
      <a:defRPr kumimoji="1" sz="8568" kern="1200">
        <a:solidFill>
          <a:schemeClr val="tx1"/>
        </a:solidFill>
        <a:latin typeface="Arial" panose="020B0604020202020204" pitchFamily="34" charset="0"/>
        <a:ea typeface="PMingLiU" panose="02020500000000000000" pitchFamily="18" charset="-120"/>
        <a:cs typeface="+mn-cs"/>
      </a:defRPr>
    </a:lvl5pPr>
    <a:lvl6pPr marL="3840211" algn="l" defTabSz="1536082" rtl="0" eaLnBrk="1" latinLnBrk="0" hangingPunct="1">
      <a:defRPr kumimoji="1" sz="8568" kern="1200">
        <a:solidFill>
          <a:schemeClr val="tx1"/>
        </a:solidFill>
        <a:latin typeface="Arial" panose="020B0604020202020204" pitchFamily="34" charset="0"/>
        <a:ea typeface="PMingLiU" panose="02020500000000000000" pitchFamily="18" charset="-120"/>
        <a:cs typeface="+mn-cs"/>
      </a:defRPr>
    </a:lvl6pPr>
    <a:lvl7pPr marL="4608252" algn="l" defTabSz="1536082" rtl="0" eaLnBrk="1" latinLnBrk="0" hangingPunct="1">
      <a:defRPr kumimoji="1" sz="8568" kern="1200">
        <a:solidFill>
          <a:schemeClr val="tx1"/>
        </a:solidFill>
        <a:latin typeface="Arial" panose="020B0604020202020204" pitchFamily="34" charset="0"/>
        <a:ea typeface="PMingLiU" panose="02020500000000000000" pitchFamily="18" charset="-120"/>
        <a:cs typeface="+mn-cs"/>
      </a:defRPr>
    </a:lvl7pPr>
    <a:lvl8pPr marL="5376294" algn="l" defTabSz="1536082" rtl="0" eaLnBrk="1" latinLnBrk="0" hangingPunct="1">
      <a:defRPr kumimoji="1" sz="8568" kern="1200">
        <a:solidFill>
          <a:schemeClr val="tx1"/>
        </a:solidFill>
        <a:latin typeface="Arial" panose="020B0604020202020204" pitchFamily="34" charset="0"/>
        <a:ea typeface="PMingLiU" panose="02020500000000000000" pitchFamily="18" charset="-120"/>
        <a:cs typeface="+mn-cs"/>
      </a:defRPr>
    </a:lvl8pPr>
    <a:lvl9pPr marL="6144336" algn="l" defTabSz="1536082" rtl="0" eaLnBrk="1" latinLnBrk="0" hangingPunct="1">
      <a:defRPr kumimoji="1" sz="8568" kern="1200">
        <a:solidFill>
          <a:schemeClr val="tx1"/>
        </a:solidFill>
        <a:latin typeface="Arial" panose="020B0604020202020204" pitchFamily="34" charset="0"/>
        <a:ea typeface="PMingLiU" panose="02020500000000000000" pitchFamily="18" charset="-120"/>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D0D8E8"/>
    <a:srgbClr val="E9ED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43"/>
    <p:restoredTop sz="94731"/>
  </p:normalViewPr>
  <p:slideViewPr>
    <p:cSldViewPr snapToGrid="0">
      <p:cViewPr>
        <p:scale>
          <a:sx n="40" d="100"/>
          <a:sy n="40" d="100"/>
        </p:scale>
        <p:origin x="1584" y="-1448"/>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defTabSz="3134929" eaLnBrk="1" hangingPunct="1">
              <a:defRPr kumimoji="0" sz="1300">
                <a:latin typeface="Calibri" pitchFamily="34" charset="0"/>
              </a:defRPr>
            </a:lvl1pPr>
          </a:lstStyle>
          <a:p>
            <a:pPr>
              <a:defRPr/>
            </a:pPr>
            <a:endParaRPr lang="zh-TW" alt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defTabSz="3134929" eaLnBrk="1" hangingPunct="1">
              <a:defRPr kumimoji="0" sz="1300">
                <a:latin typeface="Calibri" pitchFamily="34" charset="0"/>
              </a:defRPr>
            </a:lvl1pPr>
          </a:lstStyle>
          <a:p>
            <a:pPr>
              <a:defRPr/>
            </a:pPr>
            <a:fld id="{7FDF47BE-C2A7-4714-906E-C70FED38FF8C}" type="datetimeFigureOut">
              <a:rPr lang="zh-TW" altLang="en-US"/>
              <a:pPr>
                <a:defRPr/>
              </a:pPr>
              <a:t>2020/1/3</a:t>
            </a:fld>
            <a:endParaRPr lang="zh-TW" alt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zh-TW" alt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endParaRPr lang="zh-TW" alt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defTabSz="3134929" eaLnBrk="1" hangingPunct="1">
              <a:defRPr kumimoji="0" sz="1300">
                <a:latin typeface="Calibri" pitchFamily="34" charset="0"/>
              </a:defRPr>
            </a:lvl1pPr>
          </a:lstStyle>
          <a:p>
            <a:pPr>
              <a:defRPr/>
            </a:pPr>
            <a:endParaRPr lang="zh-TW" alt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defTabSz="2611333" eaLnBrk="1" hangingPunct="1">
              <a:defRPr kumimoji="0" sz="1300" smtClean="0">
                <a:latin typeface="Calibri" panose="020F0502020204030204" pitchFamily="34" charset="0"/>
              </a:defRPr>
            </a:lvl1pPr>
          </a:lstStyle>
          <a:p>
            <a:pPr>
              <a:defRPr/>
            </a:pPr>
            <a:fld id="{D1E0521A-BC80-4850-9E96-D70CC3930D62}" type="slidenum">
              <a:rPr lang="zh-TW" altLang="en-US"/>
              <a:pPr>
                <a:defRPr/>
              </a:pPr>
              <a:t>‹#›</a:t>
            </a:fld>
            <a:endParaRPr lang="zh-TW" altLang="en-US"/>
          </a:p>
        </p:txBody>
      </p:sp>
    </p:spTree>
    <p:extLst>
      <p:ext uri="{BB962C8B-B14F-4D97-AF65-F5344CB8AC3E}">
        <p14:creationId xmlns:p14="http://schemas.microsoft.com/office/powerpoint/2010/main" val="80489091"/>
      </p:ext>
    </p:extLst>
  </p:cSld>
  <p:clrMap bg1="lt1" tx1="dk1" bg2="lt2" tx2="dk2" accent1="accent1" accent2="accent2" accent3="accent3" accent4="accent4" accent5="accent5" accent6="accent6" hlink="hlink" folHlink="folHlink"/>
  <p:notesStyle>
    <a:lvl1pPr algn="l" defTabSz="4384240" rtl="0" eaLnBrk="0" fontAlgn="base" hangingPunct="0">
      <a:spcBef>
        <a:spcPct val="30000"/>
      </a:spcBef>
      <a:spcAft>
        <a:spcPct val="0"/>
      </a:spcAft>
      <a:defRPr sz="5712" kern="1200">
        <a:solidFill>
          <a:schemeClr val="tx1"/>
        </a:solidFill>
        <a:latin typeface="+mn-lt"/>
        <a:ea typeface="PMingLiU" pitchFamily="18" charset="-120"/>
        <a:cs typeface="+mn-cs"/>
      </a:defRPr>
    </a:lvl1pPr>
    <a:lvl2pPr marL="2192118" algn="l" defTabSz="4384240" rtl="0" eaLnBrk="0" fontAlgn="base" hangingPunct="0">
      <a:spcBef>
        <a:spcPct val="30000"/>
      </a:spcBef>
      <a:spcAft>
        <a:spcPct val="0"/>
      </a:spcAft>
      <a:defRPr sz="5712" kern="1200">
        <a:solidFill>
          <a:schemeClr val="tx1"/>
        </a:solidFill>
        <a:latin typeface="+mn-lt"/>
        <a:ea typeface="PMingLiU" pitchFamily="18" charset="-120"/>
        <a:cs typeface="+mn-cs"/>
      </a:defRPr>
    </a:lvl2pPr>
    <a:lvl3pPr marL="4384240" algn="l" defTabSz="4384240" rtl="0" eaLnBrk="0" fontAlgn="base" hangingPunct="0">
      <a:spcBef>
        <a:spcPct val="30000"/>
      </a:spcBef>
      <a:spcAft>
        <a:spcPct val="0"/>
      </a:spcAft>
      <a:defRPr sz="5712" kern="1200">
        <a:solidFill>
          <a:schemeClr val="tx1"/>
        </a:solidFill>
        <a:latin typeface="+mn-lt"/>
        <a:ea typeface="PMingLiU" pitchFamily="18" charset="-120"/>
        <a:cs typeface="+mn-cs"/>
      </a:defRPr>
    </a:lvl3pPr>
    <a:lvl4pPr marL="6581694" algn="l" defTabSz="4384240" rtl="0" eaLnBrk="0" fontAlgn="base" hangingPunct="0">
      <a:spcBef>
        <a:spcPct val="30000"/>
      </a:spcBef>
      <a:spcAft>
        <a:spcPct val="0"/>
      </a:spcAft>
      <a:defRPr sz="5712" kern="1200">
        <a:solidFill>
          <a:schemeClr val="tx1"/>
        </a:solidFill>
        <a:latin typeface="+mn-lt"/>
        <a:ea typeface="PMingLiU" pitchFamily="18" charset="-120"/>
        <a:cs typeface="+mn-cs"/>
      </a:defRPr>
    </a:lvl4pPr>
    <a:lvl5pPr marL="8773813" algn="l" defTabSz="4384240" rtl="0" eaLnBrk="0" fontAlgn="base" hangingPunct="0">
      <a:spcBef>
        <a:spcPct val="30000"/>
      </a:spcBef>
      <a:spcAft>
        <a:spcPct val="0"/>
      </a:spcAft>
      <a:defRPr sz="5712" kern="1200">
        <a:solidFill>
          <a:schemeClr val="tx1"/>
        </a:solidFill>
        <a:latin typeface="+mn-lt"/>
        <a:ea typeface="PMingLiU" pitchFamily="18" charset="-120"/>
        <a:cs typeface="+mn-cs"/>
      </a:defRPr>
    </a:lvl5pPr>
    <a:lvl6pPr marL="10971041" algn="l" defTabSz="4388416" rtl="0" eaLnBrk="1" latinLnBrk="0" hangingPunct="1">
      <a:defRPr sz="5741" kern="1200">
        <a:solidFill>
          <a:schemeClr val="tx1"/>
        </a:solidFill>
        <a:latin typeface="+mn-lt"/>
        <a:ea typeface="+mn-ea"/>
        <a:cs typeface="+mn-cs"/>
      </a:defRPr>
    </a:lvl6pPr>
    <a:lvl7pPr marL="13165250" algn="l" defTabSz="4388416" rtl="0" eaLnBrk="1" latinLnBrk="0" hangingPunct="1">
      <a:defRPr sz="5741" kern="1200">
        <a:solidFill>
          <a:schemeClr val="tx1"/>
        </a:solidFill>
        <a:latin typeface="+mn-lt"/>
        <a:ea typeface="+mn-ea"/>
        <a:cs typeface="+mn-cs"/>
      </a:defRPr>
    </a:lvl7pPr>
    <a:lvl8pPr marL="15359459" algn="l" defTabSz="4388416" rtl="0" eaLnBrk="1" latinLnBrk="0" hangingPunct="1">
      <a:defRPr sz="5741" kern="1200">
        <a:solidFill>
          <a:schemeClr val="tx1"/>
        </a:solidFill>
        <a:latin typeface="+mn-lt"/>
        <a:ea typeface="+mn-ea"/>
        <a:cs typeface="+mn-cs"/>
      </a:defRPr>
    </a:lvl8pPr>
    <a:lvl9pPr marL="17553668" algn="l" defTabSz="4388416" rtl="0" eaLnBrk="1" latinLnBrk="0" hangingPunct="1">
      <a:defRPr sz="574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1257300" y="720725"/>
            <a:ext cx="48006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2611333" eaLnBrk="1" hangingPunct="1">
              <a:spcBef>
                <a:spcPct val="0"/>
              </a:spcBef>
              <a:defRPr/>
            </a:pPr>
            <a:endParaRPr lang="zh-TW" altLang="en-US" sz="3417" dirty="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3400">
                <a:solidFill>
                  <a:schemeClr val="tx1"/>
                </a:solidFill>
                <a:latin typeface="Calibri" panose="020F0502020204030204" pitchFamily="34" charset="0"/>
                <a:ea typeface="PMingLiU" panose="02020500000000000000" pitchFamily="18" charset="-120"/>
              </a:defRPr>
            </a:lvl1pPr>
            <a:lvl2pPr marL="742950" indent="-285750">
              <a:spcBef>
                <a:spcPct val="30000"/>
              </a:spcBef>
              <a:defRPr sz="3400">
                <a:solidFill>
                  <a:schemeClr val="tx1"/>
                </a:solidFill>
                <a:latin typeface="Calibri" panose="020F0502020204030204" pitchFamily="34" charset="0"/>
                <a:ea typeface="PMingLiU" panose="02020500000000000000" pitchFamily="18" charset="-120"/>
              </a:defRPr>
            </a:lvl2pPr>
            <a:lvl3pPr marL="1143000" indent="-228600">
              <a:spcBef>
                <a:spcPct val="30000"/>
              </a:spcBef>
              <a:defRPr sz="3400">
                <a:solidFill>
                  <a:schemeClr val="tx1"/>
                </a:solidFill>
                <a:latin typeface="Calibri" panose="020F0502020204030204" pitchFamily="34" charset="0"/>
                <a:ea typeface="PMingLiU" panose="02020500000000000000" pitchFamily="18" charset="-120"/>
              </a:defRPr>
            </a:lvl3pPr>
            <a:lvl4pPr marL="1600200" indent="-228600">
              <a:spcBef>
                <a:spcPct val="30000"/>
              </a:spcBef>
              <a:defRPr sz="3400">
                <a:solidFill>
                  <a:schemeClr val="tx1"/>
                </a:solidFill>
                <a:latin typeface="Calibri" panose="020F0502020204030204" pitchFamily="34" charset="0"/>
                <a:ea typeface="PMingLiU" panose="02020500000000000000" pitchFamily="18" charset="-120"/>
              </a:defRPr>
            </a:lvl4pPr>
            <a:lvl5pPr marL="2057400" indent="-228600">
              <a:spcBef>
                <a:spcPct val="30000"/>
              </a:spcBef>
              <a:defRPr sz="3400">
                <a:solidFill>
                  <a:schemeClr val="tx1"/>
                </a:solidFill>
                <a:latin typeface="Calibri" panose="020F0502020204030204" pitchFamily="34" charset="0"/>
                <a:ea typeface="PMingLiU" panose="02020500000000000000" pitchFamily="18" charset="-120"/>
              </a:defRPr>
            </a:lvl5pPr>
            <a:lvl6pPr marL="2514600" indent="-228600" defTabSz="2609850" eaLnBrk="0" fontAlgn="base" hangingPunct="0">
              <a:spcBef>
                <a:spcPct val="30000"/>
              </a:spcBef>
              <a:spcAft>
                <a:spcPct val="0"/>
              </a:spcAft>
              <a:defRPr sz="3400">
                <a:solidFill>
                  <a:schemeClr val="tx1"/>
                </a:solidFill>
                <a:latin typeface="Calibri" panose="020F0502020204030204" pitchFamily="34" charset="0"/>
                <a:ea typeface="PMingLiU" panose="02020500000000000000" pitchFamily="18" charset="-120"/>
              </a:defRPr>
            </a:lvl6pPr>
            <a:lvl7pPr marL="2971800" indent="-228600" defTabSz="2609850" eaLnBrk="0" fontAlgn="base" hangingPunct="0">
              <a:spcBef>
                <a:spcPct val="30000"/>
              </a:spcBef>
              <a:spcAft>
                <a:spcPct val="0"/>
              </a:spcAft>
              <a:defRPr sz="3400">
                <a:solidFill>
                  <a:schemeClr val="tx1"/>
                </a:solidFill>
                <a:latin typeface="Calibri" panose="020F0502020204030204" pitchFamily="34" charset="0"/>
                <a:ea typeface="PMingLiU" panose="02020500000000000000" pitchFamily="18" charset="-120"/>
              </a:defRPr>
            </a:lvl7pPr>
            <a:lvl8pPr marL="3429000" indent="-228600" defTabSz="2609850" eaLnBrk="0" fontAlgn="base" hangingPunct="0">
              <a:spcBef>
                <a:spcPct val="30000"/>
              </a:spcBef>
              <a:spcAft>
                <a:spcPct val="0"/>
              </a:spcAft>
              <a:defRPr sz="3400">
                <a:solidFill>
                  <a:schemeClr val="tx1"/>
                </a:solidFill>
                <a:latin typeface="Calibri" panose="020F0502020204030204" pitchFamily="34" charset="0"/>
                <a:ea typeface="PMingLiU" panose="02020500000000000000" pitchFamily="18" charset="-120"/>
              </a:defRPr>
            </a:lvl8pPr>
            <a:lvl9pPr marL="3886200" indent="-228600" defTabSz="2609850" eaLnBrk="0" fontAlgn="base" hangingPunct="0">
              <a:spcBef>
                <a:spcPct val="30000"/>
              </a:spcBef>
              <a:spcAft>
                <a:spcPct val="0"/>
              </a:spcAft>
              <a:defRPr sz="3400">
                <a:solidFill>
                  <a:schemeClr val="tx1"/>
                </a:solidFill>
                <a:latin typeface="Calibri" panose="020F0502020204030204" pitchFamily="34" charset="0"/>
                <a:ea typeface="PMingLiU" panose="02020500000000000000" pitchFamily="18" charset="-120"/>
              </a:defRPr>
            </a:lvl9pPr>
          </a:lstStyle>
          <a:p>
            <a:pPr defTabSz="2609850">
              <a:spcBef>
                <a:spcPct val="0"/>
              </a:spcBef>
            </a:pPr>
            <a:fld id="{ECC67F53-73C9-49DD-9B3A-E61E646A4D89}" type="slidenum">
              <a:rPr lang="zh-TW" altLang="en-US" sz="1300"/>
              <a:pPr defTabSz="2609850">
                <a:spcBef>
                  <a:spcPct val="0"/>
                </a:spcBef>
              </a:pPr>
              <a:t>1</a:t>
            </a:fld>
            <a:endParaRPr lang="zh-TW" altLang="en-US" sz="1300"/>
          </a:p>
        </p:txBody>
      </p:sp>
    </p:spTree>
    <p:extLst>
      <p:ext uri="{BB962C8B-B14F-4D97-AF65-F5344CB8AC3E}">
        <p14:creationId xmlns:p14="http://schemas.microsoft.com/office/powerpoint/2010/main" val="2324802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7"/>
            <a:ext cx="37307520" cy="7056121"/>
          </a:xfrm>
        </p:spPr>
        <p:txBody>
          <a:bodyPr/>
          <a:lstStyle/>
          <a:p>
            <a:r>
              <a:rPr lang="en-US" altLang="zh-TW"/>
              <a:t>Click to edit Master title style</a:t>
            </a:r>
            <a:endParaRPr lang="zh-TW" alt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015128" indent="0" algn="ctr">
              <a:buNone/>
              <a:defRPr>
                <a:solidFill>
                  <a:schemeClr val="tx1">
                    <a:tint val="75000"/>
                  </a:schemeClr>
                </a:solidFill>
              </a:defRPr>
            </a:lvl2pPr>
            <a:lvl3pPr marL="4030254" indent="0" algn="ctr">
              <a:buNone/>
              <a:defRPr>
                <a:solidFill>
                  <a:schemeClr val="tx1">
                    <a:tint val="75000"/>
                  </a:schemeClr>
                </a:solidFill>
              </a:defRPr>
            </a:lvl3pPr>
            <a:lvl4pPr marL="6045382" indent="0" algn="ctr">
              <a:buNone/>
              <a:defRPr>
                <a:solidFill>
                  <a:schemeClr val="tx1">
                    <a:tint val="75000"/>
                  </a:schemeClr>
                </a:solidFill>
              </a:defRPr>
            </a:lvl4pPr>
            <a:lvl5pPr marL="8060512" indent="0" algn="ctr">
              <a:buNone/>
              <a:defRPr>
                <a:solidFill>
                  <a:schemeClr val="tx1">
                    <a:tint val="75000"/>
                  </a:schemeClr>
                </a:solidFill>
              </a:defRPr>
            </a:lvl5pPr>
            <a:lvl6pPr marL="10075639" indent="0" algn="ctr">
              <a:buNone/>
              <a:defRPr>
                <a:solidFill>
                  <a:schemeClr val="tx1">
                    <a:tint val="75000"/>
                  </a:schemeClr>
                </a:solidFill>
              </a:defRPr>
            </a:lvl6pPr>
            <a:lvl7pPr marL="12090768" indent="0" algn="ctr">
              <a:buNone/>
              <a:defRPr>
                <a:solidFill>
                  <a:schemeClr val="tx1">
                    <a:tint val="75000"/>
                  </a:schemeClr>
                </a:solidFill>
              </a:defRPr>
            </a:lvl7pPr>
            <a:lvl8pPr marL="14105894" indent="0" algn="ctr">
              <a:buNone/>
              <a:defRPr>
                <a:solidFill>
                  <a:schemeClr val="tx1">
                    <a:tint val="75000"/>
                  </a:schemeClr>
                </a:solidFill>
              </a:defRPr>
            </a:lvl8pPr>
            <a:lvl9pPr marL="16121022" indent="0" algn="ctr">
              <a:buNone/>
              <a:defRPr>
                <a:solidFill>
                  <a:schemeClr val="tx1">
                    <a:tint val="75000"/>
                  </a:schemeClr>
                </a:solidFill>
              </a:defRPr>
            </a:lvl9pPr>
          </a:lstStyle>
          <a:p>
            <a:r>
              <a:rPr lang="en-US" altLang="zh-TW"/>
              <a:t>Click to edit Master subtitle style</a:t>
            </a:r>
            <a:endParaRPr lang="zh-TW" altLang="en-US"/>
          </a:p>
        </p:txBody>
      </p:sp>
      <p:sp>
        <p:nvSpPr>
          <p:cNvPr id="4" name="Date Placeholder 3"/>
          <p:cNvSpPr>
            <a:spLocks noGrp="1"/>
          </p:cNvSpPr>
          <p:nvPr>
            <p:ph type="dt" sz="half" idx="10"/>
          </p:nvPr>
        </p:nvSpPr>
        <p:spPr/>
        <p:txBody>
          <a:bodyPr/>
          <a:lstStyle>
            <a:lvl1pPr>
              <a:defRPr/>
            </a:lvl1pPr>
          </a:lstStyle>
          <a:p>
            <a:pPr>
              <a:defRPr/>
            </a:pPr>
            <a:fld id="{EA917390-2AD3-4398-B845-02A6C5B6813B}" type="datetimeFigureOut">
              <a:rPr lang="zh-TW" altLang="en-US"/>
              <a:pPr>
                <a:defRPr/>
              </a:pPr>
              <a:t>2020/1/3</a:t>
            </a:fld>
            <a:endParaRPr lang="zh-TW" altLang="en-US"/>
          </a:p>
        </p:txBody>
      </p:sp>
      <p:sp>
        <p:nvSpPr>
          <p:cNvPr id="5" name="Footer Placeholder 4"/>
          <p:cNvSpPr>
            <a:spLocks noGrp="1"/>
          </p:cNvSpPr>
          <p:nvPr>
            <p:ph type="ftr" sz="quarter" idx="11"/>
          </p:nvPr>
        </p:nvSpPr>
        <p:spPr/>
        <p:txBody>
          <a:bodyPr/>
          <a:lstStyle>
            <a:lvl1pPr>
              <a:defRPr/>
            </a:lvl1pPr>
          </a:lstStyle>
          <a:p>
            <a:pPr>
              <a:defRPr/>
            </a:pPr>
            <a:endParaRPr lang="zh-TW" altLang="en-US"/>
          </a:p>
        </p:txBody>
      </p:sp>
      <p:sp>
        <p:nvSpPr>
          <p:cNvPr id="6" name="Slide Number Placeholder 5"/>
          <p:cNvSpPr>
            <a:spLocks noGrp="1"/>
          </p:cNvSpPr>
          <p:nvPr>
            <p:ph type="sldNum" sz="quarter" idx="12"/>
          </p:nvPr>
        </p:nvSpPr>
        <p:spPr/>
        <p:txBody>
          <a:bodyPr/>
          <a:lstStyle>
            <a:lvl1pPr>
              <a:defRPr/>
            </a:lvl1pPr>
          </a:lstStyle>
          <a:p>
            <a:pPr>
              <a:defRPr/>
            </a:pPr>
            <a:fld id="{A95F4AF5-3D5D-4D6A-85B0-9C84FBBD57F5}" type="slidenum">
              <a:rPr lang="zh-TW" altLang="en-US"/>
              <a:pPr>
                <a:defRPr/>
              </a:pPr>
              <a:t>‹#›</a:t>
            </a:fld>
            <a:endParaRPr lang="zh-TW" altLang="en-US"/>
          </a:p>
        </p:txBody>
      </p:sp>
    </p:spTree>
    <p:extLst>
      <p:ext uri="{BB962C8B-B14F-4D97-AF65-F5344CB8AC3E}">
        <p14:creationId xmlns:p14="http://schemas.microsoft.com/office/powerpoint/2010/main" val="3218481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Vertical Text Placeholder 2"/>
          <p:cNvSpPr>
            <a:spLocks noGrp="1"/>
          </p:cNvSpPr>
          <p:nvPr>
            <p:ph type="body" orient="vert" idx="1"/>
          </p:nvPr>
        </p:nvSpPr>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p:cNvSpPr>
            <a:spLocks noGrp="1"/>
          </p:cNvSpPr>
          <p:nvPr>
            <p:ph type="dt" sz="half" idx="10"/>
          </p:nvPr>
        </p:nvSpPr>
        <p:spPr/>
        <p:txBody>
          <a:bodyPr/>
          <a:lstStyle>
            <a:lvl1pPr>
              <a:defRPr/>
            </a:lvl1pPr>
          </a:lstStyle>
          <a:p>
            <a:pPr>
              <a:defRPr/>
            </a:pPr>
            <a:fld id="{D7BEC104-7AFC-4F54-83AB-68995A89B740}" type="datetimeFigureOut">
              <a:rPr lang="zh-TW" altLang="en-US"/>
              <a:pPr>
                <a:defRPr/>
              </a:pPr>
              <a:t>2020/1/3</a:t>
            </a:fld>
            <a:endParaRPr lang="zh-TW" altLang="en-US"/>
          </a:p>
        </p:txBody>
      </p:sp>
      <p:sp>
        <p:nvSpPr>
          <p:cNvPr id="5" name="Footer Placeholder 4"/>
          <p:cNvSpPr>
            <a:spLocks noGrp="1"/>
          </p:cNvSpPr>
          <p:nvPr>
            <p:ph type="ftr" sz="quarter" idx="11"/>
          </p:nvPr>
        </p:nvSpPr>
        <p:spPr/>
        <p:txBody>
          <a:bodyPr/>
          <a:lstStyle>
            <a:lvl1pPr>
              <a:defRPr/>
            </a:lvl1pPr>
          </a:lstStyle>
          <a:p>
            <a:pPr>
              <a:defRPr/>
            </a:pPr>
            <a:endParaRPr lang="zh-TW" altLang="en-US"/>
          </a:p>
        </p:txBody>
      </p:sp>
      <p:sp>
        <p:nvSpPr>
          <p:cNvPr id="6" name="Slide Number Placeholder 5"/>
          <p:cNvSpPr>
            <a:spLocks noGrp="1"/>
          </p:cNvSpPr>
          <p:nvPr>
            <p:ph type="sldNum" sz="quarter" idx="12"/>
          </p:nvPr>
        </p:nvSpPr>
        <p:spPr/>
        <p:txBody>
          <a:bodyPr/>
          <a:lstStyle>
            <a:lvl1pPr>
              <a:defRPr/>
            </a:lvl1pPr>
          </a:lstStyle>
          <a:p>
            <a:pPr>
              <a:defRPr/>
            </a:pPr>
            <a:fld id="{EDAAD069-F0E6-41FD-88B7-3E58B2DC96BB}" type="slidenum">
              <a:rPr lang="zh-TW" altLang="en-US"/>
              <a:pPr>
                <a:defRPr/>
              </a:pPr>
              <a:t>‹#›</a:t>
            </a:fld>
            <a:endParaRPr lang="zh-TW" altLang="en-US"/>
          </a:p>
        </p:txBody>
      </p:sp>
    </p:spTree>
    <p:extLst>
      <p:ext uri="{BB962C8B-B14F-4D97-AF65-F5344CB8AC3E}">
        <p14:creationId xmlns:p14="http://schemas.microsoft.com/office/powerpoint/2010/main" val="4242182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6"/>
            <a:ext cx="9875520" cy="28087321"/>
          </a:xfrm>
        </p:spPr>
        <p:txBody>
          <a:bodyPr vert="eaVert"/>
          <a:lstStyle/>
          <a:p>
            <a:r>
              <a:rPr lang="en-US" altLang="zh-TW"/>
              <a:t>Click to edit Master title style</a:t>
            </a:r>
            <a:endParaRPr lang="zh-TW" altLang="en-US"/>
          </a:p>
        </p:txBody>
      </p:sp>
      <p:sp>
        <p:nvSpPr>
          <p:cNvPr id="3" name="Vertical Text Placeholder 2"/>
          <p:cNvSpPr>
            <a:spLocks noGrp="1"/>
          </p:cNvSpPr>
          <p:nvPr>
            <p:ph type="body" orient="vert" idx="1"/>
          </p:nvPr>
        </p:nvSpPr>
        <p:spPr>
          <a:xfrm>
            <a:off x="2194560" y="1318266"/>
            <a:ext cx="28895040" cy="28087321"/>
          </a:xfr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p:cNvSpPr>
            <a:spLocks noGrp="1"/>
          </p:cNvSpPr>
          <p:nvPr>
            <p:ph type="dt" sz="half" idx="10"/>
          </p:nvPr>
        </p:nvSpPr>
        <p:spPr/>
        <p:txBody>
          <a:bodyPr/>
          <a:lstStyle>
            <a:lvl1pPr>
              <a:defRPr/>
            </a:lvl1pPr>
          </a:lstStyle>
          <a:p>
            <a:pPr>
              <a:defRPr/>
            </a:pPr>
            <a:fld id="{24034548-A564-45C4-9B00-0E3DC6D53759}" type="datetimeFigureOut">
              <a:rPr lang="zh-TW" altLang="en-US"/>
              <a:pPr>
                <a:defRPr/>
              </a:pPr>
              <a:t>2020/1/3</a:t>
            </a:fld>
            <a:endParaRPr lang="zh-TW" altLang="en-US"/>
          </a:p>
        </p:txBody>
      </p:sp>
      <p:sp>
        <p:nvSpPr>
          <p:cNvPr id="5" name="Footer Placeholder 4"/>
          <p:cNvSpPr>
            <a:spLocks noGrp="1"/>
          </p:cNvSpPr>
          <p:nvPr>
            <p:ph type="ftr" sz="quarter" idx="11"/>
          </p:nvPr>
        </p:nvSpPr>
        <p:spPr/>
        <p:txBody>
          <a:bodyPr/>
          <a:lstStyle>
            <a:lvl1pPr>
              <a:defRPr/>
            </a:lvl1pPr>
          </a:lstStyle>
          <a:p>
            <a:pPr>
              <a:defRPr/>
            </a:pPr>
            <a:endParaRPr lang="zh-TW" altLang="en-US"/>
          </a:p>
        </p:txBody>
      </p:sp>
      <p:sp>
        <p:nvSpPr>
          <p:cNvPr id="6" name="Slide Number Placeholder 5"/>
          <p:cNvSpPr>
            <a:spLocks noGrp="1"/>
          </p:cNvSpPr>
          <p:nvPr>
            <p:ph type="sldNum" sz="quarter" idx="12"/>
          </p:nvPr>
        </p:nvSpPr>
        <p:spPr/>
        <p:txBody>
          <a:bodyPr/>
          <a:lstStyle>
            <a:lvl1pPr>
              <a:defRPr/>
            </a:lvl1pPr>
          </a:lstStyle>
          <a:p>
            <a:pPr>
              <a:defRPr/>
            </a:pPr>
            <a:fld id="{A5CDFFE4-DE0A-4FDE-8026-C60FD2A623CB}" type="slidenum">
              <a:rPr lang="zh-TW" altLang="en-US"/>
              <a:pPr>
                <a:defRPr/>
              </a:pPr>
              <a:t>‹#›</a:t>
            </a:fld>
            <a:endParaRPr lang="zh-TW" altLang="en-US"/>
          </a:p>
        </p:txBody>
      </p:sp>
    </p:spTree>
    <p:extLst>
      <p:ext uri="{BB962C8B-B14F-4D97-AF65-F5344CB8AC3E}">
        <p14:creationId xmlns:p14="http://schemas.microsoft.com/office/powerpoint/2010/main" val="2432548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Content Placeholder 2"/>
          <p:cNvSpPr>
            <a:spLocks noGrp="1"/>
          </p:cNvSpPr>
          <p:nvPr>
            <p:ph idx="1"/>
          </p:nvPr>
        </p:nvSpPr>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p:cNvSpPr>
            <a:spLocks noGrp="1"/>
          </p:cNvSpPr>
          <p:nvPr>
            <p:ph type="dt" sz="half" idx="10"/>
          </p:nvPr>
        </p:nvSpPr>
        <p:spPr/>
        <p:txBody>
          <a:bodyPr/>
          <a:lstStyle>
            <a:lvl1pPr>
              <a:defRPr/>
            </a:lvl1pPr>
          </a:lstStyle>
          <a:p>
            <a:pPr>
              <a:defRPr/>
            </a:pPr>
            <a:fld id="{FAAD3D7E-F5D9-4BEA-B16F-99E061E62F0D}" type="datetimeFigureOut">
              <a:rPr lang="zh-TW" altLang="en-US"/>
              <a:pPr>
                <a:defRPr/>
              </a:pPr>
              <a:t>2020/1/3</a:t>
            </a:fld>
            <a:endParaRPr lang="zh-TW" altLang="en-US"/>
          </a:p>
        </p:txBody>
      </p:sp>
      <p:sp>
        <p:nvSpPr>
          <p:cNvPr id="5" name="Footer Placeholder 4"/>
          <p:cNvSpPr>
            <a:spLocks noGrp="1"/>
          </p:cNvSpPr>
          <p:nvPr>
            <p:ph type="ftr" sz="quarter" idx="11"/>
          </p:nvPr>
        </p:nvSpPr>
        <p:spPr/>
        <p:txBody>
          <a:bodyPr/>
          <a:lstStyle>
            <a:lvl1pPr>
              <a:defRPr/>
            </a:lvl1pPr>
          </a:lstStyle>
          <a:p>
            <a:pPr>
              <a:defRPr/>
            </a:pPr>
            <a:endParaRPr lang="zh-TW" altLang="en-US"/>
          </a:p>
        </p:txBody>
      </p:sp>
      <p:sp>
        <p:nvSpPr>
          <p:cNvPr id="6" name="Slide Number Placeholder 5"/>
          <p:cNvSpPr>
            <a:spLocks noGrp="1"/>
          </p:cNvSpPr>
          <p:nvPr>
            <p:ph type="sldNum" sz="quarter" idx="12"/>
          </p:nvPr>
        </p:nvSpPr>
        <p:spPr/>
        <p:txBody>
          <a:bodyPr/>
          <a:lstStyle>
            <a:lvl1pPr>
              <a:defRPr/>
            </a:lvl1pPr>
          </a:lstStyle>
          <a:p>
            <a:pPr>
              <a:defRPr/>
            </a:pPr>
            <a:fld id="{CD28A19D-3DB3-4664-BE62-DEDD984074E9}" type="slidenum">
              <a:rPr lang="zh-TW" altLang="en-US"/>
              <a:pPr>
                <a:defRPr/>
              </a:pPr>
              <a:t>‹#›</a:t>
            </a:fld>
            <a:endParaRPr lang="zh-TW" altLang="en-US"/>
          </a:p>
        </p:txBody>
      </p:sp>
    </p:spTree>
    <p:extLst>
      <p:ext uri="{BB962C8B-B14F-4D97-AF65-F5344CB8AC3E}">
        <p14:creationId xmlns:p14="http://schemas.microsoft.com/office/powerpoint/2010/main" val="1434320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3"/>
            <a:ext cx="37307520" cy="6537960"/>
          </a:xfrm>
        </p:spPr>
        <p:txBody>
          <a:bodyPr anchor="t"/>
          <a:lstStyle>
            <a:lvl1pPr algn="l">
              <a:defRPr sz="17612" b="1" cap="all"/>
            </a:lvl1pPr>
          </a:lstStyle>
          <a:p>
            <a:r>
              <a:rPr lang="en-US" altLang="zh-TW"/>
              <a:t>Click to edit Master title style</a:t>
            </a:r>
            <a:endParaRPr lang="zh-TW" altLang="en-US"/>
          </a:p>
        </p:txBody>
      </p:sp>
      <p:sp>
        <p:nvSpPr>
          <p:cNvPr id="3" name="Text Placeholder 2"/>
          <p:cNvSpPr>
            <a:spLocks noGrp="1"/>
          </p:cNvSpPr>
          <p:nvPr>
            <p:ph type="body" idx="1"/>
          </p:nvPr>
        </p:nvSpPr>
        <p:spPr>
          <a:xfrm>
            <a:off x="3467103" y="13952229"/>
            <a:ext cx="37307520" cy="7200896"/>
          </a:xfrm>
        </p:spPr>
        <p:txBody>
          <a:bodyPr anchor="b"/>
          <a:lstStyle>
            <a:lvl1pPr marL="0" indent="0">
              <a:buNone/>
              <a:defRPr sz="8871">
                <a:solidFill>
                  <a:schemeClr val="tx1">
                    <a:tint val="75000"/>
                  </a:schemeClr>
                </a:solidFill>
              </a:defRPr>
            </a:lvl1pPr>
            <a:lvl2pPr marL="2015128" indent="0">
              <a:buNone/>
              <a:defRPr sz="7970">
                <a:solidFill>
                  <a:schemeClr val="tx1">
                    <a:tint val="75000"/>
                  </a:schemeClr>
                </a:solidFill>
              </a:defRPr>
            </a:lvl2pPr>
            <a:lvl3pPr marL="4030254" indent="0">
              <a:buNone/>
              <a:defRPr sz="7071">
                <a:solidFill>
                  <a:schemeClr val="tx1">
                    <a:tint val="75000"/>
                  </a:schemeClr>
                </a:solidFill>
              </a:defRPr>
            </a:lvl3pPr>
            <a:lvl4pPr marL="6045382" indent="0">
              <a:buNone/>
              <a:defRPr sz="6171">
                <a:solidFill>
                  <a:schemeClr val="tx1">
                    <a:tint val="75000"/>
                  </a:schemeClr>
                </a:solidFill>
              </a:defRPr>
            </a:lvl4pPr>
            <a:lvl5pPr marL="8060512" indent="0">
              <a:buNone/>
              <a:defRPr sz="6171">
                <a:solidFill>
                  <a:schemeClr val="tx1">
                    <a:tint val="75000"/>
                  </a:schemeClr>
                </a:solidFill>
              </a:defRPr>
            </a:lvl5pPr>
            <a:lvl6pPr marL="10075639" indent="0">
              <a:buNone/>
              <a:defRPr sz="6171">
                <a:solidFill>
                  <a:schemeClr val="tx1">
                    <a:tint val="75000"/>
                  </a:schemeClr>
                </a:solidFill>
              </a:defRPr>
            </a:lvl6pPr>
            <a:lvl7pPr marL="12090768" indent="0">
              <a:buNone/>
              <a:defRPr sz="6171">
                <a:solidFill>
                  <a:schemeClr val="tx1">
                    <a:tint val="75000"/>
                  </a:schemeClr>
                </a:solidFill>
              </a:defRPr>
            </a:lvl7pPr>
            <a:lvl8pPr marL="14105894" indent="0">
              <a:buNone/>
              <a:defRPr sz="6171">
                <a:solidFill>
                  <a:schemeClr val="tx1">
                    <a:tint val="75000"/>
                  </a:schemeClr>
                </a:solidFill>
              </a:defRPr>
            </a:lvl8pPr>
            <a:lvl9pPr marL="16121022" indent="0">
              <a:buNone/>
              <a:defRPr sz="6171">
                <a:solidFill>
                  <a:schemeClr val="tx1">
                    <a:tint val="75000"/>
                  </a:schemeClr>
                </a:solidFill>
              </a:defRPr>
            </a:lvl9pPr>
          </a:lstStyle>
          <a:p>
            <a:pPr lvl="0"/>
            <a:r>
              <a:rPr lang="en-US" altLang="zh-TW"/>
              <a:t>Click to edit Master text styles</a:t>
            </a:r>
          </a:p>
        </p:txBody>
      </p:sp>
      <p:sp>
        <p:nvSpPr>
          <p:cNvPr id="4" name="Date Placeholder 3"/>
          <p:cNvSpPr>
            <a:spLocks noGrp="1"/>
          </p:cNvSpPr>
          <p:nvPr>
            <p:ph type="dt" sz="half" idx="10"/>
          </p:nvPr>
        </p:nvSpPr>
        <p:spPr/>
        <p:txBody>
          <a:bodyPr/>
          <a:lstStyle>
            <a:lvl1pPr>
              <a:defRPr/>
            </a:lvl1pPr>
          </a:lstStyle>
          <a:p>
            <a:pPr>
              <a:defRPr/>
            </a:pPr>
            <a:fld id="{E51EC99A-EA59-4A96-BD37-849636CFCE9E}" type="datetimeFigureOut">
              <a:rPr lang="zh-TW" altLang="en-US"/>
              <a:pPr>
                <a:defRPr/>
              </a:pPr>
              <a:t>2020/1/3</a:t>
            </a:fld>
            <a:endParaRPr lang="zh-TW" altLang="en-US"/>
          </a:p>
        </p:txBody>
      </p:sp>
      <p:sp>
        <p:nvSpPr>
          <p:cNvPr id="5" name="Footer Placeholder 4"/>
          <p:cNvSpPr>
            <a:spLocks noGrp="1"/>
          </p:cNvSpPr>
          <p:nvPr>
            <p:ph type="ftr" sz="quarter" idx="11"/>
          </p:nvPr>
        </p:nvSpPr>
        <p:spPr/>
        <p:txBody>
          <a:bodyPr/>
          <a:lstStyle>
            <a:lvl1pPr>
              <a:defRPr/>
            </a:lvl1pPr>
          </a:lstStyle>
          <a:p>
            <a:pPr>
              <a:defRPr/>
            </a:pPr>
            <a:endParaRPr lang="zh-TW" altLang="en-US"/>
          </a:p>
        </p:txBody>
      </p:sp>
      <p:sp>
        <p:nvSpPr>
          <p:cNvPr id="6" name="Slide Number Placeholder 5"/>
          <p:cNvSpPr>
            <a:spLocks noGrp="1"/>
          </p:cNvSpPr>
          <p:nvPr>
            <p:ph type="sldNum" sz="quarter" idx="12"/>
          </p:nvPr>
        </p:nvSpPr>
        <p:spPr/>
        <p:txBody>
          <a:bodyPr/>
          <a:lstStyle>
            <a:lvl1pPr>
              <a:defRPr/>
            </a:lvl1pPr>
          </a:lstStyle>
          <a:p>
            <a:pPr>
              <a:defRPr/>
            </a:pPr>
            <a:fld id="{D7D5D3A2-A5B0-4BE1-A264-0652AA1D1EAE}" type="slidenum">
              <a:rPr lang="zh-TW" altLang="en-US"/>
              <a:pPr>
                <a:defRPr/>
              </a:pPr>
              <a:t>‹#›</a:t>
            </a:fld>
            <a:endParaRPr lang="zh-TW" altLang="en-US"/>
          </a:p>
        </p:txBody>
      </p:sp>
    </p:spTree>
    <p:extLst>
      <p:ext uri="{BB962C8B-B14F-4D97-AF65-F5344CB8AC3E}">
        <p14:creationId xmlns:p14="http://schemas.microsoft.com/office/powerpoint/2010/main" val="4041523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Content Placeholder 2"/>
          <p:cNvSpPr>
            <a:spLocks noGrp="1"/>
          </p:cNvSpPr>
          <p:nvPr>
            <p:ph sz="half" idx="1"/>
          </p:nvPr>
        </p:nvSpPr>
        <p:spPr>
          <a:xfrm>
            <a:off x="2194560" y="7680967"/>
            <a:ext cx="19385280" cy="21724623"/>
          </a:xfrm>
        </p:spPr>
        <p:txBody>
          <a:bodyPr/>
          <a:lstStyle>
            <a:lvl1pPr>
              <a:defRPr sz="12343"/>
            </a:lvl1pPr>
            <a:lvl2pPr>
              <a:defRPr sz="10543"/>
            </a:lvl2pPr>
            <a:lvl3pPr>
              <a:defRPr sz="8871"/>
            </a:lvl3pPr>
            <a:lvl4pPr>
              <a:defRPr sz="7970"/>
            </a:lvl4pPr>
            <a:lvl5pPr>
              <a:defRPr sz="7970"/>
            </a:lvl5pPr>
            <a:lvl6pPr>
              <a:defRPr sz="7970"/>
            </a:lvl6pPr>
            <a:lvl7pPr>
              <a:defRPr sz="7970"/>
            </a:lvl7pPr>
            <a:lvl8pPr>
              <a:defRPr sz="7970"/>
            </a:lvl8pPr>
            <a:lvl9pPr>
              <a:defRPr sz="797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p:cNvSpPr>
            <a:spLocks noGrp="1"/>
          </p:cNvSpPr>
          <p:nvPr>
            <p:ph sz="half" idx="2"/>
          </p:nvPr>
        </p:nvSpPr>
        <p:spPr>
          <a:xfrm>
            <a:off x="22311360" y="7680967"/>
            <a:ext cx="19385280" cy="21724623"/>
          </a:xfrm>
        </p:spPr>
        <p:txBody>
          <a:bodyPr/>
          <a:lstStyle>
            <a:lvl1pPr>
              <a:defRPr sz="12343"/>
            </a:lvl1pPr>
            <a:lvl2pPr>
              <a:defRPr sz="10543"/>
            </a:lvl2pPr>
            <a:lvl3pPr>
              <a:defRPr sz="8871"/>
            </a:lvl3pPr>
            <a:lvl4pPr>
              <a:defRPr sz="7970"/>
            </a:lvl4pPr>
            <a:lvl5pPr>
              <a:defRPr sz="7970"/>
            </a:lvl5pPr>
            <a:lvl6pPr>
              <a:defRPr sz="7970"/>
            </a:lvl6pPr>
            <a:lvl7pPr>
              <a:defRPr sz="7970"/>
            </a:lvl7pPr>
            <a:lvl8pPr>
              <a:defRPr sz="7970"/>
            </a:lvl8pPr>
            <a:lvl9pPr>
              <a:defRPr sz="797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Date Placeholder 3"/>
          <p:cNvSpPr>
            <a:spLocks noGrp="1"/>
          </p:cNvSpPr>
          <p:nvPr>
            <p:ph type="dt" sz="half" idx="10"/>
          </p:nvPr>
        </p:nvSpPr>
        <p:spPr/>
        <p:txBody>
          <a:bodyPr/>
          <a:lstStyle>
            <a:lvl1pPr>
              <a:defRPr/>
            </a:lvl1pPr>
          </a:lstStyle>
          <a:p>
            <a:pPr>
              <a:defRPr/>
            </a:pPr>
            <a:fld id="{8098A573-6890-41D4-ACB1-93C6A955DDB2}" type="datetimeFigureOut">
              <a:rPr lang="zh-TW" altLang="en-US"/>
              <a:pPr>
                <a:defRPr/>
              </a:pPr>
              <a:t>2020/1/3</a:t>
            </a:fld>
            <a:endParaRPr lang="zh-TW" altLang="en-US"/>
          </a:p>
        </p:txBody>
      </p:sp>
      <p:sp>
        <p:nvSpPr>
          <p:cNvPr id="6" name="Footer Placeholder 4"/>
          <p:cNvSpPr>
            <a:spLocks noGrp="1"/>
          </p:cNvSpPr>
          <p:nvPr>
            <p:ph type="ftr" sz="quarter" idx="11"/>
          </p:nvPr>
        </p:nvSpPr>
        <p:spPr/>
        <p:txBody>
          <a:bodyPr/>
          <a:lstStyle>
            <a:lvl1pPr>
              <a:defRPr/>
            </a:lvl1pPr>
          </a:lstStyle>
          <a:p>
            <a:pPr>
              <a:defRPr/>
            </a:pPr>
            <a:endParaRPr lang="zh-TW" altLang="en-US"/>
          </a:p>
        </p:txBody>
      </p:sp>
      <p:sp>
        <p:nvSpPr>
          <p:cNvPr id="7" name="Slide Number Placeholder 5"/>
          <p:cNvSpPr>
            <a:spLocks noGrp="1"/>
          </p:cNvSpPr>
          <p:nvPr>
            <p:ph type="sldNum" sz="quarter" idx="12"/>
          </p:nvPr>
        </p:nvSpPr>
        <p:spPr/>
        <p:txBody>
          <a:bodyPr/>
          <a:lstStyle>
            <a:lvl1pPr>
              <a:defRPr/>
            </a:lvl1pPr>
          </a:lstStyle>
          <a:p>
            <a:pPr>
              <a:defRPr/>
            </a:pPr>
            <a:fld id="{A852740F-342C-48C6-ADA5-CB7C94C3557A}" type="slidenum">
              <a:rPr lang="zh-TW" altLang="en-US"/>
              <a:pPr>
                <a:defRPr/>
              </a:pPr>
              <a:t>‹#›</a:t>
            </a:fld>
            <a:endParaRPr lang="zh-TW" altLang="en-US"/>
          </a:p>
        </p:txBody>
      </p:sp>
    </p:spTree>
    <p:extLst>
      <p:ext uri="{BB962C8B-B14F-4D97-AF65-F5344CB8AC3E}">
        <p14:creationId xmlns:p14="http://schemas.microsoft.com/office/powerpoint/2010/main" val="1739073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TW"/>
              <a:t>Click to edit Master title style</a:t>
            </a:r>
            <a:endParaRPr lang="zh-TW" altLang="en-US"/>
          </a:p>
        </p:txBody>
      </p:sp>
      <p:sp>
        <p:nvSpPr>
          <p:cNvPr id="3" name="Text Placeholder 2"/>
          <p:cNvSpPr>
            <a:spLocks noGrp="1"/>
          </p:cNvSpPr>
          <p:nvPr>
            <p:ph type="body" idx="1"/>
          </p:nvPr>
        </p:nvSpPr>
        <p:spPr>
          <a:xfrm>
            <a:off x="2194563" y="7368545"/>
            <a:ext cx="19392903" cy="3070858"/>
          </a:xfrm>
        </p:spPr>
        <p:txBody>
          <a:bodyPr anchor="b"/>
          <a:lstStyle>
            <a:lvl1pPr marL="0" indent="0">
              <a:buNone/>
              <a:defRPr sz="10543" b="1"/>
            </a:lvl1pPr>
            <a:lvl2pPr marL="2015128" indent="0">
              <a:buNone/>
              <a:defRPr sz="8871" b="1"/>
            </a:lvl2pPr>
            <a:lvl3pPr marL="4030254" indent="0">
              <a:buNone/>
              <a:defRPr sz="7970" b="1"/>
            </a:lvl3pPr>
            <a:lvl4pPr marL="6045382" indent="0">
              <a:buNone/>
              <a:defRPr sz="7071" b="1"/>
            </a:lvl4pPr>
            <a:lvl5pPr marL="8060512" indent="0">
              <a:buNone/>
              <a:defRPr sz="7071" b="1"/>
            </a:lvl5pPr>
            <a:lvl6pPr marL="10075639" indent="0">
              <a:buNone/>
              <a:defRPr sz="7071" b="1"/>
            </a:lvl6pPr>
            <a:lvl7pPr marL="12090768" indent="0">
              <a:buNone/>
              <a:defRPr sz="7071" b="1"/>
            </a:lvl7pPr>
            <a:lvl8pPr marL="14105894" indent="0">
              <a:buNone/>
              <a:defRPr sz="7071" b="1"/>
            </a:lvl8pPr>
            <a:lvl9pPr marL="16121022" indent="0">
              <a:buNone/>
              <a:defRPr sz="7071" b="1"/>
            </a:lvl9pPr>
          </a:lstStyle>
          <a:p>
            <a:pPr lvl="0"/>
            <a:r>
              <a:rPr lang="en-US" altLang="zh-TW"/>
              <a:t>Click to edit Master text styles</a:t>
            </a:r>
          </a:p>
        </p:txBody>
      </p:sp>
      <p:sp>
        <p:nvSpPr>
          <p:cNvPr id="4" name="Content Placeholder 3"/>
          <p:cNvSpPr>
            <a:spLocks noGrp="1"/>
          </p:cNvSpPr>
          <p:nvPr>
            <p:ph sz="half" idx="2"/>
          </p:nvPr>
        </p:nvSpPr>
        <p:spPr>
          <a:xfrm>
            <a:off x="2194563" y="10439403"/>
            <a:ext cx="19392903" cy="18966182"/>
          </a:xfrm>
        </p:spPr>
        <p:txBody>
          <a:bodyPr/>
          <a:lstStyle>
            <a:lvl1pPr>
              <a:defRPr sz="10543"/>
            </a:lvl1pPr>
            <a:lvl2pPr>
              <a:defRPr sz="8871"/>
            </a:lvl2pPr>
            <a:lvl3pPr>
              <a:defRPr sz="7970"/>
            </a:lvl3pPr>
            <a:lvl4pPr>
              <a:defRPr sz="7071"/>
            </a:lvl4pPr>
            <a:lvl5pPr>
              <a:defRPr sz="7071"/>
            </a:lvl5pPr>
            <a:lvl6pPr>
              <a:defRPr sz="7071"/>
            </a:lvl6pPr>
            <a:lvl7pPr>
              <a:defRPr sz="7071"/>
            </a:lvl7pPr>
            <a:lvl8pPr>
              <a:defRPr sz="7071"/>
            </a:lvl8pPr>
            <a:lvl9pPr>
              <a:defRPr sz="7071"/>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Text Placeholder 4"/>
          <p:cNvSpPr>
            <a:spLocks noGrp="1"/>
          </p:cNvSpPr>
          <p:nvPr>
            <p:ph type="body" sz="quarter" idx="3"/>
          </p:nvPr>
        </p:nvSpPr>
        <p:spPr>
          <a:xfrm>
            <a:off x="22296125" y="7368545"/>
            <a:ext cx="19400520" cy="3070858"/>
          </a:xfrm>
        </p:spPr>
        <p:txBody>
          <a:bodyPr anchor="b"/>
          <a:lstStyle>
            <a:lvl1pPr marL="0" indent="0">
              <a:buNone/>
              <a:defRPr sz="10543" b="1"/>
            </a:lvl1pPr>
            <a:lvl2pPr marL="2015128" indent="0">
              <a:buNone/>
              <a:defRPr sz="8871" b="1"/>
            </a:lvl2pPr>
            <a:lvl3pPr marL="4030254" indent="0">
              <a:buNone/>
              <a:defRPr sz="7970" b="1"/>
            </a:lvl3pPr>
            <a:lvl4pPr marL="6045382" indent="0">
              <a:buNone/>
              <a:defRPr sz="7071" b="1"/>
            </a:lvl4pPr>
            <a:lvl5pPr marL="8060512" indent="0">
              <a:buNone/>
              <a:defRPr sz="7071" b="1"/>
            </a:lvl5pPr>
            <a:lvl6pPr marL="10075639" indent="0">
              <a:buNone/>
              <a:defRPr sz="7071" b="1"/>
            </a:lvl6pPr>
            <a:lvl7pPr marL="12090768" indent="0">
              <a:buNone/>
              <a:defRPr sz="7071" b="1"/>
            </a:lvl7pPr>
            <a:lvl8pPr marL="14105894" indent="0">
              <a:buNone/>
              <a:defRPr sz="7071" b="1"/>
            </a:lvl8pPr>
            <a:lvl9pPr marL="16121022" indent="0">
              <a:buNone/>
              <a:defRPr sz="7071" b="1"/>
            </a:lvl9pPr>
          </a:lstStyle>
          <a:p>
            <a:pPr lvl="0"/>
            <a:r>
              <a:rPr lang="en-US" altLang="zh-TW"/>
              <a:t>Click to edit Master text styles</a:t>
            </a:r>
          </a:p>
        </p:txBody>
      </p:sp>
      <p:sp>
        <p:nvSpPr>
          <p:cNvPr id="6" name="Content Placeholder 5"/>
          <p:cNvSpPr>
            <a:spLocks noGrp="1"/>
          </p:cNvSpPr>
          <p:nvPr>
            <p:ph sz="quarter" idx="4"/>
          </p:nvPr>
        </p:nvSpPr>
        <p:spPr>
          <a:xfrm>
            <a:off x="22296125" y="10439403"/>
            <a:ext cx="19400520" cy="18966182"/>
          </a:xfrm>
        </p:spPr>
        <p:txBody>
          <a:bodyPr/>
          <a:lstStyle>
            <a:lvl1pPr>
              <a:defRPr sz="10543"/>
            </a:lvl1pPr>
            <a:lvl2pPr>
              <a:defRPr sz="8871"/>
            </a:lvl2pPr>
            <a:lvl3pPr>
              <a:defRPr sz="7970"/>
            </a:lvl3pPr>
            <a:lvl4pPr>
              <a:defRPr sz="7071"/>
            </a:lvl4pPr>
            <a:lvl5pPr>
              <a:defRPr sz="7071"/>
            </a:lvl5pPr>
            <a:lvl6pPr>
              <a:defRPr sz="7071"/>
            </a:lvl6pPr>
            <a:lvl7pPr>
              <a:defRPr sz="7071"/>
            </a:lvl7pPr>
            <a:lvl8pPr>
              <a:defRPr sz="7071"/>
            </a:lvl8pPr>
            <a:lvl9pPr>
              <a:defRPr sz="7071"/>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7" name="Date Placeholder 3"/>
          <p:cNvSpPr>
            <a:spLocks noGrp="1"/>
          </p:cNvSpPr>
          <p:nvPr>
            <p:ph type="dt" sz="half" idx="10"/>
          </p:nvPr>
        </p:nvSpPr>
        <p:spPr/>
        <p:txBody>
          <a:bodyPr/>
          <a:lstStyle>
            <a:lvl1pPr>
              <a:defRPr/>
            </a:lvl1pPr>
          </a:lstStyle>
          <a:p>
            <a:pPr>
              <a:defRPr/>
            </a:pPr>
            <a:fld id="{A284D3A6-54F0-46B8-80AB-81886F88C525}" type="datetimeFigureOut">
              <a:rPr lang="zh-TW" altLang="en-US"/>
              <a:pPr>
                <a:defRPr/>
              </a:pPr>
              <a:t>2020/1/3</a:t>
            </a:fld>
            <a:endParaRPr lang="zh-TW" altLang="en-US"/>
          </a:p>
        </p:txBody>
      </p:sp>
      <p:sp>
        <p:nvSpPr>
          <p:cNvPr id="8" name="Footer Placeholder 4"/>
          <p:cNvSpPr>
            <a:spLocks noGrp="1"/>
          </p:cNvSpPr>
          <p:nvPr>
            <p:ph type="ftr" sz="quarter" idx="11"/>
          </p:nvPr>
        </p:nvSpPr>
        <p:spPr/>
        <p:txBody>
          <a:bodyPr/>
          <a:lstStyle>
            <a:lvl1pPr>
              <a:defRPr/>
            </a:lvl1pPr>
          </a:lstStyle>
          <a:p>
            <a:pPr>
              <a:defRPr/>
            </a:pPr>
            <a:endParaRPr lang="zh-TW" altLang="en-US"/>
          </a:p>
        </p:txBody>
      </p:sp>
      <p:sp>
        <p:nvSpPr>
          <p:cNvPr id="9" name="Slide Number Placeholder 5"/>
          <p:cNvSpPr>
            <a:spLocks noGrp="1"/>
          </p:cNvSpPr>
          <p:nvPr>
            <p:ph type="sldNum" sz="quarter" idx="12"/>
          </p:nvPr>
        </p:nvSpPr>
        <p:spPr/>
        <p:txBody>
          <a:bodyPr/>
          <a:lstStyle>
            <a:lvl1pPr>
              <a:defRPr/>
            </a:lvl1pPr>
          </a:lstStyle>
          <a:p>
            <a:pPr>
              <a:defRPr/>
            </a:pPr>
            <a:fld id="{EAF27C1B-334C-42D0-88C5-61544D7B9DEB}" type="slidenum">
              <a:rPr lang="zh-TW" altLang="en-US"/>
              <a:pPr>
                <a:defRPr/>
              </a:pPr>
              <a:t>‹#›</a:t>
            </a:fld>
            <a:endParaRPr lang="zh-TW" altLang="en-US"/>
          </a:p>
        </p:txBody>
      </p:sp>
    </p:spTree>
    <p:extLst>
      <p:ext uri="{BB962C8B-B14F-4D97-AF65-F5344CB8AC3E}">
        <p14:creationId xmlns:p14="http://schemas.microsoft.com/office/powerpoint/2010/main" val="4106290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Date Placeholder 3"/>
          <p:cNvSpPr>
            <a:spLocks noGrp="1"/>
          </p:cNvSpPr>
          <p:nvPr>
            <p:ph type="dt" sz="half" idx="10"/>
          </p:nvPr>
        </p:nvSpPr>
        <p:spPr/>
        <p:txBody>
          <a:bodyPr/>
          <a:lstStyle>
            <a:lvl1pPr>
              <a:defRPr/>
            </a:lvl1pPr>
          </a:lstStyle>
          <a:p>
            <a:pPr>
              <a:defRPr/>
            </a:pPr>
            <a:fld id="{7E012EE3-8B70-48D9-8FE8-BB7FF4DA9E44}" type="datetimeFigureOut">
              <a:rPr lang="zh-TW" altLang="en-US"/>
              <a:pPr>
                <a:defRPr/>
              </a:pPr>
              <a:t>2020/1/3</a:t>
            </a:fld>
            <a:endParaRPr lang="zh-TW" altLang="en-US"/>
          </a:p>
        </p:txBody>
      </p:sp>
      <p:sp>
        <p:nvSpPr>
          <p:cNvPr id="4" name="Footer Placeholder 4"/>
          <p:cNvSpPr>
            <a:spLocks noGrp="1"/>
          </p:cNvSpPr>
          <p:nvPr>
            <p:ph type="ftr" sz="quarter" idx="11"/>
          </p:nvPr>
        </p:nvSpPr>
        <p:spPr/>
        <p:txBody>
          <a:bodyPr/>
          <a:lstStyle>
            <a:lvl1pPr>
              <a:defRPr/>
            </a:lvl1pPr>
          </a:lstStyle>
          <a:p>
            <a:pPr>
              <a:defRPr/>
            </a:pPr>
            <a:endParaRPr lang="zh-TW" altLang="en-US"/>
          </a:p>
        </p:txBody>
      </p:sp>
      <p:sp>
        <p:nvSpPr>
          <p:cNvPr id="5" name="Slide Number Placeholder 5"/>
          <p:cNvSpPr>
            <a:spLocks noGrp="1"/>
          </p:cNvSpPr>
          <p:nvPr>
            <p:ph type="sldNum" sz="quarter" idx="12"/>
          </p:nvPr>
        </p:nvSpPr>
        <p:spPr/>
        <p:txBody>
          <a:bodyPr/>
          <a:lstStyle>
            <a:lvl1pPr>
              <a:defRPr/>
            </a:lvl1pPr>
          </a:lstStyle>
          <a:p>
            <a:pPr>
              <a:defRPr/>
            </a:pPr>
            <a:fld id="{A164ABF1-EC63-4BBE-A307-BB0FFFAE8FB5}" type="slidenum">
              <a:rPr lang="zh-TW" altLang="en-US"/>
              <a:pPr>
                <a:defRPr/>
              </a:pPr>
              <a:t>‹#›</a:t>
            </a:fld>
            <a:endParaRPr lang="zh-TW" altLang="en-US"/>
          </a:p>
        </p:txBody>
      </p:sp>
    </p:spTree>
    <p:extLst>
      <p:ext uri="{BB962C8B-B14F-4D97-AF65-F5344CB8AC3E}">
        <p14:creationId xmlns:p14="http://schemas.microsoft.com/office/powerpoint/2010/main" val="1058896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93A2B55-A3B1-4DFA-84D9-CF5E0EAF05DB}" type="datetimeFigureOut">
              <a:rPr lang="zh-TW" altLang="en-US"/>
              <a:pPr>
                <a:defRPr/>
              </a:pPr>
              <a:t>2020/1/3</a:t>
            </a:fld>
            <a:endParaRPr lang="zh-TW" altLang="en-US"/>
          </a:p>
        </p:txBody>
      </p:sp>
      <p:sp>
        <p:nvSpPr>
          <p:cNvPr id="3" name="Footer Placeholder 4"/>
          <p:cNvSpPr>
            <a:spLocks noGrp="1"/>
          </p:cNvSpPr>
          <p:nvPr>
            <p:ph type="ftr" sz="quarter" idx="11"/>
          </p:nvPr>
        </p:nvSpPr>
        <p:spPr/>
        <p:txBody>
          <a:bodyPr/>
          <a:lstStyle>
            <a:lvl1pPr>
              <a:defRPr/>
            </a:lvl1pPr>
          </a:lstStyle>
          <a:p>
            <a:pPr>
              <a:defRPr/>
            </a:pPr>
            <a:endParaRPr lang="zh-TW" altLang="en-US"/>
          </a:p>
        </p:txBody>
      </p:sp>
      <p:sp>
        <p:nvSpPr>
          <p:cNvPr id="4" name="Slide Number Placeholder 5"/>
          <p:cNvSpPr>
            <a:spLocks noGrp="1"/>
          </p:cNvSpPr>
          <p:nvPr>
            <p:ph type="sldNum" sz="quarter" idx="12"/>
          </p:nvPr>
        </p:nvSpPr>
        <p:spPr/>
        <p:txBody>
          <a:bodyPr/>
          <a:lstStyle>
            <a:lvl1pPr>
              <a:defRPr/>
            </a:lvl1pPr>
          </a:lstStyle>
          <a:p>
            <a:pPr>
              <a:defRPr/>
            </a:pPr>
            <a:fld id="{5711251B-D722-4688-A4C1-FCCE1994F970}" type="slidenum">
              <a:rPr lang="zh-TW" altLang="en-US"/>
              <a:pPr>
                <a:defRPr/>
              </a:pPr>
              <a:t>‹#›</a:t>
            </a:fld>
            <a:endParaRPr lang="zh-TW" altLang="en-US"/>
          </a:p>
        </p:txBody>
      </p:sp>
    </p:spTree>
    <p:extLst>
      <p:ext uri="{BB962C8B-B14F-4D97-AF65-F5344CB8AC3E}">
        <p14:creationId xmlns:p14="http://schemas.microsoft.com/office/powerpoint/2010/main" val="1601322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39"/>
            <a:ext cx="14439903" cy="5577840"/>
          </a:xfrm>
        </p:spPr>
        <p:txBody>
          <a:bodyPr anchor="b"/>
          <a:lstStyle>
            <a:lvl1pPr algn="l">
              <a:defRPr sz="8871" b="1"/>
            </a:lvl1pPr>
          </a:lstStyle>
          <a:p>
            <a:r>
              <a:rPr lang="en-US" altLang="zh-TW"/>
              <a:t>Click to edit Master title style</a:t>
            </a:r>
            <a:endParaRPr lang="zh-TW" altLang="en-US"/>
          </a:p>
        </p:txBody>
      </p:sp>
      <p:sp>
        <p:nvSpPr>
          <p:cNvPr id="3" name="Content Placeholder 2"/>
          <p:cNvSpPr>
            <a:spLocks noGrp="1"/>
          </p:cNvSpPr>
          <p:nvPr>
            <p:ph idx="1"/>
          </p:nvPr>
        </p:nvSpPr>
        <p:spPr>
          <a:xfrm>
            <a:off x="17160240" y="1310645"/>
            <a:ext cx="24536400" cy="28094944"/>
          </a:xfrm>
        </p:spPr>
        <p:txBody>
          <a:bodyPr/>
          <a:lstStyle>
            <a:lvl1pPr>
              <a:defRPr sz="14140"/>
            </a:lvl1pPr>
            <a:lvl2pPr>
              <a:defRPr sz="12343"/>
            </a:lvl2pPr>
            <a:lvl3pPr>
              <a:defRPr sz="10543"/>
            </a:lvl3pPr>
            <a:lvl4pPr>
              <a:defRPr sz="8871"/>
            </a:lvl4pPr>
            <a:lvl5pPr>
              <a:defRPr sz="8871"/>
            </a:lvl5pPr>
            <a:lvl6pPr>
              <a:defRPr sz="8871"/>
            </a:lvl6pPr>
            <a:lvl7pPr>
              <a:defRPr sz="8871"/>
            </a:lvl7pPr>
            <a:lvl8pPr>
              <a:defRPr sz="8871"/>
            </a:lvl8pPr>
            <a:lvl9pPr>
              <a:defRPr sz="8871"/>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Text Placeholder 3"/>
          <p:cNvSpPr>
            <a:spLocks noGrp="1"/>
          </p:cNvSpPr>
          <p:nvPr>
            <p:ph type="body" sz="half" idx="2"/>
          </p:nvPr>
        </p:nvSpPr>
        <p:spPr>
          <a:xfrm>
            <a:off x="2194567" y="6888485"/>
            <a:ext cx="14439903" cy="22517104"/>
          </a:xfrm>
        </p:spPr>
        <p:txBody>
          <a:bodyPr/>
          <a:lstStyle>
            <a:lvl1pPr marL="0" indent="0">
              <a:buNone/>
              <a:defRPr sz="6171"/>
            </a:lvl1pPr>
            <a:lvl2pPr marL="2015128" indent="0">
              <a:buNone/>
              <a:defRPr sz="5271"/>
            </a:lvl2pPr>
            <a:lvl3pPr marL="4030254" indent="0">
              <a:buNone/>
              <a:defRPr sz="4371"/>
            </a:lvl3pPr>
            <a:lvl4pPr marL="6045382" indent="0">
              <a:buNone/>
              <a:defRPr sz="3986"/>
            </a:lvl4pPr>
            <a:lvl5pPr marL="8060512" indent="0">
              <a:buNone/>
              <a:defRPr sz="3986"/>
            </a:lvl5pPr>
            <a:lvl6pPr marL="10075639" indent="0">
              <a:buNone/>
              <a:defRPr sz="3986"/>
            </a:lvl6pPr>
            <a:lvl7pPr marL="12090768" indent="0">
              <a:buNone/>
              <a:defRPr sz="3986"/>
            </a:lvl7pPr>
            <a:lvl8pPr marL="14105894" indent="0">
              <a:buNone/>
              <a:defRPr sz="3986"/>
            </a:lvl8pPr>
            <a:lvl9pPr marL="16121022" indent="0">
              <a:buNone/>
              <a:defRPr sz="3986"/>
            </a:lvl9pPr>
          </a:lstStyle>
          <a:p>
            <a:pPr lvl="0"/>
            <a:r>
              <a:rPr lang="en-US" altLang="zh-TW"/>
              <a:t>Click to edit Master text styles</a:t>
            </a:r>
          </a:p>
        </p:txBody>
      </p:sp>
      <p:sp>
        <p:nvSpPr>
          <p:cNvPr id="5" name="Date Placeholder 3"/>
          <p:cNvSpPr>
            <a:spLocks noGrp="1"/>
          </p:cNvSpPr>
          <p:nvPr>
            <p:ph type="dt" sz="half" idx="10"/>
          </p:nvPr>
        </p:nvSpPr>
        <p:spPr/>
        <p:txBody>
          <a:bodyPr/>
          <a:lstStyle>
            <a:lvl1pPr>
              <a:defRPr/>
            </a:lvl1pPr>
          </a:lstStyle>
          <a:p>
            <a:pPr>
              <a:defRPr/>
            </a:pPr>
            <a:fld id="{4F53BF00-FE21-4000-9911-0351A381643C}" type="datetimeFigureOut">
              <a:rPr lang="zh-TW" altLang="en-US"/>
              <a:pPr>
                <a:defRPr/>
              </a:pPr>
              <a:t>2020/1/3</a:t>
            </a:fld>
            <a:endParaRPr lang="zh-TW" altLang="en-US"/>
          </a:p>
        </p:txBody>
      </p:sp>
      <p:sp>
        <p:nvSpPr>
          <p:cNvPr id="6" name="Footer Placeholder 4"/>
          <p:cNvSpPr>
            <a:spLocks noGrp="1"/>
          </p:cNvSpPr>
          <p:nvPr>
            <p:ph type="ftr" sz="quarter" idx="11"/>
          </p:nvPr>
        </p:nvSpPr>
        <p:spPr/>
        <p:txBody>
          <a:bodyPr/>
          <a:lstStyle>
            <a:lvl1pPr>
              <a:defRPr/>
            </a:lvl1pPr>
          </a:lstStyle>
          <a:p>
            <a:pPr>
              <a:defRPr/>
            </a:pPr>
            <a:endParaRPr lang="zh-TW" altLang="en-US"/>
          </a:p>
        </p:txBody>
      </p:sp>
      <p:sp>
        <p:nvSpPr>
          <p:cNvPr id="7" name="Slide Number Placeholder 5"/>
          <p:cNvSpPr>
            <a:spLocks noGrp="1"/>
          </p:cNvSpPr>
          <p:nvPr>
            <p:ph type="sldNum" sz="quarter" idx="12"/>
          </p:nvPr>
        </p:nvSpPr>
        <p:spPr/>
        <p:txBody>
          <a:bodyPr/>
          <a:lstStyle>
            <a:lvl1pPr>
              <a:defRPr/>
            </a:lvl1pPr>
          </a:lstStyle>
          <a:p>
            <a:pPr>
              <a:defRPr/>
            </a:pPr>
            <a:fld id="{FAE882BA-B35E-45EC-B896-F6C3BD0F35AD}" type="slidenum">
              <a:rPr lang="zh-TW" altLang="en-US"/>
              <a:pPr>
                <a:defRPr/>
              </a:pPr>
              <a:t>‹#›</a:t>
            </a:fld>
            <a:endParaRPr lang="zh-TW" altLang="en-US"/>
          </a:p>
        </p:txBody>
      </p:sp>
    </p:spTree>
    <p:extLst>
      <p:ext uri="{BB962C8B-B14F-4D97-AF65-F5344CB8AC3E}">
        <p14:creationId xmlns:p14="http://schemas.microsoft.com/office/powerpoint/2010/main" val="2596977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2"/>
            <a:ext cx="26334720" cy="2720344"/>
          </a:xfrm>
        </p:spPr>
        <p:txBody>
          <a:bodyPr anchor="b"/>
          <a:lstStyle>
            <a:lvl1pPr algn="l">
              <a:defRPr sz="8871" b="1"/>
            </a:lvl1pPr>
          </a:lstStyle>
          <a:p>
            <a:r>
              <a:rPr lang="en-US" altLang="zh-TW"/>
              <a:t>Click to edit Master title style</a:t>
            </a:r>
            <a:endParaRPr lang="zh-TW" altLang="en-US"/>
          </a:p>
        </p:txBody>
      </p:sp>
      <p:sp>
        <p:nvSpPr>
          <p:cNvPr id="3" name="Picture Placeholder 2"/>
          <p:cNvSpPr>
            <a:spLocks noGrp="1"/>
          </p:cNvSpPr>
          <p:nvPr>
            <p:ph type="pic" idx="1"/>
          </p:nvPr>
        </p:nvSpPr>
        <p:spPr>
          <a:xfrm>
            <a:off x="8602983" y="2941321"/>
            <a:ext cx="26334720" cy="19751040"/>
          </a:xfrm>
        </p:spPr>
        <p:txBody>
          <a:bodyPr rtlCol="0">
            <a:normAutofit/>
          </a:bodyPr>
          <a:lstStyle>
            <a:lvl1pPr marL="0" indent="0">
              <a:buNone/>
              <a:defRPr sz="14140"/>
            </a:lvl1pPr>
            <a:lvl2pPr marL="2015128" indent="0">
              <a:buNone/>
              <a:defRPr sz="12343"/>
            </a:lvl2pPr>
            <a:lvl3pPr marL="4030254" indent="0">
              <a:buNone/>
              <a:defRPr sz="10543"/>
            </a:lvl3pPr>
            <a:lvl4pPr marL="6045382" indent="0">
              <a:buNone/>
              <a:defRPr sz="8871"/>
            </a:lvl4pPr>
            <a:lvl5pPr marL="8060512" indent="0">
              <a:buNone/>
              <a:defRPr sz="8871"/>
            </a:lvl5pPr>
            <a:lvl6pPr marL="10075639" indent="0">
              <a:buNone/>
              <a:defRPr sz="8871"/>
            </a:lvl6pPr>
            <a:lvl7pPr marL="12090768" indent="0">
              <a:buNone/>
              <a:defRPr sz="8871"/>
            </a:lvl7pPr>
            <a:lvl8pPr marL="14105894" indent="0">
              <a:buNone/>
              <a:defRPr sz="8871"/>
            </a:lvl8pPr>
            <a:lvl9pPr marL="16121022" indent="0">
              <a:buNone/>
              <a:defRPr sz="8871"/>
            </a:lvl9pPr>
          </a:lstStyle>
          <a:p>
            <a:pPr lvl="0"/>
            <a:endParaRPr lang="zh-TW" altLang="en-US" noProof="0"/>
          </a:p>
        </p:txBody>
      </p:sp>
      <p:sp>
        <p:nvSpPr>
          <p:cNvPr id="4" name="Text Placeholder 3"/>
          <p:cNvSpPr>
            <a:spLocks noGrp="1"/>
          </p:cNvSpPr>
          <p:nvPr>
            <p:ph type="body" sz="half" idx="2"/>
          </p:nvPr>
        </p:nvSpPr>
        <p:spPr>
          <a:xfrm>
            <a:off x="8602983" y="25763226"/>
            <a:ext cx="26334720" cy="3863336"/>
          </a:xfrm>
        </p:spPr>
        <p:txBody>
          <a:bodyPr/>
          <a:lstStyle>
            <a:lvl1pPr marL="0" indent="0">
              <a:buNone/>
              <a:defRPr sz="6171"/>
            </a:lvl1pPr>
            <a:lvl2pPr marL="2015128" indent="0">
              <a:buNone/>
              <a:defRPr sz="5271"/>
            </a:lvl2pPr>
            <a:lvl3pPr marL="4030254" indent="0">
              <a:buNone/>
              <a:defRPr sz="4371"/>
            </a:lvl3pPr>
            <a:lvl4pPr marL="6045382" indent="0">
              <a:buNone/>
              <a:defRPr sz="3986"/>
            </a:lvl4pPr>
            <a:lvl5pPr marL="8060512" indent="0">
              <a:buNone/>
              <a:defRPr sz="3986"/>
            </a:lvl5pPr>
            <a:lvl6pPr marL="10075639" indent="0">
              <a:buNone/>
              <a:defRPr sz="3986"/>
            </a:lvl6pPr>
            <a:lvl7pPr marL="12090768" indent="0">
              <a:buNone/>
              <a:defRPr sz="3986"/>
            </a:lvl7pPr>
            <a:lvl8pPr marL="14105894" indent="0">
              <a:buNone/>
              <a:defRPr sz="3986"/>
            </a:lvl8pPr>
            <a:lvl9pPr marL="16121022" indent="0">
              <a:buNone/>
              <a:defRPr sz="3986"/>
            </a:lvl9pPr>
          </a:lstStyle>
          <a:p>
            <a:pPr lvl="0"/>
            <a:r>
              <a:rPr lang="en-US" altLang="zh-TW"/>
              <a:t>Click to edit Master text styles</a:t>
            </a:r>
          </a:p>
        </p:txBody>
      </p:sp>
      <p:sp>
        <p:nvSpPr>
          <p:cNvPr id="5" name="Date Placeholder 3"/>
          <p:cNvSpPr>
            <a:spLocks noGrp="1"/>
          </p:cNvSpPr>
          <p:nvPr>
            <p:ph type="dt" sz="half" idx="10"/>
          </p:nvPr>
        </p:nvSpPr>
        <p:spPr/>
        <p:txBody>
          <a:bodyPr/>
          <a:lstStyle>
            <a:lvl1pPr>
              <a:defRPr/>
            </a:lvl1pPr>
          </a:lstStyle>
          <a:p>
            <a:pPr>
              <a:defRPr/>
            </a:pPr>
            <a:fld id="{3D94B31F-81A3-435B-B6AF-5223F3063346}" type="datetimeFigureOut">
              <a:rPr lang="zh-TW" altLang="en-US"/>
              <a:pPr>
                <a:defRPr/>
              </a:pPr>
              <a:t>2020/1/3</a:t>
            </a:fld>
            <a:endParaRPr lang="zh-TW" altLang="en-US"/>
          </a:p>
        </p:txBody>
      </p:sp>
      <p:sp>
        <p:nvSpPr>
          <p:cNvPr id="6" name="Footer Placeholder 4"/>
          <p:cNvSpPr>
            <a:spLocks noGrp="1"/>
          </p:cNvSpPr>
          <p:nvPr>
            <p:ph type="ftr" sz="quarter" idx="11"/>
          </p:nvPr>
        </p:nvSpPr>
        <p:spPr/>
        <p:txBody>
          <a:bodyPr/>
          <a:lstStyle>
            <a:lvl1pPr>
              <a:defRPr/>
            </a:lvl1pPr>
          </a:lstStyle>
          <a:p>
            <a:pPr>
              <a:defRPr/>
            </a:pPr>
            <a:endParaRPr lang="zh-TW" altLang="en-US"/>
          </a:p>
        </p:txBody>
      </p:sp>
      <p:sp>
        <p:nvSpPr>
          <p:cNvPr id="7" name="Slide Number Placeholder 5"/>
          <p:cNvSpPr>
            <a:spLocks noGrp="1"/>
          </p:cNvSpPr>
          <p:nvPr>
            <p:ph type="sldNum" sz="quarter" idx="12"/>
          </p:nvPr>
        </p:nvSpPr>
        <p:spPr/>
        <p:txBody>
          <a:bodyPr/>
          <a:lstStyle>
            <a:lvl1pPr>
              <a:defRPr/>
            </a:lvl1pPr>
          </a:lstStyle>
          <a:p>
            <a:pPr>
              <a:defRPr/>
            </a:pPr>
            <a:fld id="{E72CDF4C-5E0C-4480-AA0F-ED7AD63B6F92}" type="slidenum">
              <a:rPr lang="zh-TW" altLang="en-US"/>
              <a:pPr>
                <a:defRPr/>
              </a:pPr>
              <a:t>‹#›</a:t>
            </a:fld>
            <a:endParaRPr lang="zh-TW" altLang="en-US"/>
          </a:p>
        </p:txBody>
      </p:sp>
    </p:spTree>
    <p:extLst>
      <p:ext uri="{BB962C8B-B14F-4D97-AF65-F5344CB8AC3E}">
        <p14:creationId xmlns:p14="http://schemas.microsoft.com/office/powerpoint/2010/main" val="91979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94560" y="1320165"/>
            <a:ext cx="3950208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13493" tIns="156746" rIns="313493" bIns="156746" numCol="1" anchor="ctr" anchorCtr="0" compatLnSpc="1">
            <a:prstTxWarp prst="textNoShape">
              <a:avLst/>
            </a:prstTxWarp>
          </a:bodyPr>
          <a:lstStyle/>
          <a:p>
            <a:pPr lvl="0"/>
            <a:r>
              <a:rPr lang="en-US" altLang="zh-TW"/>
              <a:t>Click to edit Master title style</a:t>
            </a:r>
            <a:endParaRPr lang="zh-TW" altLang="en-US"/>
          </a:p>
        </p:txBody>
      </p:sp>
      <p:sp>
        <p:nvSpPr>
          <p:cNvPr id="1027" name="Text Placeholder 2"/>
          <p:cNvSpPr>
            <a:spLocks noGrp="1"/>
          </p:cNvSpPr>
          <p:nvPr>
            <p:ph type="body" idx="1"/>
          </p:nvPr>
        </p:nvSpPr>
        <p:spPr bwMode="auto">
          <a:xfrm>
            <a:off x="2194560" y="7680964"/>
            <a:ext cx="39502080" cy="21725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13493" tIns="156746" rIns="313493" bIns="156746"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p:cNvSpPr>
            <a:spLocks noGrp="1"/>
          </p:cNvSpPr>
          <p:nvPr>
            <p:ph type="dt" sz="half" idx="2"/>
          </p:nvPr>
        </p:nvSpPr>
        <p:spPr>
          <a:xfrm>
            <a:off x="2194560" y="30512387"/>
            <a:ext cx="10241280" cy="1751648"/>
          </a:xfrm>
          <a:prstGeom prst="rect">
            <a:avLst/>
          </a:prstGeom>
        </p:spPr>
        <p:txBody>
          <a:bodyPr vert="horz" wrap="square" lIns="313493" tIns="156746" rIns="313493" bIns="156746" numCol="1" anchor="ctr" anchorCtr="0" compatLnSpc="1">
            <a:prstTxWarp prst="textNoShape">
              <a:avLst/>
            </a:prstTxWarp>
          </a:bodyPr>
          <a:lstStyle>
            <a:lvl1pPr defTabSz="4030254" eaLnBrk="1" hangingPunct="1">
              <a:defRPr kumimoji="0" sz="5271">
                <a:solidFill>
                  <a:srgbClr val="898989"/>
                </a:solidFill>
                <a:latin typeface="Calibri" pitchFamily="34" charset="0"/>
              </a:defRPr>
            </a:lvl1pPr>
          </a:lstStyle>
          <a:p>
            <a:pPr>
              <a:defRPr/>
            </a:pPr>
            <a:fld id="{E654036D-68B6-4282-A3FA-119D7B54DB7F}" type="datetimeFigureOut">
              <a:rPr lang="zh-TW" altLang="en-US"/>
              <a:pPr>
                <a:defRPr/>
              </a:pPr>
              <a:t>2020/1/3</a:t>
            </a:fld>
            <a:endParaRPr lang="zh-TW" altLang="en-US"/>
          </a:p>
        </p:txBody>
      </p:sp>
      <p:sp>
        <p:nvSpPr>
          <p:cNvPr id="5" name="Footer Placeholder 4"/>
          <p:cNvSpPr>
            <a:spLocks noGrp="1"/>
          </p:cNvSpPr>
          <p:nvPr>
            <p:ph type="ftr" sz="quarter" idx="3"/>
          </p:nvPr>
        </p:nvSpPr>
        <p:spPr>
          <a:xfrm>
            <a:off x="14996160" y="30512387"/>
            <a:ext cx="13898880" cy="1751648"/>
          </a:xfrm>
          <a:prstGeom prst="rect">
            <a:avLst/>
          </a:prstGeom>
        </p:spPr>
        <p:txBody>
          <a:bodyPr vert="horz" wrap="square" lIns="313493" tIns="156746" rIns="313493" bIns="156746" numCol="1" anchor="ctr" anchorCtr="0" compatLnSpc="1">
            <a:prstTxWarp prst="textNoShape">
              <a:avLst/>
            </a:prstTxWarp>
          </a:bodyPr>
          <a:lstStyle>
            <a:lvl1pPr algn="ctr" defTabSz="4030254" eaLnBrk="1" hangingPunct="1">
              <a:defRPr kumimoji="0" sz="5271">
                <a:solidFill>
                  <a:srgbClr val="898989"/>
                </a:solidFill>
                <a:latin typeface="Calibri" pitchFamily="34" charset="0"/>
              </a:defRPr>
            </a:lvl1pPr>
          </a:lstStyle>
          <a:p>
            <a:pPr>
              <a:defRPr/>
            </a:pPr>
            <a:endParaRPr lang="zh-TW" altLang="en-US"/>
          </a:p>
        </p:txBody>
      </p:sp>
      <p:sp>
        <p:nvSpPr>
          <p:cNvPr id="6" name="Slide Number Placeholder 5"/>
          <p:cNvSpPr>
            <a:spLocks noGrp="1"/>
          </p:cNvSpPr>
          <p:nvPr>
            <p:ph type="sldNum" sz="quarter" idx="4"/>
          </p:nvPr>
        </p:nvSpPr>
        <p:spPr>
          <a:xfrm>
            <a:off x="31455360" y="30512387"/>
            <a:ext cx="10241280" cy="1751648"/>
          </a:xfrm>
          <a:prstGeom prst="rect">
            <a:avLst/>
          </a:prstGeom>
        </p:spPr>
        <p:txBody>
          <a:bodyPr vert="horz" wrap="square" lIns="313493" tIns="156746" rIns="313493" bIns="156746" numCol="1" anchor="ctr" anchorCtr="0" compatLnSpc="1">
            <a:prstTxWarp prst="textNoShape">
              <a:avLst/>
            </a:prstTxWarp>
          </a:bodyPr>
          <a:lstStyle>
            <a:lvl1pPr algn="r" defTabSz="4028709" eaLnBrk="1" hangingPunct="1">
              <a:defRPr kumimoji="0" sz="5271" smtClean="0">
                <a:solidFill>
                  <a:srgbClr val="898989"/>
                </a:solidFill>
                <a:latin typeface="Calibri" panose="020F0502020204030204" pitchFamily="34" charset="0"/>
              </a:defRPr>
            </a:lvl1pPr>
          </a:lstStyle>
          <a:p>
            <a:pPr>
              <a:defRPr/>
            </a:pPr>
            <a:fld id="{50EFD95A-985C-4595-A84E-577FFD3D779D}"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26420" rtl="0" eaLnBrk="0" fontAlgn="base" hangingPunct="0">
        <a:spcBef>
          <a:spcPct val="0"/>
        </a:spcBef>
        <a:spcAft>
          <a:spcPct val="0"/>
        </a:spcAft>
        <a:defRPr sz="19286" kern="1200">
          <a:solidFill>
            <a:schemeClr val="tx1"/>
          </a:solidFill>
          <a:latin typeface="+mj-lt"/>
          <a:ea typeface="PMingLiU" pitchFamily="18" charset="-120"/>
          <a:cs typeface="+mj-cs"/>
        </a:defRPr>
      </a:lvl1pPr>
      <a:lvl2pPr algn="ctr" defTabSz="4026420" rtl="0" eaLnBrk="0" fontAlgn="base" hangingPunct="0">
        <a:spcBef>
          <a:spcPct val="0"/>
        </a:spcBef>
        <a:spcAft>
          <a:spcPct val="0"/>
        </a:spcAft>
        <a:defRPr sz="19286">
          <a:solidFill>
            <a:schemeClr val="tx1"/>
          </a:solidFill>
          <a:latin typeface="Calibri" pitchFamily="34" charset="0"/>
          <a:ea typeface="PMingLiU" pitchFamily="18" charset="-120"/>
        </a:defRPr>
      </a:lvl2pPr>
      <a:lvl3pPr algn="ctr" defTabSz="4026420" rtl="0" eaLnBrk="0" fontAlgn="base" hangingPunct="0">
        <a:spcBef>
          <a:spcPct val="0"/>
        </a:spcBef>
        <a:spcAft>
          <a:spcPct val="0"/>
        </a:spcAft>
        <a:defRPr sz="19286">
          <a:solidFill>
            <a:schemeClr val="tx1"/>
          </a:solidFill>
          <a:latin typeface="Calibri" pitchFamily="34" charset="0"/>
          <a:ea typeface="PMingLiU" pitchFamily="18" charset="-120"/>
        </a:defRPr>
      </a:lvl3pPr>
      <a:lvl4pPr algn="ctr" defTabSz="4026420" rtl="0" eaLnBrk="0" fontAlgn="base" hangingPunct="0">
        <a:spcBef>
          <a:spcPct val="0"/>
        </a:spcBef>
        <a:spcAft>
          <a:spcPct val="0"/>
        </a:spcAft>
        <a:defRPr sz="19286">
          <a:solidFill>
            <a:schemeClr val="tx1"/>
          </a:solidFill>
          <a:latin typeface="Calibri" pitchFamily="34" charset="0"/>
          <a:ea typeface="PMingLiU" pitchFamily="18" charset="-120"/>
        </a:defRPr>
      </a:lvl4pPr>
      <a:lvl5pPr algn="ctr" defTabSz="4026420" rtl="0" eaLnBrk="0" fontAlgn="base" hangingPunct="0">
        <a:spcBef>
          <a:spcPct val="0"/>
        </a:spcBef>
        <a:spcAft>
          <a:spcPct val="0"/>
        </a:spcAft>
        <a:defRPr sz="19286">
          <a:solidFill>
            <a:schemeClr val="tx1"/>
          </a:solidFill>
          <a:latin typeface="Calibri" pitchFamily="34" charset="0"/>
          <a:ea typeface="PMingLiU" pitchFamily="18" charset="-120"/>
        </a:defRPr>
      </a:lvl5pPr>
      <a:lvl6pPr marL="503782" algn="ctr" defTabSz="4030254" rtl="0" fontAlgn="base">
        <a:spcBef>
          <a:spcPct val="0"/>
        </a:spcBef>
        <a:spcAft>
          <a:spcPct val="0"/>
        </a:spcAft>
        <a:defRPr sz="19414">
          <a:solidFill>
            <a:schemeClr val="tx1"/>
          </a:solidFill>
          <a:latin typeface="Calibri" pitchFamily="34" charset="0"/>
          <a:ea typeface="PMingLiU" pitchFamily="18" charset="-120"/>
        </a:defRPr>
      </a:lvl6pPr>
      <a:lvl7pPr marL="1007565" algn="ctr" defTabSz="4030254" rtl="0" fontAlgn="base">
        <a:spcBef>
          <a:spcPct val="0"/>
        </a:spcBef>
        <a:spcAft>
          <a:spcPct val="0"/>
        </a:spcAft>
        <a:defRPr sz="19414">
          <a:solidFill>
            <a:schemeClr val="tx1"/>
          </a:solidFill>
          <a:latin typeface="Calibri" pitchFamily="34" charset="0"/>
          <a:ea typeface="PMingLiU" pitchFamily="18" charset="-120"/>
        </a:defRPr>
      </a:lvl7pPr>
      <a:lvl8pPr marL="1511345" algn="ctr" defTabSz="4030254" rtl="0" fontAlgn="base">
        <a:spcBef>
          <a:spcPct val="0"/>
        </a:spcBef>
        <a:spcAft>
          <a:spcPct val="0"/>
        </a:spcAft>
        <a:defRPr sz="19414">
          <a:solidFill>
            <a:schemeClr val="tx1"/>
          </a:solidFill>
          <a:latin typeface="Calibri" pitchFamily="34" charset="0"/>
          <a:ea typeface="PMingLiU" pitchFamily="18" charset="-120"/>
        </a:defRPr>
      </a:lvl8pPr>
      <a:lvl9pPr marL="2015128" algn="ctr" defTabSz="4030254" rtl="0" fontAlgn="base">
        <a:spcBef>
          <a:spcPct val="0"/>
        </a:spcBef>
        <a:spcAft>
          <a:spcPct val="0"/>
        </a:spcAft>
        <a:defRPr sz="19414">
          <a:solidFill>
            <a:schemeClr val="tx1"/>
          </a:solidFill>
          <a:latin typeface="Calibri" pitchFamily="34" charset="0"/>
          <a:ea typeface="PMingLiU" pitchFamily="18" charset="-120"/>
        </a:defRPr>
      </a:lvl9pPr>
    </p:titleStyle>
    <p:bodyStyle>
      <a:lvl1pPr marL="1508683" indent="-1508683" algn="l" defTabSz="4026420" rtl="0" eaLnBrk="0" fontAlgn="base" hangingPunct="0">
        <a:spcBef>
          <a:spcPct val="20000"/>
        </a:spcBef>
        <a:spcAft>
          <a:spcPct val="0"/>
        </a:spcAft>
        <a:buFont typeface="Arial" panose="020B0604020202020204" pitchFamily="34" charset="0"/>
        <a:buChar char="•"/>
        <a:defRPr sz="14040" kern="1200">
          <a:solidFill>
            <a:schemeClr val="tx1"/>
          </a:solidFill>
          <a:latin typeface="+mn-lt"/>
          <a:ea typeface="PMingLiU" pitchFamily="18" charset="-120"/>
          <a:cs typeface="+mn-cs"/>
        </a:defRPr>
      </a:lvl1pPr>
      <a:lvl2pPr marL="3272078" indent="-1258867" algn="l" defTabSz="4026420" rtl="0" eaLnBrk="0" fontAlgn="base" hangingPunct="0">
        <a:spcBef>
          <a:spcPct val="20000"/>
        </a:spcBef>
        <a:spcAft>
          <a:spcPct val="0"/>
        </a:spcAft>
        <a:buFont typeface="Arial" panose="020B0604020202020204" pitchFamily="34" charset="0"/>
        <a:buChar char="–"/>
        <a:defRPr sz="12343" kern="1200">
          <a:solidFill>
            <a:schemeClr val="tx1"/>
          </a:solidFill>
          <a:latin typeface="+mn-lt"/>
          <a:ea typeface="PMingLiU" pitchFamily="18" charset="-120"/>
          <a:cs typeface="+mn-cs"/>
        </a:defRPr>
      </a:lvl2pPr>
      <a:lvl3pPr marL="5035474" indent="-1004156" algn="l" defTabSz="4026420" rtl="0" eaLnBrk="0" fontAlgn="base" hangingPunct="0">
        <a:spcBef>
          <a:spcPct val="20000"/>
        </a:spcBef>
        <a:spcAft>
          <a:spcPct val="0"/>
        </a:spcAft>
        <a:buFont typeface="Arial" panose="020B0604020202020204" pitchFamily="34" charset="0"/>
        <a:buChar char="•"/>
        <a:defRPr sz="10491" kern="1200">
          <a:solidFill>
            <a:schemeClr val="tx1"/>
          </a:solidFill>
          <a:latin typeface="+mn-lt"/>
          <a:ea typeface="PMingLiU" pitchFamily="18" charset="-120"/>
          <a:cs typeface="+mn-cs"/>
        </a:defRPr>
      </a:lvl3pPr>
      <a:lvl4pPr marL="7051135" indent="-1004156" algn="l" defTabSz="4026420" rtl="0" eaLnBrk="0" fontAlgn="base" hangingPunct="0">
        <a:spcBef>
          <a:spcPct val="20000"/>
        </a:spcBef>
        <a:spcAft>
          <a:spcPct val="0"/>
        </a:spcAft>
        <a:buFont typeface="Arial" panose="020B0604020202020204" pitchFamily="34" charset="0"/>
        <a:buChar char="–"/>
        <a:defRPr sz="8794" kern="1200">
          <a:solidFill>
            <a:schemeClr val="tx1"/>
          </a:solidFill>
          <a:latin typeface="+mn-lt"/>
          <a:ea typeface="PMingLiU" pitchFamily="18" charset="-120"/>
          <a:cs typeface="+mn-cs"/>
        </a:defRPr>
      </a:lvl4pPr>
      <a:lvl5pPr marL="9066792" indent="-1004156" algn="l" defTabSz="4026420" rtl="0" eaLnBrk="0" fontAlgn="base" hangingPunct="0">
        <a:spcBef>
          <a:spcPct val="20000"/>
        </a:spcBef>
        <a:spcAft>
          <a:spcPct val="0"/>
        </a:spcAft>
        <a:buFont typeface="Arial" panose="020B0604020202020204" pitchFamily="34" charset="0"/>
        <a:buChar char="»"/>
        <a:defRPr sz="8794" kern="1200">
          <a:solidFill>
            <a:schemeClr val="tx1"/>
          </a:solidFill>
          <a:latin typeface="+mn-lt"/>
          <a:ea typeface="PMingLiU" pitchFamily="18" charset="-120"/>
          <a:cs typeface="+mn-cs"/>
        </a:defRPr>
      </a:lvl5pPr>
      <a:lvl6pPr marL="11083205" indent="-1007565" algn="l" defTabSz="4030254" rtl="0" eaLnBrk="1" latinLnBrk="0" hangingPunct="1">
        <a:spcBef>
          <a:spcPct val="20000"/>
        </a:spcBef>
        <a:buFont typeface="Arial" pitchFamily="34" charset="0"/>
        <a:buChar char="•"/>
        <a:defRPr sz="8871" kern="1200">
          <a:solidFill>
            <a:schemeClr val="tx1"/>
          </a:solidFill>
          <a:latin typeface="+mn-lt"/>
          <a:ea typeface="+mn-ea"/>
          <a:cs typeface="+mn-cs"/>
        </a:defRPr>
      </a:lvl6pPr>
      <a:lvl7pPr marL="13098332" indent="-1007565" algn="l" defTabSz="4030254" rtl="0" eaLnBrk="1" latinLnBrk="0" hangingPunct="1">
        <a:spcBef>
          <a:spcPct val="20000"/>
        </a:spcBef>
        <a:buFont typeface="Arial" pitchFamily="34" charset="0"/>
        <a:buChar char="•"/>
        <a:defRPr sz="8871" kern="1200">
          <a:solidFill>
            <a:schemeClr val="tx1"/>
          </a:solidFill>
          <a:latin typeface="+mn-lt"/>
          <a:ea typeface="+mn-ea"/>
          <a:cs typeface="+mn-cs"/>
        </a:defRPr>
      </a:lvl7pPr>
      <a:lvl8pPr marL="15113459" indent="-1007565" algn="l" defTabSz="4030254" rtl="0" eaLnBrk="1" latinLnBrk="0" hangingPunct="1">
        <a:spcBef>
          <a:spcPct val="20000"/>
        </a:spcBef>
        <a:buFont typeface="Arial" pitchFamily="34" charset="0"/>
        <a:buChar char="•"/>
        <a:defRPr sz="8871" kern="1200">
          <a:solidFill>
            <a:schemeClr val="tx1"/>
          </a:solidFill>
          <a:latin typeface="+mn-lt"/>
          <a:ea typeface="+mn-ea"/>
          <a:cs typeface="+mn-cs"/>
        </a:defRPr>
      </a:lvl8pPr>
      <a:lvl9pPr marL="17128587" indent="-1007565" algn="l" defTabSz="4030254" rtl="0" eaLnBrk="1" latinLnBrk="0" hangingPunct="1">
        <a:spcBef>
          <a:spcPct val="20000"/>
        </a:spcBef>
        <a:buFont typeface="Arial" pitchFamily="34" charset="0"/>
        <a:buChar char="•"/>
        <a:defRPr sz="8871" kern="1200">
          <a:solidFill>
            <a:schemeClr val="tx1"/>
          </a:solidFill>
          <a:latin typeface="+mn-lt"/>
          <a:ea typeface="+mn-ea"/>
          <a:cs typeface="+mn-cs"/>
        </a:defRPr>
      </a:lvl9pPr>
    </p:bodyStyle>
    <p:otherStyle>
      <a:defPPr>
        <a:defRPr lang="zh-TW"/>
      </a:defPPr>
      <a:lvl1pPr marL="0" algn="l" defTabSz="4030254" rtl="0" eaLnBrk="1" latinLnBrk="0" hangingPunct="1">
        <a:defRPr sz="7970" kern="1200">
          <a:solidFill>
            <a:schemeClr val="tx1"/>
          </a:solidFill>
          <a:latin typeface="+mn-lt"/>
          <a:ea typeface="+mn-ea"/>
          <a:cs typeface="+mn-cs"/>
        </a:defRPr>
      </a:lvl1pPr>
      <a:lvl2pPr marL="2015128" algn="l" defTabSz="4030254" rtl="0" eaLnBrk="1" latinLnBrk="0" hangingPunct="1">
        <a:defRPr sz="7970" kern="1200">
          <a:solidFill>
            <a:schemeClr val="tx1"/>
          </a:solidFill>
          <a:latin typeface="+mn-lt"/>
          <a:ea typeface="+mn-ea"/>
          <a:cs typeface="+mn-cs"/>
        </a:defRPr>
      </a:lvl2pPr>
      <a:lvl3pPr marL="4030254" algn="l" defTabSz="4030254" rtl="0" eaLnBrk="1" latinLnBrk="0" hangingPunct="1">
        <a:defRPr sz="7970" kern="1200">
          <a:solidFill>
            <a:schemeClr val="tx1"/>
          </a:solidFill>
          <a:latin typeface="+mn-lt"/>
          <a:ea typeface="+mn-ea"/>
          <a:cs typeface="+mn-cs"/>
        </a:defRPr>
      </a:lvl3pPr>
      <a:lvl4pPr marL="6045382" algn="l" defTabSz="4030254" rtl="0" eaLnBrk="1" latinLnBrk="0" hangingPunct="1">
        <a:defRPr sz="7970" kern="1200">
          <a:solidFill>
            <a:schemeClr val="tx1"/>
          </a:solidFill>
          <a:latin typeface="+mn-lt"/>
          <a:ea typeface="+mn-ea"/>
          <a:cs typeface="+mn-cs"/>
        </a:defRPr>
      </a:lvl4pPr>
      <a:lvl5pPr marL="8060512" algn="l" defTabSz="4030254" rtl="0" eaLnBrk="1" latinLnBrk="0" hangingPunct="1">
        <a:defRPr sz="7970" kern="1200">
          <a:solidFill>
            <a:schemeClr val="tx1"/>
          </a:solidFill>
          <a:latin typeface="+mn-lt"/>
          <a:ea typeface="+mn-ea"/>
          <a:cs typeface="+mn-cs"/>
        </a:defRPr>
      </a:lvl5pPr>
      <a:lvl6pPr marL="10075639" algn="l" defTabSz="4030254" rtl="0" eaLnBrk="1" latinLnBrk="0" hangingPunct="1">
        <a:defRPr sz="7970" kern="1200">
          <a:solidFill>
            <a:schemeClr val="tx1"/>
          </a:solidFill>
          <a:latin typeface="+mn-lt"/>
          <a:ea typeface="+mn-ea"/>
          <a:cs typeface="+mn-cs"/>
        </a:defRPr>
      </a:lvl6pPr>
      <a:lvl7pPr marL="12090768" algn="l" defTabSz="4030254" rtl="0" eaLnBrk="1" latinLnBrk="0" hangingPunct="1">
        <a:defRPr sz="7970" kern="1200">
          <a:solidFill>
            <a:schemeClr val="tx1"/>
          </a:solidFill>
          <a:latin typeface="+mn-lt"/>
          <a:ea typeface="+mn-ea"/>
          <a:cs typeface="+mn-cs"/>
        </a:defRPr>
      </a:lvl7pPr>
      <a:lvl8pPr marL="14105894" algn="l" defTabSz="4030254" rtl="0" eaLnBrk="1" latinLnBrk="0" hangingPunct="1">
        <a:defRPr sz="7970" kern="1200">
          <a:solidFill>
            <a:schemeClr val="tx1"/>
          </a:solidFill>
          <a:latin typeface="+mn-lt"/>
          <a:ea typeface="+mn-ea"/>
          <a:cs typeface="+mn-cs"/>
        </a:defRPr>
      </a:lvl8pPr>
      <a:lvl9pPr marL="16121022" algn="l" defTabSz="4030254" rtl="0" eaLnBrk="1" latinLnBrk="0" hangingPunct="1">
        <a:defRPr sz="79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5.png"/><Relationship Id="rId17"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5" Type="http://schemas.openxmlformats.org/officeDocument/2006/relationships/image" Target="../media/image8.png"/><Relationship Id="rId19" Type="http://schemas.openxmlformats.org/officeDocument/2006/relationships/image" Target="../media/image13.png"/><Relationship Id="rId4" Type="http://schemas.openxmlformats.org/officeDocument/2006/relationships/image" Target="../media/image2.png"/><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Rectangle: Rounded Corners 187">
            <a:extLst>
              <a:ext uri="{FF2B5EF4-FFF2-40B4-BE49-F238E27FC236}">
                <a16:creationId xmlns:a16="http://schemas.microsoft.com/office/drawing/2014/main" id="{E3E49C61-0F6A-4EC0-AAD3-2AE64ED8AE03}"/>
              </a:ext>
            </a:extLst>
          </p:cNvPr>
          <p:cNvSpPr/>
          <p:nvPr/>
        </p:nvSpPr>
        <p:spPr>
          <a:xfrm>
            <a:off x="569636" y="4606953"/>
            <a:ext cx="12529702" cy="28035591"/>
          </a:xfrm>
          <a:prstGeom prst="roundRect">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1016" dirty="0"/>
          </a:p>
        </p:txBody>
      </p:sp>
      <p:sp>
        <p:nvSpPr>
          <p:cNvPr id="202" name="Rectangle: Rounded Corners 201">
            <a:extLst>
              <a:ext uri="{FF2B5EF4-FFF2-40B4-BE49-F238E27FC236}">
                <a16:creationId xmlns:a16="http://schemas.microsoft.com/office/drawing/2014/main" id="{1498AD03-ACFF-4193-88FB-C4397581BB61}"/>
              </a:ext>
            </a:extLst>
          </p:cNvPr>
          <p:cNvSpPr/>
          <p:nvPr/>
        </p:nvSpPr>
        <p:spPr>
          <a:xfrm>
            <a:off x="13208455" y="4594455"/>
            <a:ext cx="19649237" cy="28048090"/>
          </a:xfrm>
          <a:prstGeom prst="roundRect">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endParaRPr lang="en-US" sz="9600" dirty="0">
              <a:cs typeface="Arial" panose="020B0604020202020204" pitchFamily="34" charset="0"/>
            </a:endParaRPr>
          </a:p>
        </p:txBody>
      </p:sp>
      <p:sp>
        <p:nvSpPr>
          <p:cNvPr id="3" name="Rectangle 2"/>
          <p:cNvSpPr/>
          <p:nvPr/>
        </p:nvSpPr>
        <p:spPr>
          <a:xfrm>
            <a:off x="783771" y="103729"/>
            <a:ext cx="42323657" cy="42713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0765" tIns="50383" rIns="100765" bIns="50383" anchor="ctr"/>
          <a:lstStyle/>
          <a:p>
            <a:pPr algn="ctr" defTabSz="4030254" eaLnBrk="1" hangingPunct="1">
              <a:defRPr/>
            </a:pPr>
            <a:r>
              <a:rPr lang="en-US" sz="9600" dirty="0"/>
              <a:t>   Enhancements on Fluorescence Images using Machine Learning </a:t>
            </a:r>
          </a:p>
          <a:p>
            <a:pPr algn="ctr" defTabSz="4030254" eaLnBrk="1" hangingPunct="1">
              <a:defRPr/>
            </a:pPr>
            <a:r>
              <a:rPr kumimoji="0" lang="en-US" altLang="zh-TW" sz="4800" b="1" dirty="0">
                <a:solidFill>
                  <a:srgbClr val="FFFFFF"/>
                </a:solidFill>
                <a:latin typeface="Helvetica" pitchFamily="34" charset="0"/>
              </a:rPr>
              <a:t>Varun Mannam*</a:t>
            </a:r>
            <a:r>
              <a:rPr kumimoji="0" lang="en-US" altLang="zh-TW" sz="4800" dirty="0">
                <a:solidFill>
                  <a:srgbClr val="FFFFFF"/>
                </a:solidFill>
                <a:latin typeface="Helvetica" pitchFamily="34" charset="0"/>
              </a:rPr>
              <a:t>, Yide Zhang, Xiaotong Yuan, and Scott Howard</a:t>
            </a:r>
          </a:p>
          <a:p>
            <a:pPr algn="ctr" defTabSz="4030254" eaLnBrk="1" hangingPunct="1">
              <a:defRPr/>
            </a:pPr>
            <a:r>
              <a:rPr kumimoji="0" lang="en-US" altLang="zh-TW" sz="4629" b="1" dirty="0">
                <a:solidFill>
                  <a:srgbClr val="FFFFFF"/>
                </a:solidFill>
                <a:latin typeface="Helvetica" pitchFamily="34" charset="0"/>
                <a:cs typeface="Helvetica"/>
              </a:rPr>
              <a:t>Department of Electrical Engineering</a:t>
            </a:r>
            <a:r>
              <a:rPr kumimoji="0" lang="en-US" altLang="zh-TW" sz="4629" dirty="0">
                <a:solidFill>
                  <a:srgbClr val="FFFFFF"/>
                </a:solidFill>
                <a:latin typeface="Helvetica" pitchFamily="34" charset="0"/>
                <a:cs typeface="Helvetica"/>
              </a:rPr>
              <a:t> | University of Notre Dame, IN 46556, USA</a:t>
            </a:r>
          </a:p>
          <a:p>
            <a:pPr algn="ctr" defTabSz="4030254" eaLnBrk="1" hangingPunct="1">
              <a:defRPr/>
            </a:pPr>
            <a:r>
              <a:rPr kumimoji="0" lang="en-US" altLang="zh-TW" sz="4629" dirty="0">
                <a:solidFill>
                  <a:srgbClr val="FFFFFF"/>
                </a:solidFill>
                <a:latin typeface="Helvetica" pitchFamily="34" charset="0"/>
                <a:cs typeface="Helvetica"/>
              </a:rPr>
              <a:t>*vmannam@nd.edu</a:t>
            </a:r>
            <a:endParaRPr lang="en-US" altLang="zh-TW" sz="4629" dirty="0">
              <a:solidFill>
                <a:srgbClr val="FFFFFF"/>
              </a:solidFill>
              <a:latin typeface="Helvetica" pitchFamily="34" charset="0"/>
              <a:cs typeface="Helvetica"/>
            </a:endParaRPr>
          </a:p>
        </p:txBody>
      </p:sp>
      <p:sp>
        <p:nvSpPr>
          <p:cNvPr id="49" name="TextBox 48"/>
          <p:cNvSpPr txBox="1"/>
          <p:nvPr/>
        </p:nvSpPr>
        <p:spPr>
          <a:xfrm>
            <a:off x="11830165" y="12468742"/>
            <a:ext cx="3526971" cy="593588"/>
          </a:xfrm>
          <a:prstGeom prst="rect">
            <a:avLst/>
          </a:prstGeom>
        </p:spPr>
        <p:txBody>
          <a:bodyPr rot="0" spcFirstLastPara="0" vertOverflow="overflow" horzOverflow="overflow" vert="horz" wrap="square" lIns="117566" tIns="58783" rIns="117566" bIns="58783" numCol="1" spcCol="0" rtlCol="0" fromWordArt="0" anchor="t" anchorCtr="0" forceAA="0" compatLnSpc="1">
            <a:prstTxWarp prst="textNoShape">
              <a:avLst/>
            </a:prstTxWarp>
            <a:spAutoFit/>
          </a:bodyPr>
          <a:lstStyle/>
          <a:p>
            <a:pPr algn="ctr"/>
            <a:endParaRPr lang="en-US" sz="3086">
              <a:cs typeface="Arial"/>
            </a:endParaRPr>
          </a:p>
        </p:txBody>
      </p:sp>
      <p:sp>
        <p:nvSpPr>
          <p:cNvPr id="75" name="TextBox 74"/>
          <p:cNvSpPr txBox="1"/>
          <p:nvPr/>
        </p:nvSpPr>
        <p:spPr>
          <a:xfrm>
            <a:off x="36582461" y="12732706"/>
            <a:ext cx="3526971" cy="593588"/>
          </a:xfrm>
          <a:prstGeom prst="rect">
            <a:avLst/>
          </a:prstGeom>
        </p:spPr>
        <p:txBody>
          <a:bodyPr rot="0" spcFirstLastPara="0" vertOverflow="overflow" horzOverflow="overflow" vert="horz" wrap="square" lIns="117566" tIns="58783" rIns="117566" bIns="58783" numCol="1" spcCol="0" rtlCol="0" fromWordArt="0" anchor="t" anchorCtr="0" forceAA="0" compatLnSpc="1">
            <a:prstTxWarp prst="textNoShape">
              <a:avLst/>
            </a:prstTxWarp>
            <a:spAutoFit/>
          </a:bodyPr>
          <a:lstStyle/>
          <a:p>
            <a:pPr algn="ctr"/>
            <a:endParaRPr lang="en-US" sz="3086">
              <a:cs typeface="Arial"/>
            </a:endParaRPr>
          </a:p>
        </p:txBody>
      </p:sp>
      <p:sp>
        <p:nvSpPr>
          <p:cNvPr id="2" name="TextBox 1"/>
          <p:cNvSpPr txBox="1"/>
          <p:nvPr/>
        </p:nvSpPr>
        <p:spPr>
          <a:xfrm>
            <a:off x="28163939" y="11592469"/>
            <a:ext cx="15912995" cy="474837"/>
          </a:xfrm>
          <a:prstGeom prst="rect">
            <a:avLst/>
          </a:prstGeom>
        </p:spPr>
        <p:txBody>
          <a:bodyPr rot="0" spcFirstLastPara="0" vertOverflow="overflow" horzOverflow="overflow" vert="horz" wrap="square" lIns="117566" tIns="58783" rIns="117566" bIns="58783" numCol="1" spcCol="0" rtlCol="0" fromWordArt="0" anchor="t" anchorCtr="0" forceAA="0" compatLnSpc="1">
            <a:prstTxWarp prst="textNoShape">
              <a:avLst/>
            </a:prstTxWarp>
            <a:spAutoFit/>
          </a:bodyPr>
          <a:lstStyle/>
          <a:p>
            <a:pPr algn="ctr"/>
            <a:endParaRPr lang="en-US" sz="2314">
              <a:cs typeface="Arial"/>
            </a:endParaRPr>
          </a:p>
        </p:txBody>
      </p:sp>
      <p:sp>
        <p:nvSpPr>
          <p:cNvPr id="26" name="Rectangle: Rounded Corners 25"/>
          <p:cNvSpPr/>
          <p:nvPr/>
        </p:nvSpPr>
        <p:spPr>
          <a:xfrm>
            <a:off x="22493182" y="9470536"/>
            <a:ext cx="2686050" cy="700574"/>
          </a:xfrm>
          <a:prstGeom prst="round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1016"/>
          </a:p>
        </p:txBody>
      </p:sp>
      <p:sp>
        <p:nvSpPr>
          <p:cNvPr id="52" name="Rectangle: Rounded Corners 51"/>
          <p:cNvSpPr/>
          <p:nvPr/>
        </p:nvSpPr>
        <p:spPr>
          <a:xfrm>
            <a:off x="17601796" y="9820823"/>
            <a:ext cx="448367" cy="327336"/>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1016"/>
          </a:p>
        </p:txBody>
      </p:sp>
      <p:sp>
        <p:nvSpPr>
          <p:cNvPr id="65" name="TextBox 64">
            <a:extLst>
              <a:ext uri="{FF2B5EF4-FFF2-40B4-BE49-F238E27FC236}">
                <a16:creationId xmlns:a16="http://schemas.microsoft.com/office/drawing/2014/main" id="{5E7654F7-D939-4015-842B-EDA99272120F}"/>
              </a:ext>
            </a:extLst>
          </p:cNvPr>
          <p:cNvSpPr txBox="1"/>
          <p:nvPr/>
        </p:nvSpPr>
        <p:spPr>
          <a:xfrm>
            <a:off x="34517070" y="12797520"/>
            <a:ext cx="3526971" cy="593588"/>
          </a:xfrm>
          <a:prstGeom prst="rect">
            <a:avLst/>
          </a:prstGeom>
        </p:spPr>
        <p:txBody>
          <a:bodyPr rot="0" spcFirstLastPara="0" vertOverflow="overflow" horzOverflow="overflow" vert="horz" wrap="square" lIns="117566" tIns="58783" rIns="117566" bIns="58783" numCol="1" spcCol="0" rtlCol="0" fromWordArt="0" anchor="t" anchorCtr="0" forceAA="0" compatLnSpc="1">
            <a:prstTxWarp prst="textNoShape">
              <a:avLst/>
            </a:prstTxWarp>
            <a:spAutoFit/>
          </a:bodyPr>
          <a:lstStyle/>
          <a:p>
            <a:pPr algn="ctr"/>
            <a:endParaRPr lang="en-US" sz="3086">
              <a:cs typeface="Arial"/>
            </a:endParaRPr>
          </a:p>
        </p:txBody>
      </p:sp>
      <p:sp>
        <p:nvSpPr>
          <p:cNvPr id="30" name="Rectangle: Rounded Corners 29">
            <a:extLst>
              <a:ext uri="{FF2B5EF4-FFF2-40B4-BE49-F238E27FC236}">
                <a16:creationId xmlns:a16="http://schemas.microsoft.com/office/drawing/2014/main" id="{750990A1-C2C0-4614-97A9-DBA7D8B8B84E}"/>
              </a:ext>
            </a:extLst>
          </p:cNvPr>
          <p:cNvSpPr/>
          <p:nvPr/>
        </p:nvSpPr>
        <p:spPr>
          <a:xfrm>
            <a:off x="33318541" y="4647618"/>
            <a:ext cx="10019710" cy="27994926"/>
          </a:xfrm>
          <a:prstGeom prst="roundRect">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1016" dirty="0"/>
          </a:p>
        </p:txBody>
      </p:sp>
      <p:grpSp>
        <p:nvGrpSpPr>
          <p:cNvPr id="14" name="Group 13">
            <a:extLst>
              <a:ext uri="{FF2B5EF4-FFF2-40B4-BE49-F238E27FC236}">
                <a16:creationId xmlns:a16="http://schemas.microsoft.com/office/drawing/2014/main" id="{26B6BEE4-E853-4E5E-95B7-C57AB303CDF6}"/>
              </a:ext>
            </a:extLst>
          </p:cNvPr>
          <p:cNvGrpSpPr/>
          <p:nvPr/>
        </p:nvGrpSpPr>
        <p:grpSpPr>
          <a:xfrm>
            <a:off x="687124" y="4672621"/>
            <a:ext cx="12182881" cy="5091447"/>
            <a:chOff x="1153295" y="4508367"/>
            <a:chExt cx="11445265" cy="4824466"/>
          </a:xfrm>
        </p:grpSpPr>
        <p:sp>
          <p:nvSpPr>
            <p:cNvPr id="36" name="TextBox 35"/>
            <p:cNvSpPr txBox="1"/>
            <p:nvPr/>
          </p:nvSpPr>
          <p:spPr>
            <a:xfrm>
              <a:off x="4518310" y="4508367"/>
              <a:ext cx="5350222" cy="987315"/>
            </a:xfrm>
            <a:prstGeom prst="rect">
              <a:avLst/>
            </a:prstGeom>
            <a:noFill/>
          </p:spPr>
          <p:txBody>
            <a:bodyPr wrap="square" rtlCol="0" anchor="t">
              <a:spAutoFit/>
            </a:bodyPr>
            <a:lstStyle/>
            <a:p>
              <a:r>
                <a:rPr lang="en-US" sz="6171" b="1" u="sng" dirty="0">
                  <a:cs typeface="Arial"/>
                </a:rPr>
                <a:t>Introduction</a:t>
              </a:r>
              <a:endParaRPr lang="en-US" sz="4629" u="sng" dirty="0">
                <a:cs typeface="Arial"/>
              </a:endParaRPr>
            </a:p>
          </p:txBody>
        </p:sp>
        <p:sp>
          <p:nvSpPr>
            <p:cNvPr id="40" name="TextBox 39">
              <a:extLst>
                <a:ext uri="{FF2B5EF4-FFF2-40B4-BE49-F238E27FC236}">
                  <a16:creationId xmlns:a16="http://schemas.microsoft.com/office/drawing/2014/main" id="{E7570BD0-BC43-475B-8DD4-EFB7D6B7EA1F}"/>
                </a:ext>
              </a:extLst>
            </p:cNvPr>
            <p:cNvSpPr txBox="1"/>
            <p:nvPr/>
          </p:nvSpPr>
          <p:spPr>
            <a:xfrm>
              <a:off x="1153295" y="5570707"/>
              <a:ext cx="11445265" cy="3762126"/>
            </a:xfrm>
            <a:prstGeom prst="rect">
              <a:avLst/>
            </a:prstGeom>
            <a:noFill/>
          </p:spPr>
          <p:txBody>
            <a:bodyPr wrap="square" rtlCol="0" anchor="t">
              <a:spAutoFit/>
            </a:bodyPr>
            <a:lstStyle/>
            <a:p>
              <a:pPr algn="just"/>
              <a:r>
                <a:rPr lang="en-US" sz="3600" b="1" dirty="0">
                  <a:cs typeface="Arial" panose="020B0604020202020204" pitchFamily="34" charset="0"/>
                </a:rPr>
                <a:t>FLIM: </a:t>
              </a:r>
              <a:r>
                <a:rPr lang="en-US" sz="3600" dirty="0">
                  <a:cs typeface="Arial" panose="020B0604020202020204" pitchFamily="34" charset="0"/>
                </a:rPr>
                <a:t>Fluorescence lifetime imaging microscopy (FLIM) is a powerful tool in biology and chemistry by measuring the fluorescence decay lifetime of excited fluorophores in optical microscopy. The fluorescence lifetime can be utilized as an indicator of ion or dissolved oxygen concentration, thus enabling FLIM to measure the microenvironment in biology [1-2].</a:t>
              </a:r>
            </a:p>
          </p:txBody>
        </p:sp>
      </p:grpSp>
      <p:grpSp>
        <p:nvGrpSpPr>
          <p:cNvPr id="8" name="Group 7">
            <a:extLst>
              <a:ext uri="{FF2B5EF4-FFF2-40B4-BE49-F238E27FC236}">
                <a16:creationId xmlns:a16="http://schemas.microsoft.com/office/drawing/2014/main" id="{B0DE1D80-D289-4157-A2F1-3975678156AC}"/>
              </a:ext>
            </a:extLst>
          </p:cNvPr>
          <p:cNvGrpSpPr/>
          <p:nvPr/>
        </p:nvGrpSpPr>
        <p:grpSpPr>
          <a:xfrm>
            <a:off x="643581" y="19186512"/>
            <a:ext cx="12166064" cy="4626775"/>
            <a:chOff x="803217" y="14475974"/>
            <a:chExt cx="13205414" cy="3773959"/>
          </a:xfrm>
        </p:grpSpPr>
        <p:sp>
          <p:nvSpPr>
            <p:cNvPr id="33" name="TextBox 32">
              <a:extLst>
                <a:ext uri="{FF2B5EF4-FFF2-40B4-BE49-F238E27FC236}">
                  <a16:creationId xmlns:a16="http://schemas.microsoft.com/office/drawing/2014/main" id="{C9154B08-497A-49C3-849C-200DDA7138DC}"/>
                </a:ext>
              </a:extLst>
            </p:cNvPr>
            <p:cNvSpPr txBox="1"/>
            <p:nvPr/>
          </p:nvSpPr>
          <p:spPr>
            <a:xfrm>
              <a:off x="4342622" y="14475974"/>
              <a:ext cx="4494439" cy="1041952"/>
            </a:xfrm>
            <a:prstGeom prst="rect">
              <a:avLst/>
            </a:prstGeom>
            <a:noFill/>
          </p:spPr>
          <p:txBody>
            <a:bodyPr wrap="square" rtlCol="0" anchor="t">
              <a:spAutoFit/>
            </a:bodyPr>
            <a:lstStyle/>
            <a:p>
              <a:r>
                <a:rPr lang="en-US" sz="6171" b="1" u="sng" dirty="0">
                  <a:cs typeface="Arial"/>
                </a:rPr>
                <a:t>Motivation</a:t>
              </a:r>
              <a:endParaRPr lang="en-US" sz="4629" u="sng" dirty="0">
                <a:cs typeface="Arial"/>
              </a:endParaRPr>
            </a:p>
          </p:txBody>
        </p:sp>
        <p:sp>
          <p:nvSpPr>
            <p:cNvPr id="44" name="TextBox 43">
              <a:extLst>
                <a:ext uri="{FF2B5EF4-FFF2-40B4-BE49-F238E27FC236}">
                  <a16:creationId xmlns:a16="http://schemas.microsoft.com/office/drawing/2014/main" id="{A6942F61-977C-43B4-AFF1-E12C7241FE01}"/>
                </a:ext>
              </a:extLst>
            </p:cNvPr>
            <p:cNvSpPr txBox="1"/>
            <p:nvPr/>
          </p:nvSpPr>
          <p:spPr>
            <a:xfrm>
              <a:off x="803217" y="15312685"/>
              <a:ext cx="13205414" cy="2937248"/>
            </a:xfrm>
            <a:prstGeom prst="rect">
              <a:avLst/>
            </a:prstGeom>
            <a:noFill/>
          </p:spPr>
          <p:txBody>
            <a:bodyPr wrap="square" rtlCol="0" anchor="t">
              <a:spAutoFit/>
            </a:bodyPr>
            <a:lstStyle/>
            <a:p>
              <a:pPr marL="571500" indent="-571500" algn="just">
                <a:buFont typeface="Arial" panose="020B0604020202020204" pitchFamily="34" charset="0"/>
                <a:buChar char="•"/>
              </a:pPr>
              <a:r>
                <a:rPr lang="en-US" sz="4000" dirty="0">
                  <a:cs typeface="Arial" panose="020B0604020202020204" pitchFamily="34" charset="0"/>
                </a:rPr>
                <a:t>Denoise the intensity image which has the combination of Poisson and Gaussian noise </a:t>
              </a:r>
            </a:p>
            <a:p>
              <a:pPr marL="571500" indent="-571500" algn="just">
                <a:buFont typeface="Arial" panose="020B0604020202020204" pitchFamily="34" charset="0"/>
                <a:buChar char="•"/>
              </a:pPr>
              <a:r>
                <a:rPr lang="en-US" sz="4000" dirty="0">
                  <a:cs typeface="Arial" panose="020B0604020202020204" pitchFamily="34" charset="0"/>
                </a:rPr>
                <a:t>Estimate the lifetime from intensity to reduce the processing time and make it suitable for real-time processing</a:t>
              </a:r>
            </a:p>
            <a:p>
              <a:pPr marL="734778" indent="-734778">
                <a:buFont typeface="Arial" panose="020B0604020202020204" pitchFamily="34" charset="0"/>
                <a:buChar char="•"/>
              </a:pPr>
              <a:endParaRPr lang="en-US" sz="2800" dirty="0">
                <a:cs typeface="Arial" panose="020B0604020202020204" pitchFamily="34" charset="0"/>
              </a:endParaRPr>
            </a:p>
          </p:txBody>
        </p:sp>
      </p:grpSp>
      <p:sp>
        <p:nvSpPr>
          <p:cNvPr id="208" name="TextBox 207">
            <a:extLst>
              <a:ext uri="{FF2B5EF4-FFF2-40B4-BE49-F238E27FC236}">
                <a16:creationId xmlns:a16="http://schemas.microsoft.com/office/drawing/2014/main" id="{AC6B0E2D-3701-48DD-9426-7383CD38B9A1}"/>
              </a:ext>
            </a:extLst>
          </p:cNvPr>
          <p:cNvSpPr txBox="1"/>
          <p:nvPr/>
        </p:nvSpPr>
        <p:spPr>
          <a:xfrm>
            <a:off x="34090540" y="4606954"/>
            <a:ext cx="7861023" cy="1041952"/>
          </a:xfrm>
          <a:prstGeom prst="rect">
            <a:avLst/>
          </a:prstGeom>
          <a:noFill/>
        </p:spPr>
        <p:txBody>
          <a:bodyPr wrap="square" rtlCol="0" anchor="t">
            <a:spAutoFit/>
          </a:bodyPr>
          <a:lstStyle/>
          <a:p>
            <a:pPr algn="ctr"/>
            <a:r>
              <a:rPr lang="en-US" sz="6171" b="1" u="sng" dirty="0">
                <a:cs typeface="Arial"/>
              </a:rPr>
              <a:t>Results</a:t>
            </a:r>
            <a:endParaRPr lang="en-US" sz="4629" u="sng" dirty="0">
              <a:cs typeface="Arial"/>
            </a:endParaRPr>
          </a:p>
        </p:txBody>
      </p:sp>
      <p:sp>
        <p:nvSpPr>
          <p:cNvPr id="268" name="Rectangle 267">
            <a:extLst>
              <a:ext uri="{FF2B5EF4-FFF2-40B4-BE49-F238E27FC236}">
                <a16:creationId xmlns:a16="http://schemas.microsoft.com/office/drawing/2014/main" id="{E65FA8EC-9A93-4524-AA92-A6A232174F67}"/>
              </a:ext>
            </a:extLst>
          </p:cNvPr>
          <p:cNvSpPr/>
          <p:nvPr/>
        </p:nvSpPr>
        <p:spPr>
          <a:xfrm>
            <a:off x="28943363" y="13021059"/>
            <a:ext cx="1173999" cy="7598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66" tIns="58783" rIns="117566" bIns="58783" numCol="1" spcCol="0" rtlCol="0" fromWordArt="0" anchor="ctr" anchorCtr="0" forceAA="0" compatLnSpc="1">
            <a:prstTxWarp prst="textNoShape">
              <a:avLst/>
            </a:prstTxWarp>
            <a:noAutofit/>
          </a:bodyPr>
          <a:lstStyle/>
          <a:p>
            <a:pPr algn="ctr"/>
            <a:endParaRPr lang="en-US" sz="11016"/>
          </a:p>
        </p:txBody>
      </p:sp>
      <p:sp>
        <p:nvSpPr>
          <p:cNvPr id="269" name="Rectangle 268">
            <a:extLst>
              <a:ext uri="{FF2B5EF4-FFF2-40B4-BE49-F238E27FC236}">
                <a16:creationId xmlns:a16="http://schemas.microsoft.com/office/drawing/2014/main" id="{B3B28960-FD2F-446E-93AE-CF8E265A5C22}"/>
              </a:ext>
            </a:extLst>
          </p:cNvPr>
          <p:cNvSpPr/>
          <p:nvPr/>
        </p:nvSpPr>
        <p:spPr>
          <a:xfrm>
            <a:off x="29717629" y="13117605"/>
            <a:ext cx="523547" cy="6073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66" tIns="58783" rIns="117566" bIns="58783" numCol="1" spcCol="0" rtlCol="0" fromWordArt="0" anchor="ctr" anchorCtr="0" forceAA="0" compatLnSpc="1">
            <a:prstTxWarp prst="textNoShape">
              <a:avLst/>
            </a:prstTxWarp>
            <a:noAutofit/>
          </a:bodyPr>
          <a:lstStyle/>
          <a:p>
            <a:pPr algn="ctr"/>
            <a:endParaRPr lang="en-US" sz="11016"/>
          </a:p>
        </p:txBody>
      </p:sp>
      <p:sp>
        <p:nvSpPr>
          <p:cNvPr id="270" name="TextBox 269">
            <a:extLst>
              <a:ext uri="{FF2B5EF4-FFF2-40B4-BE49-F238E27FC236}">
                <a16:creationId xmlns:a16="http://schemas.microsoft.com/office/drawing/2014/main" id="{01F1AAC4-B905-464D-9E1C-FCD347A96079}"/>
              </a:ext>
            </a:extLst>
          </p:cNvPr>
          <p:cNvSpPr txBox="1"/>
          <p:nvPr/>
        </p:nvSpPr>
        <p:spPr>
          <a:xfrm>
            <a:off x="552949" y="23307010"/>
            <a:ext cx="13526532" cy="1041952"/>
          </a:xfrm>
          <a:prstGeom prst="rect">
            <a:avLst/>
          </a:prstGeom>
          <a:noFill/>
        </p:spPr>
        <p:txBody>
          <a:bodyPr wrap="square" rtlCol="0" anchor="t">
            <a:spAutoFit/>
          </a:bodyPr>
          <a:lstStyle/>
          <a:p>
            <a:r>
              <a:rPr lang="en-US" sz="6171" b="1" u="sng" dirty="0">
                <a:cs typeface="Arial"/>
              </a:rPr>
              <a:t>Acknowledgements &amp; references</a:t>
            </a:r>
            <a:endParaRPr lang="en-US" sz="4629" u="sng" dirty="0">
              <a:cs typeface="Arial"/>
            </a:endParaRPr>
          </a:p>
        </p:txBody>
      </p:sp>
      <p:pic>
        <p:nvPicPr>
          <p:cNvPr id="192" name="Picture 191" descr="A close up of a sign&#10;&#10;Description automatically generated">
            <a:extLst>
              <a:ext uri="{FF2B5EF4-FFF2-40B4-BE49-F238E27FC236}">
                <a16:creationId xmlns:a16="http://schemas.microsoft.com/office/drawing/2014/main" id="{174F7AD6-C01A-4B49-B6E4-B7020F91EA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63661" y="276718"/>
            <a:ext cx="3908422" cy="3908422"/>
          </a:xfrm>
          <a:prstGeom prst="rect">
            <a:avLst/>
          </a:prstGeom>
        </p:spPr>
      </p:pic>
      <p:grpSp>
        <p:nvGrpSpPr>
          <p:cNvPr id="34" name="Group 33">
            <a:extLst>
              <a:ext uri="{FF2B5EF4-FFF2-40B4-BE49-F238E27FC236}">
                <a16:creationId xmlns:a16="http://schemas.microsoft.com/office/drawing/2014/main" id="{757CCF1D-BC98-B345-B67A-4807A01641F2}"/>
              </a:ext>
            </a:extLst>
          </p:cNvPr>
          <p:cNvGrpSpPr/>
          <p:nvPr/>
        </p:nvGrpSpPr>
        <p:grpSpPr>
          <a:xfrm>
            <a:off x="33669810" y="21140136"/>
            <a:ext cx="9343301" cy="5755159"/>
            <a:chOff x="33601425" y="22059897"/>
            <a:chExt cx="9704869" cy="5207243"/>
          </a:xfrm>
        </p:grpSpPr>
        <p:sp>
          <p:nvSpPr>
            <p:cNvPr id="39" name="TextBox 38">
              <a:extLst>
                <a:ext uri="{FF2B5EF4-FFF2-40B4-BE49-F238E27FC236}">
                  <a16:creationId xmlns:a16="http://schemas.microsoft.com/office/drawing/2014/main" id="{83E4B0D1-7C6E-44F8-A18B-947F17A4D53D}"/>
                </a:ext>
              </a:extLst>
            </p:cNvPr>
            <p:cNvSpPr txBox="1"/>
            <p:nvPr/>
          </p:nvSpPr>
          <p:spPr>
            <a:xfrm>
              <a:off x="35344242" y="22059897"/>
              <a:ext cx="5601376" cy="1041952"/>
            </a:xfrm>
            <a:prstGeom prst="rect">
              <a:avLst/>
            </a:prstGeom>
            <a:noFill/>
          </p:spPr>
          <p:txBody>
            <a:bodyPr wrap="square" rtlCol="0" anchor="t">
              <a:spAutoFit/>
            </a:bodyPr>
            <a:lstStyle/>
            <a:p>
              <a:pPr algn="ctr"/>
              <a:r>
                <a:rPr lang="en-US" sz="6171" b="1" u="sng" dirty="0">
                  <a:cs typeface="Arial"/>
                </a:rPr>
                <a:t>Conclusions</a:t>
              </a:r>
              <a:endParaRPr lang="en-US" sz="4629" u="sng" dirty="0">
                <a:cs typeface="Arial"/>
              </a:endParaRPr>
            </a:p>
          </p:txBody>
        </p:sp>
        <p:sp>
          <p:nvSpPr>
            <p:cNvPr id="108" name="TextBox 107">
              <a:extLst>
                <a:ext uri="{FF2B5EF4-FFF2-40B4-BE49-F238E27FC236}">
                  <a16:creationId xmlns:a16="http://schemas.microsoft.com/office/drawing/2014/main" id="{C72D532D-8C9F-43E9-AEB9-F24397574D83}"/>
                </a:ext>
              </a:extLst>
            </p:cNvPr>
            <p:cNvSpPr txBox="1"/>
            <p:nvPr/>
          </p:nvSpPr>
          <p:spPr>
            <a:xfrm>
              <a:off x="33601425" y="23284949"/>
              <a:ext cx="9704869" cy="3982191"/>
            </a:xfrm>
            <a:prstGeom prst="rect">
              <a:avLst/>
            </a:prstGeom>
            <a:noFill/>
          </p:spPr>
          <p:txBody>
            <a:bodyPr wrap="square" rtlCol="0" anchor="t">
              <a:spAutoFit/>
            </a:bodyPr>
            <a:lstStyle/>
            <a:p>
              <a:pPr marL="571500" indent="-571500" algn="just">
                <a:buFont typeface="Arial" panose="020B0604020202020204" pitchFamily="34" charset="0"/>
                <a:buChar char="•"/>
              </a:pPr>
              <a:r>
                <a:rPr lang="en-US" sz="4000" dirty="0">
                  <a:cs typeface="Arial" panose="020B0604020202020204" pitchFamily="34" charset="0"/>
                </a:rPr>
                <a:t>The denoised intensity image average PSNR is improved by </a:t>
              </a:r>
              <a:r>
                <a:rPr lang="en-US" sz="4000" b="1" dirty="0">
                  <a:solidFill>
                    <a:srgbClr val="0000CC"/>
                  </a:solidFill>
                  <a:cs typeface="Arial" panose="020B0604020202020204" pitchFamily="34" charset="0"/>
                </a:rPr>
                <a:t>7.5 dB</a:t>
              </a:r>
              <a:r>
                <a:rPr lang="en-US" sz="4000" dirty="0">
                  <a:cs typeface="Arial" panose="020B0604020202020204" pitchFamily="34" charset="0"/>
                </a:rPr>
                <a:t> and computation time is less than </a:t>
              </a:r>
              <a:r>
                <a:rPr lang="en-US" sz="4000" b="1" dirty="0">
                  <a:solidFill>
                    <a:srgbClr val="0000CC"/>
                  </a:solidFill>
                  <a:cs typeface="Arial" panose="020B0604020202020204" pitchFamily="34" charset="0"/>
                </a:rPr>
                <a:t>80 ms</a:t>
              </a:r>
              <a:r>
                <a:rPr lang="en-US" sz="4000" dirty="0">
                  <a:cs typeface="Arial" panose="020B0604020202020204" pitchFamily="34" charset="0"/>
                </a:rPr>
                <a:t> using our ImageJ plugin</a:t>
              </a:r>
            </a:p>
            <a:p>
              <a:pPr marL="571500" indent="-571500" algn="just">
                <a:buFont typeface="Arial" panose="020B0604020202020204" pitchFamily="34" charset="0"/>
                <a:buChar char="•"/>
              </a:pPr>
              <a:r>
                <a:rPr lang="en-US" sz="4000" dirty="0">
                  <a:cs typeface="Arial" panose="020B0604020202020204" pitchFamily="34" charset="0"/>
                </a:rPr>
                <a:t>A similar U-Net architecture gives the composite lifetime information from the intensity information</a:t>
              </a:r>
            </a:p>
          </p:txBody>
        </p:sp>
      </p:grpSp>
      <p:pic>
        <p:nvPicPr>
          <p:cNvPr id="4" name="Picture 3">
            <a:extLst>
              <a:ext uri="{FF2B5EF4-FFF2-40B4-BE49-F238E27FC236}">
                <a16:creationId xmlns:a16="http://schemas.microsoft.com/office/drawing/2014/main" id="{19529E9F-657E-0B4E-B916-0B0AE35E69F4}"/>
              </a:ext>
            </a:extLst>
          </p:cNvPr>
          <p:cNvPicPr>
            <a:picLocks noChangeAspect="1"/>
          </p:cNvPicPr>
          <p:nvPr/>
        </p:nvPicPr>
        <p:blipFill>
          <a:blip r:embed="rId4"/>
          <a:stretch>
            <a:fillRect/>
          </a:stretch>
        </p:blipFill>
        <p:spPr>
          <a:xfrm>
            <a:off x="1059749" y="2003742"/>
            <a:ext cx="5499100" cy="2297603"/>
          </a:xfrm>
          <a:prstGeom prst="rect">
            <a:avLst/>
          </a:prstGeom>
        </p:spPr>
      </p:pic>
      <p:sp>
        <p:nvSpPr>
          <p:cNvPr id="45" name="Rectangle 44">
            <a:extLst>
              <a:ext uri="{FF2B5EF4-FFF2-40B4-BE49-F238E27FC236}">
                <a16:creationId xmlns:a16="http://schemas.microsoft.com/office/drawing/2014/main" id="{67D745D1-E4F1-AA4C-8D9C-7D3898A5EB42}"/>
              </a:ext>
            </a:extLst>
          </p:cNvPr>
          <p:cNvSpPr/>
          <p:nvPr/>
        </p:nvSpPr>
        <p:spPr>
          <a:xfrm>
            <a:off x="743906" y="24414648"/>
            <a:ext cx="12266336" cy="7478970"/>
          </a:xfrm>
          <a:prstGeom prst="rect">
            <a:avLst/>
          </a:prstGeom>
        </p:spPr>
        <p:txBody>
          <a:bodyPr wrap="square">
            <a:spAutoFit/>
          </a:bodyPr>
          <a:lstStyle/>
          <a:p>
            <a:pPr algn="just"/>
            <a:r>
              <a:rPr lang="en-US" sz="3200" dirty="0">
                <a:cs typeface="Arial" panose="020B0604020202020204" pitchFamily="34" charset="0"/>
              </a:rPr>
              <a:t>This work was supported by the National Science Foundation under Grant No. CBT-1554516 (SSH). We would like to acknowledge </a:t>
            </a:r>
            <a:r>
              <a:rPr lang="en-US" sz="3200" dirty="0"/>
              <a:t>the Notre Dame Integrated Imaging Facility (NDIIF) for the use of the Nikon A1RMP confocal microscope and Nikon Eclipse 90i wide-field microscope in NDIIF’s Optical Microscopy Core and the Center for Research Computing (CRC) for the use of GPU’s to train our machine learning models.</a:t>
            </a:r>
          </a:p>
          <a:p>
            <a:r>
              <a:rPr lang="en-US" sz="3200" dirty="0">
                <a:cs typeface="Arial" panose="020B0604020202020204" pitchFamily="34" charset="0"/>
              </a:rPr>
              <a:t>[1] Y. Zhang, A. A. Khan, G.D. Vigil and S. S. Howard, Opt. Express, vol, 24, no.18, pp. 20662-20667, 2016</a:t>
            </a:r>
          </a:p>
          <a:p>
            <a:r>
              <a:rPr lang="en-US" sz="3200" dirty="0">
                <a:cs typeface="Arial" panose="020B0604020202020204" pitchFamily="34" charset="0"/>
              </a:rPr>
              <a:t>[2] Y. Zhang, S. S. Howard, </a:t>
            </a:r>
            <a:r>
              <a:rPr lang="en-US" sz="3200" dirty="0">
                <a:solidFill>
                  <a:srgbClr val="222222"/>
                </a:solidFill>
              </a:rPr>
              <a:t>In Multiphoton Microscopy in the Biomedical Sciences</a:t>
            </a:r>
            <a:r>
              <a:rPr lang="en-US" sz="3200" i="1" dirty="0">
                <a:solidFill>
                  <a:srgbClr val="222222"/>
                </a:solidFill>
              </a:rPr>
              <a:t> XIX</a:t>
            </a:r>
            <a:r>
              <a:rPr lang="en-US" sz="3200" dirty="0">
                <a:solidFill>
                  <a:srgbClr val="222222"/>
                </a:solidFill>
              </a:rPr>
              <a:t>, vol. 10882, p. 108822H. International Society for Optics and Photonics, 2019</a:t>
            </a:r>
            <a:r>
              <a:rPr lang="en-US" sz="3200" dirty="0">
                <a:cs typeface="Arial" panose="020B0604020202020204" pitchFamily="34" charset="0"/>
              </a:rPr>
              <a:t>, </a:t>
            </a:r>
          </a:p>
          <a:p>
            <a:r>
              <a:rPr lang="en-US" sz="3200" dirty="0">
                <a:cs typeface="Arial" panose="020B0604020202020204" pitchFamily="34" charset="0"/>
              </a:rPr>
              <a:t>[3] Y. Zhang, Yinhao Zhu, S. S. Howard, </a:t>
            </a:r>
            <a:r>
              <a:rPr lang="en-US" sz="3200" dirty="0">
                <a:solidFill>
                  <a:srgbClr val="222222"/>
                </a:solidFill>
              </a:rPr>
              <a:t>In Proceedings of the IEEE Conference on Computer Vision and Pattern Recognition, pp. 11710-11718. 2019</a:t>
            </a:r>
            <a:endParaRPr lang="en-US" sz="3200" dirty="0">
              <a:cs typeface="Arial" panose="020B0604020202020204" pitchFamily="34" charset="0"/>
            </a:endParaRPr>
          </a:p>
        </p:txBody>
      </p:sp>
      <p:grpSp>
        <p:nvGrpSpPr>
          <p:cNvPr id="37" name="Group 36">
            <a:extLst>
              <a:ext uri="{FF2B5EF4-FFF2-40B4-BE49-F238E27FC236}">
                <a16:creationId xmlns:a16="http://schemas.microsoft.com/office/drawing/2014/main" id="{A8A543E5-BBD6-3A43-A66E-AA64BD6A2F93}"/>
              </a:ext>
            </a:extLst>
          </p:cNvPr>
          <p:cNvGrpSpPr/>
          <p:nvPr/>
        </p:nvGrpSpPr>
        <p:grpSpPr>
          <a:xfrm>
            <a:off x="33663813" y="26705463"/>
            <a:ext cx="9204004" cy="5658992"/>
            <a:chOff x="33456273" y="27164199"/>
            <a:chExt cx="10124404" cy="5658992"/>
          </a:xfrm>
        </p:grpSpPr>
        <p:sp>
          <p:nvSpPr>
            <p:cNvPr id="35" name="TextBox 34">
              <a:extLst>
                <a:ext uri="{FF2B5EF4-FFF2-40B4-BE49-F238E27FC236}">
                  <a16:creationId xmlns:a16="http://schemas.microsoft.com/office/drawing/2014/main" id="{465A9A8C-6823-4367-9776-E8AA8DB8218C}"/>
                </a:ext>
              </a:extLst>
            </p:cNvPr>
            <p:cNvSpPr txBox="1"/>
            <p:nvPr/>
          </p:nvSpPr>
          <p:spPr>
            <a:xfrm>
              <a:off x="35535589" y="27164199"/>
              <a:ext cx="5785497" cy="1041952"/>
            </a:xfrm>
            <a:prstGeom prst="rect">
              <a:avLst/>
            </a:prstGeom>
            <a:noFill/>
          </p:spPr>
          <p:txBody>
            <a:bodyPr wrap="square" rtlCol="0" anchor="t">
              <a:spAutoFit/>
            </a:bodyPr>
            <a:lstStyle/>
            <a:p>
              <a:pPr algn="ctr"/>
              <a:r>
                <a:rPr lang="en-US" sz="6171" b="1" u="sng" dirty="0">
                  <a:cs typeface="Arial"/>
                </a:rPr>
                <a:t>Future Work</a:t>
              </a:r>
              <a:endParaRPr lang="en-US" sz="4629" u="sng" dirty="0">
                <a:cs typeface="Arial"/>
              </a:endParaRPr>
            </a:p>
          </p:txBody>
        </p:sp>
        <p:sp>
          <p:nvSpPr>
            <p:cNvPr id="56" name="TextBox 55">
              <a:extLst>
                <a:ext uri="{FF2B5EF4-FFF2-40B4-BE49-F238E27FC236}">
                  <a16:creationId xmlns:a16="http://schemas.microsoft.com/office/drawing/2014/main" id="{7DEC908C-0909-634E-9838-2593FFBADE7D}"/>
                </a:ext>
              </a:extLst>
            </p:cNvPr>
            <p:cNvSpPr txBox="1"/>
            <p:nvPr/>
          </p:nvSpPr>
          <p:spPr>
            <a:xfrm>
              <a:off x="33456273" y="28298876"/>
              <a:ext cx="10124404" cy="4524315"/>
            </a:xfrm>
            <a:prstGeom prst="rect">
              <a:avLst/>
            </a:prstGeom>
            <a:noFill/>
          </p:spPr>
          <p:txBody>
            <a:bodyPr wrap="square" rtlCol="0" anchor="t">
              <a:spAutoFit/>
            </a:bodyPr>
            <a:lstStyle/>
            <a:p>
              <a:pPr marL="457200" indent="-457200" algn="just">
                <a:buFont typeface="Arial" panose="020B0604020202020204" pitchFamily="34" charset="0"/>
                <a:buChar char="•"/>
              </a:pPr>
              <a:r>
                <a:rPr lang="en-US" sz="3600" dirty="0">
                  <a:cs typeface="Arial" panose="020B0604020202020204" pitchFamily="34" charset="0"/>
                </a:rPr>
                <a:t>Create a large dataset for accurate estimation of fluorescence lifetime from its intensity</a:t>
              </a:r>
            </a:p>
            <a:p>
              <a:pPr marL="457200" indent="-457200" algn="just">
                <a:buFont typeface="Arial" panose="020B0604020202020204" pitchFamily="34" charset="0"/>
                <a:buChar char="•"/>
              </a:pPr>
              <a:r>
                <a:rPr lang="en-US" sz="3600" dirty="0">
                  <a:cs typeface="Arial" panose="020B0604020202020204" pitchFamily="34" charset="0"/>
                </a:rPr>
                <a:t>Create a machine learning model to denoise the lifetime using this dataset.</a:t>
              </a:r>
            </a:p>
            <a:p>
              <a:pPr marL="457200" indent="-457200" algn="just">
                <a:buFont typeface="Arial" panose="020B0604020202020204" pitchFamily="34" charset="0"/>
                <a:buChar char="•"/>
              </a:pPr>
              <a:r>
                <a:rPr lang="en-US" sz="3600" dirty="0">
                  <a:cs typeface="Arial" panose="020B0604020202020204" pitchFamily="34" charset="0"/>
                </a:rPr>
                <a:t>Use this trained model to enhance the other aspects of lifetime (ex: segmentation, super-resolution.)</a:t>
              </a:r>
            </a:p>
          </p:txBody>
        </p:sp>
      </p:grpSp>
      <p:pic>
        <p:nvPicPr>
          <p:cNvPr id="21" name="Picture 20">
            <a:extLst>
              <a:ext uri="{FF2B5EF4-FFF2-40B4-BE49-F238E27FC236}">
                <a16:creationId xmlns:a16="http://schemas.microsoft.com/office/drawing/2014/main" id="{988B7717-72D8-6B47-A3A5-80831771DA0A}"/>
              </a:ext>
            </a:extLst>
          </p:cNvPr>
          <p:cNvPicPr>
            <a:picLocks noChangeAspect="1"/>
          </p:cNvPicPr>
          <p:nvPr/>
        </p:nvPicPr>
        <p:blipFill>
          <a:blip r:embed="rId5"/>
          <a:stretch>
            <a:fillRect/>
          </a:stretch>
        </p:blipFill>
        <p:spPr>
          <a:xfrm>
            <a:off x="743055" y="9958599"/>
            <a:ext cx="5872871" cy="4774162"/>
          </a:xfrm>
          <a:prstGeom prst="rect">
            <a:avLst/>
          </a:prstGeom>
        </p:spPr>
      </p:pic>
      <p:pic>
        <p:nvPicPr>
          <p:cNvPr id="24" name="Picture 23" descr="A close up of a map&#10;&#10;Description automatically generated">
            <a:extLst>
              <a:ext uri="{FF2B5EF4-FFF2-40B4-BE49-F238E27FC236}">
                <a16:creationId xmlns:a16="http://schemas.microsoft.com/office/drawing/2014/main" id="{71D19185-BDB8-5C4F-801A-C21678F0DD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03491" y="9956059"/>
            <a:ext cx="6113588" cy="4776702"/>
          </a:xfrm>
          <a:prstGeom prst="rect">
            <a:avLst/>
          </a:prstGeom>
        </p:spPr>
      </p:pic>
      <p:sp>
        <p:nvSpPr>
          <p:cNvPr id="63" name="TextBox 62">
            <a:extLst>
              <a:ext uri="{FF2B5EF4-FFF2-40B4-BE49-F238E27FC236}">
                <a16:creationId xmlns:a16="http://schemas.microsoft.com/office/drawing/2014/main" id="{02C6A405-D4AF-7E4C-8262-A4655116E2DC}"/>
              </a:ext>
            </a:extLst>
          </p:cNvPr>
          <p:cNvSpPr txBox="1"/>
          <p:nvPr/>
        </p:nvSpPr>
        <p:spPr>
          <a:xfrm>
            <a:off x="715801" y="14895261"/>
            <a:ext cx="12154204" cy="4524315"/>
          </a:xfrm>
          <a:prstGeom prst="rect">
            <a:avLst/>
          </a:prstGeom>
          <a:noFill/>
        </p:spPr>
        <p:txBody>
          <a:bodyPr wrap="square" rtlCol="0" anchor="t">
            <a:spAutoFit/>
          </a:bodyPr>
          <a:lstStyle/>
          <a:p>
            <a:pPr marL="457200" indent="-457200" algn="just">
              <a:buFont typeface="Arial" panose="020B0604020202020204" pitchFamily="34" charset="0"/>
              <a:buChar char="•"/>
            </a:pPr>
            <a:r>
              <a:rPr lang="en-US" sz="3600" dirty="0">
                <a:cs typeface="Arial" panose="020B0604020202020204" pitchFamily="34" charset="0"/>
              </a:rPr>
              <a:t>FLIM techniques are </a:t>
            </a:r>
            <a:r>
              <a:rPr lang="en-US" sz="3600" b="1" dirty="0">
                <a:solidFill>
                  <a:srgbClr val="FF0000"/>
                </a:solidFill>
                <a:cs typeface="Arial" panose="020B0604020202020204" pitchFamily="34" charset="0"/>
              </a:rPr>
              <a:t>slow</a:t>
            </a:r>
            <a:r>
              <a:rPr lang="en-US" sz="3600" dirty="0">
                <a:cs typeface="Arial" panose="020B0604020202020204" pitchFamily="34" charset="0"/>
              </a:rPr>
              <a:t> compared to conventional microscopy due to the extra data acquisition and processing steps required to acquire fluorescence lifetime information</a:t>
            </a:r>
          </a:p>
          <a:p>
            <a:pPr marL="457200" indent="-457200" algn="just">
              <a:buFont typeface="Arial" panose="020B0604020202020204" pitchFamily="34" charset="0"/>
              <a:buChar char="•"/>
            </a:pPr>
            <a:r>
              <a:rPr lang="en-US" sz="3600" dirty="0">
                <a:cs typeface="Arial" panose="020B0604020202020204" pitchFamily="34" charset="0"/>
              </a:rPr>
              <a:t>FLIM images suffer from their </a:t>
            </a:r>
            <a:r>
              <a:rPr lang="en-US" sz="3600" dirty="0">
                <a:solidFill>
                  <a:srgbClr val="FF0000"/>
                </a:solidFill>
                <a:cs typeface="Arial" panose="020B0604020202020204" pitchFamily="34" charset="0"/>
              </a:rPr>
              <a:t>low SNR</a:t>
            </a:r>
            <a:r>
              <a:rPr lang="en-US" sz="3600" dirty="0">
                <a:cs typeface="Arial" panose="020B0604020202020204" pitchFamily="34" charset="0"/>
              </a:rPr>
              <a:t> because the photon efficiency in measuring fluorescence lifetimes is low; this problem is more dominant in deep tissue imaging, where useful ballistic photons are scarce</a:t>
            </a:r>
          </a:p>
        </p:txBody>
      </p:sp>
      <p:sp>
        <p:nvSpPr>
          <p:cNvPr id="38" name="TextBox 37">
            <a:extLst>
              <a:ext uri="{FF2B5EF4-FFF2-40B4-BE49-F238E27FC236}">
                <a16:creationId xmlns:a16="http://schemas.microsoft.com/office/drawing/2014/main" id="{BD3E6796-566A-4249-8F52-0555F41A6016}"/>
              </a:ext>
            </a:extLst>
          </p:cNvPr>
          <p:cNvSpPr txBox="1"/>
          <p:nvPr/>
        </p:nvSpPr>
        <p:spPr>
          <a:xfrm>
            <a:off x="13793912" y="18662276"/>
            <a:ext cx="17150962" cy="1146147"/>
          </a:xfrm>
          <a:prstGeom prst="rect">
            <a:avLst/>
          </a:prstGeom>
          <a:noFill/>
        </p:spPr>
        <p:txBody>
          <a:bodyPr wrap="square" rtlCol="0" anchor="t">
            <a:spAutoFit/>
          </a:bodyPr>
          <a:lstStyle/>
          <a:p>
            <a:pPr algn="ctr"/>
            <a:r>
              <a:rPr lang="en-US" sz="6171" b="1" u="sng" dirty="0">
                <a:cs typeface="Arial"/>
              </a:rPr>
              <a:t>Fluorescence Lifetime from Intensity</a:t>
            </a:r>
            <a:endParaRPr lang="en-US" sz="4629" u="sng" dirty="0">
              <a:cs typeface="Arial"/>
            </a:endParaRPr>
          </a:p>
        </p:txBody>
      </p:sp>
      <mc:AlternateContent xmlns:mc="http://schemas.openxmlformats.org/markup-compatibility/2006">
        <mc:Choice xmlns:a14="http://schemas.microsoft.com/office/drawing/2010/main" Requires="a14">
          <p:sp>
            <p:nvSpPr>
              <p:cNvPr id="66" name="TextBox 65">
                <a:extLst>
                  <a:ext uri="{FF2B5EF4-FFF2-40B4-BE49-F238E27FC236}">
                    <a16:creationId xmlns:a16="http://schemas.microsoft.com/office/drawing/2014/main" id="{DA21713C-30C2-C349-9808-56A2107EA40E}"/>
                  </a:ext>
                </a:extLst>
              </p:cNvPr>
              <p:cNvSpPr txBox="1"/>
              <p:nvPr/>
            </p:nvSpPr>
            <p:spPr>
              <a:xfrm>
                <a:off x="13560188" y="27579856"/>
                <a:ext cx="19140341" cy="2308324"/>
              </a:xfrm>
              <a:prstGeom prst="rect">
                <a:avLst/>
              </a:prstGeom>
              <a:noFill/>
            </p:spPr>
            <p:txBody>
              <a:bodyPr wrap="square" rtlCol="0" anchor="t">
                <a:spAutoFit/>
              </a:bodyPr>
              <a:lstStyle/>
              <a:p>
                <a:pPr algn="just"/>
                <a:r>
                  <a:rPr lang="en-US" sz="3600" dirty="0">
                    <a:cs typeface="Arial" panose="020B0604020202020204" pitchFamily="34" charset="0"/>
                  </a:rPr>
                  <a:t>FLIM images of live EGFP labeled Tg(sox10:megfp) zebrafish at 2 days post-fertilization, captured with two-photon microscopy. Wavelength: 800 nm, laser power: 5mW, image size: 360 x 360, pixel dwell time: 12 </a:t>
                </a:r>
                <a14:m>
                  <m:oMath xmlns:m="http://schemas.openxmlformats.org/officeDocument/2006/math">
                    <m:r>
                      <a:rPr lang="en-US" sz="3600" i="1" dirty="0">
                        <a:latin typeface="Cambria Math" panose="02040503050406030204" pitchFamily="18" charset="0"/>
                        <a:ea typeface="Cambria Math" panose="02040503050406030204" pitchFamily="18" charset="0"/>
                        <a:cs typeface="Arial" panose="020B0604020202020204" pitchFamily="34" charset="0"/>
                      </a:rPr>
                      <m:t>𝜇</m:t>
                    </m:r>
                    <m:r>
                      <a:rPr lang="en-US" sz="3600" i="1" dirty="0">
                        <a:latin typeface="Cambria Math" panose="02040503050406030204" pitchFamily="18" charset="0"/>
                        <a:ea typeface="Cambria Math" panose="02040503050406030204" pitchFamily="18" charset="0"/>
                        <a:cs typeface="Arial" panose="020B0604020202020204" pitchFamily="34" charset="0"/>
                      </a:rPr>
                      <m:t>𝑠</m:t>
                    </m:r>
                  </m:oMath>
                </a14:m>
                <a:r>
                  <a:rPr lang="en-US" sz="3600" dirty="0">
                    <a:cs typeface="Arial" panose="020B0604020202020204" pitchFamily="34" charset="0"/>
                  </a:rPr>
                  <a:t>, pixel width: 250nm. Composite lifetime is the fluorescence intensity and the lifetime are mapped to the pixels’ brightness and hue, respectively.</a:t>
                </a:r>
              </a:p>
            </p:txBody>
          </p:sp>
        </mc:Choice>
        <mc:Fallback>
          <p:sp>
            <p:nvSpPr>
              <p:cNvPr id="66" name="TextBox 65">
                <a:extLst>
                  <a:ext uri="{FF2B5EF4-FFF2-40B4-BE49-F238E27FC236}">
                    <a16:creationId xmlns:a16="http://schemas.microsoft.com/office/drawing/2014/main" id="{DA21713C-30C2-C349-9808-56A2107EA40E}"/>
                  </a:ext>
                </a:extLst>
              </p:cNvPr>
              <p:cNvSpPr txBox="1">
                <a:spLocks noRot="1" noChangeAspect="1" noMove="1" noResize="1" noEditPoints="1" noAdjustHandles="1" noChangeArrowheads="1" noChangeShapeType="1" noTextEdit="1"/>
              </p:cNvSpPr>
              <p:nvPr/>
            </p:nvSpPr>
            <p:spPr>
              <a:xfrm>
                <a:off x="13560188" y="27579856"/>
                <a:ext cx="19140341" cy="2308324"/>
              </a:xfrm>
              <a:prstGeom prst="rect">
                <a:avLst/>
              </a:prstGeom>
              <a:blipFill>
                <a:blip r:embed="rId7"/>
                <a:stretch>
                  <a:fillRect l="-995" t="-4420" r="-929" b="-8840"/>
                </a:stretch>
              </a:blipFill>
            </p:spPr>
            <p:txBody>
              <a:bodyPr/>
              <a:lstStyle/>
              <a:p>
                <a:r>
                  <a:rPr lang="en-US">
                    <a:noFill/>
                  </a:rPr>
                  <a:t> </a:t>
                </a:r>
              </a:p>
            </p:txBody>
          </p:sp>
        </mc:Fallback>
      </mc:AlternateContent>
      <p:sp>
        <p:nvSpPr>
          <p:cNvPr id="71" name="TextBox 70">
            <a:extLst>
              <a:ext uri="{FF2B5EF4-FFF2-40B4-BE49-F238E27FC236}">
                <a16:creationId xmlns:a16="http://schemas.microsoft.com/office/drawing/2014/main" id="{C4ED0ACD-AE79-544C-AE42-F82B6335672F}"/>
              </a:ext>
            </a:extLst>
          </p:cNvPr>
          <p:cNvSpPr txBox="1"/>
          <p:nvPr/>
        </p:nvSpPr>
        <p:spPr>
          <a:xfrm>
            <a:off x="14157328" y="29890079"/>
            <a:ext cx="18055469" cy="1754326"/>
          </a:xfrm>
          <a:prstGeom prst="rect">
            <a:avLst/>
          </a:prstGeom>
          <a:noFill/>
        </p:spPr>
        <p:txBody>
          <a:bodyPr wrap="square" rtlCol="0" anchor="t">
            <a:spAutoFit/>
          </a:bodyPr>
          <a:lstStyle/>
          <a:p>
            <a:pPr algn="just"/>
            <a:r>
              <a:rPr lang="en-US" sz="3600" b="1" dirty="0">
                <a:solidFill>
                  <a:srgbClr val="7030A0"/>
                </a:solidFill>
                <a:cs typeface="Arial" panose="020B0604020202020204" pitchFamily="34" charset="0"/>
              </a:rPr>
              <a:t>Network Configuration</a:t>
            </a:r>
            <a:r>
              <a:rPr lang="en-US" sz="3600" dirty="0">
                <a:cs typeface="Arial" panose="020B0604020202020204" pitchFamily="34" charset="0"/>
              </a:rPr>
              <a:t>: A similar U-Net architecture with an input of 128 x 128, encoded to the latent space of 8 x 8 and reconstructed back to an image of 3 x 128 x 128 (composite image) and batch-norm enabled between the layers.</a:t>
            </a:r>
          </a:p>
        </p:txBody>
      </p:sp>
      <p:grpSp>
        <p:nvGrpSpPr>
          <p:cNvPr id="5" name="Group 4">
            <a:extLst>
              <a:ext uri="{FF2B5EF4-FFF2-40B4-BE49-F238E27FC236}">
                <a16:creationId xmlns:a16="http://schemas.microsoft.com/office/drawing/2014/main" id="{E1FE650A-3338-7440-86AE-52B168E8DD3A}"/>
              </a:ext>
            </a:extLst>
          </p:cNvPr>
          <p:cNvGrpSpPr/>
          <p:nvPr/>
        </p:nvGrpSpPr>
        <p:grpSpPr>
          <a:xfrm>
            <a:off x="13608688" y="4837926"/>
            <a:ext cx="18998652" cy="13943414"/>
            <a:chOff x="13608688" y="4837926"/>
            <a:chExt cx="18998652" cy="13943414"/>
          </a:xfrm>
        </p:grpSpPr>
        <p:grpSp>
          <p:nvGrpSpPr>
            <p:cNvPr id="32" name="Group 31">
              <a:extLst>
                <a:ext uri="{FF2B5EF4-FFF2-40B4-BE49-F238E27FC236}">
                  <a16:creationId xmlns:a16="http://schemas.microsoft.com/office/drawing/2014/main" id="{00BB2D00-903D-1848-B869-26FE20BDC2C3}"/>
                </a:ext>
              </a:extLst>
            </p:cNvPr>
            <p:cNvGrpSpPr/>
            <p:nvPr/>
          </p:nvGrpSpPr>
          <p:grpSpPr>
            <a:xfrm>
              <a:off x="13608688" y="4837926"/>
              <a:ext cx="18998652" cy="12825780"/>
              <a:chOff x="13358544" y="17565956"/>
              <a:chExt cx="18972968" cy="12189896"/>
            </a:xfrm>
          </p:grpSpPr>
          <p:sp>
            <p:nvSpPr>
              <p:cNvPr id="68" name="TextBox 67">
                <a:extLst>
                  <a:ext uri="{FF2B5EF4-FFF2-40B4-BE49-F238E27FC236}">
                    <a16:creationId xmlns:a16="http://schemas.microsoft.com/office/drawing/2014/main" id="{E4B8B450-CA07-414D-A0F3-49F77ADEBDD4}"/>
                  </a:ext>
                </a:extLst>
              </p:cNvPr>
              <p:cNvSpPr txBox="1"/>
              <p:nvPr/>
            </p:nvSpPr>
            <p:spPr>
              <a:xfrm>
                <a:off x="14416421" y="17565956"/>
                <a:ext cx="16973183" cy="990293"/>
              </a:xfrm>
              <a:prstGeom prst="rect">
                <a:avLst/>
              </a:prstGeom>
              <a:noFill/>
            </p:spPr>
            <p:txBody>
              <a:bodyPr wrap="square" rtlCol="0" anchor="t">
                <a:spAutoFit/>
              </a:bodyPr>
              <a:lstStyle/>
              <a:p>
                <a:pPr algn="ctr"/>
                <a:r>
                  <a:rPr lang="en-US" sz="6171" b="1" u="sng" dirty="0">
                    <a:cs typeface="Arial"/>
                  </a:rPr>
                  <a:t>Intensity denoising using our ImageJ plugin</a:t>
                </a:r>
                <a:endParaRPr lang="en-US" sz="4629" u="sng" dirty="0">
                  <a:cs typeface="Arial"/>
                </a:endParaRPr>
              </a:p>
            </p:txBody>
          </p:sp>
          <p:pic>
            <p:nvPicPr>
              <p:cNvPr id="31" name="Picture 30">
                <a:extLst>
                  <a:ext uri="{FF2B5EF4-FFF2-40B4-BE49-F238E27FC236}">
                    <a16:creationId xmlns:a16="http://schemas.microsoft.com/office/drawing/2014/main" id="{E3F84FFA-B237-9148-A755-105DE96BCCF9}"/>
                  </a:ext>
                </a:extLst>
              </p:cNvPr>
              <p:cNvPicPr>
                <a:picLocks noChangeAspect="1"/>
              </p:cNvPicPr>
              <p:nvPr/>
            </p:nvPicPr>
            <p:blipFill>
              <a:blip r:embed="rId8"/>
              <a:stretch>
                <a:fillRect/>
              </a:stretch>
            </p:blipFill>
            <p:spPr>
              <a:xfrm>
                <a:off x="15936974" y="18359459"/>
                <a:ext cx="14544031" cy="8651604"/>
              </a:xfrm>
              <a:prstGeom prst="rect">
                <a:avLst/>
              </a:prstGeom>
            </p:spPr>
          </p:pic>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F52A7122-CCDD-1142-9493-3CFA1C627AF4}"/>
                      </a:ext>
                    </a:extLst>
                  </p:cNvPr>
                  <p:cNvSpPr txBox="1"/>
                  <p:nvPr/>
                </p:nvSpPr>
                <p:spPr>
                  <a:xfrm>
                    <a:off x="13358544" y="26995692"/>
                    <a:ext cx="18972968" cy="2760160"/>
                  </a:xfrm>
                  <a:prstGeom prst="rect">
                    <a:avLst/>
                  </a:prstGeom>
                  <a:noFill/>
                </p:spPr>
                <p:txBody>
                  <a:bodyPr wrap="square" rtlCol="0" anchor="t">
                    <a:spAutoFit/>
                  </a:bodyPr>
                  <a:lstStyle/>
                  <a:p>
                    <a:pPr marL="0" marR="0" algn="just">
                      <a:spcBef>
                        <a:spcPts val="0"/>
                      </a:spcBef>
                      <a:spcAft>
                        <a:spcPts val="0"/>
                      </a:spcAft>
                    </a:pPr>
                    <a:r>
                      <a:rPr lang="en-US" sz="3600" dirty="0">
                        <a:cs typeface="Arial" panose="020B0604020202020204" pitchFamily="34" charset="0"/>
                      </a:rPr>
                      <a:t>Image denoising results using our ImageJ plugin: BPAE cell (prepared slide#1: F36924) captured with a confocal microscopy (pixel dwell time: 2 </a:t>
                    </a:r>
                    <a14:m>
                      <m:oMath xmlns:m="http://schemas.openxmlformats.org/officeDocument/2006/math">
                        <m:r>
                          <a:rPr lang="en-US" sz="3600" i="1" dirty="0" smtClean="0">
                            <a:latin typeface="Cambria Math" panose="02040503050406030204" pitchFamily="18" charset="0"/>
                            <a:ea typeface="Cambria Math" panose="02040503050406030204" pitchFamily="18" charset="0"/>
                            <a:cs typeface="Arial" panose="020B0604020202020204" pitchFamily="34" charset="0"/>
                          </a:rPr>
                          <m:t>𝜇</m:t>
                        </m:r>
                        <m:r>
                          <a:rPr lang="en-US" sz="3600" b="0" i="1" dirty="0" smtClean="0">
                            <a:latin typeface="Cambria Math" panose="02040503050406030204" pitchFamily="18" charset="0"/>
                            <a:ea typeface="Cambria Math" panose="02040503050406030204" pitchFamily="18" charset="0"/>
                            <a:cs typeface="Arial" panose="020B0604020202020204" pitchFamily="34" charset="0"/>
                          </a:rPr>
                          <m:t>𝑠</m:t>
                        </m:r>
                      </m:oMath>
                    </a14:m>
                    <a:r>
                      <a:rPr lang="en-US" sz="3600" dirty="0">
                        <a:cs typeface="Arial" panose="020B0604020202020204" pitchFamily="34" charset="0"/>
                      </a:rPr>
                      <a:t> and pixel width: 300 nm); the top row indicates the full-frame (512 x 512) of noisy input, denoised output, target, and the bottom row indicates region of interest (ROI: marked in yellow square of size 100 x 100) from the respective top row images.</a:t>
                    </a:r>
                  </a:p>
                </p:txBody>
              </p:sp>
            </mc:Choice>
            <mc:Fallback xmlns="">
              <p:sp>
                <p:nvSpPr>
                  <p:cNvPr id="70" name="TextBox 69">
                    <a:extLst>
                      <a:ext uri="{FF2B5EF4-FFF2-40B4-BE49-F238E27FC236}">
                        <a16:creationId xmlns:a16="http://schemas.microsoft.com/office/drawing/2014/main" id="{F52A7122-CCDD-1142-9493-3CFA1C627AF4}"/>
                      </a:ext>
                    </a:extLst>
                  </p:cNvPr>
                  <p:cNvSpPr txBox="1">
                    <a:spLocks noRot="1" noChangeAspect="1" noMove="1" noResize="1" noEditPoints="1" noAdjustHandles="1" noChangeArrowheads="1" noChangeShapeType="1" noTextEdit="1"/>
                  </p:cNvSpPr>
                  <p:nvPr/>
                </p:nvSpPr>
                <p:spPr>
                  <a:xfrm>
                    <a:off x="13358544" y="26995692"/>
                    <a:ext cx="18972968" cy="2760160"/>
                  </a:xfrm>
                  <a:prstGeom prst="rect">
                    <a:avLst/>
                  </a:prstGeom>
                  <a:blipFill>
                    <a:blip r:embed="rId13"/>
                    <a:stretch>
                      <a:fillRect l="-1002" t="-3043" r="-868" b="-5217"/>
                    </a:stretch>
                  </a:blipFill>
                </p:spPr>
                <p:txBody>
                  <a:bodyPr/>
                  <a:lstStyle/>
                  <a:p>
                    <a:r>
                      <a:rPr lang="en-US">
                        <a:noFill/>
                      </a:rPr>
                      <a:t> </a:t>
                    </a:r>
                  </a:p>
                </p:txBody>
              </p:sp>
            </mc:Fallback>
          </mc:AlternateContent>
        </p:grpSp>
        <p:sp>
          <p:nvSpPr>
            <p:cNvPr id="72" name="TextBox 71">
              <a:extLst>
                <a:ext uri="{FF2B5EF4-FFF2-40B4-BE49-F238E27FC236}">
                  <a16:creationId xmlns:a16="http://schemas.microsoft.com/office/drawing/2014/main" id="{C45CCF02-29FE-724B-B324-AA9DB4DBB59C}"/>
                </a:ext>
              </a:extLst>
            </p:cNvPr>
            <p:cNvSpPr txBox="1"/>
            <p:nvPr/>
          </p:nvSpPr>
          <p:spPr>
            <a:xfrm>
              <a:off x="13608688" y="17537483"/>
              <a:ext cx="18971169" cy="1243857"/>
            </a:xfrm>
            <a:prstGeom prst="rect">
              <a:avLst/>
            </a:prstGeom>
            <a:noFill/>
          </p:spPr>
          <p:txBody>
            <a:bodyPr wrap="square" rtlCol="0" anchor="t">
              <a:spAutoFit/>
            </a:bodyPr>
            <a:lstStyle/>
            <a:p>
              <a:pPr algn="just"/>
              <a:r>
                <a:rPr lang="en-US" sz="3600" b="1" dirty="0">
                  <a:solidFill>
                    <a:srgbClr val="7030A0"/>
                  </a:solidFill>
                  <a:cs typeface="Arial" panose="020B0604020202020204" pitchFamily="34" charset="0"/>
                </a:rPr>
                <a:t>Network Configuration</a:t>
              </a:r>
              <a:r>
                <a:rPr lang="en-US" sz="3600" dirty="0">
                  <a:cs typeface="Arial" panose="020B0604020202020204" pitchFamily="34" charset="0"/>
                </a:rPr>
                <a:t>: U-Net architecture with an input of 256x256, encoded to the latent space of 8 x 8 and reconstructed back to an image of 256 x 256 (Noise2Noise model [3]). </a:t>
              </a:r>
            </a:p>
          </p:txBody>
        </p:sp>
      </p:grpSp>
      <p:sp>
        <p:nvSpPr>
          <p:cNvPr id="78" name="TextBox 77">
            <a:extLst>
              <a:ext uri="{FF2B5EF4-FFF2-40B4-BE49-F238E27FC236}">
                <a16:creationId xmlns:a16="http://schemas.microsoft.com/office/drawing/2014/main" id="{C0AEF644-5372-8641-91EA-A0B0C5951D2E}"/>
              </a:ext>
            </a:extLst>
          </p:cNvPr>
          <p:cNvSpPr txBox="1"/>
          <p:nvPr/>
        </p:nvSpPr>
        <p:spPr>
          <a:xfrm>
            <a:off x="33468802" y="13921505"/>
            <a:ext cx="9430140" cy="2862322"/>
          </a:xfrm>
          <a:prstGeom prst="rect">
            <a:avLst/>
          </a:prstGeom>
          <a:noFill/>
        </p:spPr>
        <p:txBody>
          <a:bodyPr wrap="square" rtlCol="0" anchor="t">
            <a:spAutoFit/>
          </a:bodyPr>
          <a:lstStyle/>
          <a:p>
            <a:pPr marL="571500" indent="-571500" algn="just">
              <a:buFont typeface="Arial" panose="020B0604020202020204" pitchFamily="34" charset="0"/>
              <a:buChar char="•"/>
            </a:pPr>
            <a:r>
              <a:rPr lang="en-US" sz="3600" dirty="0">
                <a:cs typeface="Arial" panose="020B0604020202020204" pitchFamily="34" charset="0"/>
              </a:rPr>
              <a:t>Our ImageJ plugin denoising technique allows imaging </a:t>
            </a:r>
            <a:r>
              <a:rPr lang="en-US" sz="3600" dirty="0">
                <a:solidFill>
                  <a:srgbClr val="0000CC"/>
                </a:solidFill>
                <a:cs typeface="Arial" panose="020B0604020202020204" pitchFamily="34" charset="0"/>
              </a:rPr>
              <a:t>8 times</a:t>
            </a:r>
            <a:r>
              <a:rPr lang="en-US" sz="3600" dirty="0">
                <a:solidFill>
                  <a:srgbClr val="0070C0"/>
                </a:solidFill>
                <a:cs typeface="Arial" panose="020B0604020202020204" pitchFamily="34" charset="0"/>
              </a:rPr>
              <a:t> </a:t>
            </a:r>
            <a:r>
              <a:rPr lang="en-US" sz="3600" dirty="0">
                <a:cs typeface="Arial" panose="020B0604020202020204" pitchFamily="34" charset="0"/>
              </a:rPr>
              <a:t>faster than the fundamental speed limit</a:t>
            </a:r>
          </a:p>
          <a:p>
            <a:pPr marL="571500" indent="-571500" algn="just">
              <a:buFont typeface="Arial" panose="020B0604020202020204" pitchFamily="34" charset="0"/>
              <a:buChar char="•"/>
            </a:pPr>
            <a:r>
              <a:rPr lang="en-US" sz="3600" dirty="0">
                <a:cs typeface="Arial" panose="020B0604020202020204" pitchFamily="34" charset="0"/>
              </a:rPr>
              <a:t>The PSNR of the denoised image is </a:t>
            </a:r>
            <a:r>
              <a:rPr lang="en-US" sz="3600" dirty="0">
                <a:solidFill>
                  <a:srgbClr val="0000CC"/>
                </a:solidFill>
                <a:cs typeface="Arial" panose="020B0604020202020204" pitchFamily="34" charset="0"/>
              </a:rPr>
              <a:t>5.2 dB</a:t>
            </a:r>
            <a:r>
              <a:rPr lang="en-US" sz="3600" dirty="0">
                <a:solidFill>
                  <a:srgbClr val="0070C0"/>
                </a:solidFill>
                <a:cs typeface="Arial" panose="020B0604020202020204" pitchFamily="34" charset="0"/>
              </a:rPr>
              <a:t> </a:t>
            </a:r>
            <a:r>
              <a:rPr lang="en-US" sz="3600" dirty="0">
                <a:cs typeface="Arial" panose="020B0604020202020204" pitchFamily="34" charset="0"/>
              </a:rPr>
              <a:t>more than the PSNR of input image</a:t>
            </a:r>
          </a:p>
        </p:txBody>
      </p:sp>
      <p:sp>
        <p:nvSpPr>
          <p:cNvPr id="79" name="TextBox 78">
            <a:extLst>
              <a:ext uri="{FF2B5EF4-FFF2-40B4-BE49-F238E27FC236}">
                <a16:creationId xmlns:a16="http://schemas.microsoft.com/office/drawing/2014/main" id="{6C31A02C-0077-4543-9CA6-9F613D8DF95B}"/>
              </a:ext>
            </a:extLst>
          </p:cNvPr>
          <p:cNvSpPr txBox="1"/>
          <p:nvPr/>
        </p:nvSpPr>
        <p:spPr>
          <a:xfrm>
            <a:off x="33509083" y="16869266"/>
            <a:ext cx="9638626" cy="4524315"/>
          </a:xfrm>
          <a:prstGeom prst="rect">
            <a:avLst/>
          </a:prstGeom>
          <a:noFill/>
        </p:spPr>
        <p:txBody>
          <a:bodyPr wrap="square" rtlCol="0" anchor="t">
            <a:spAutoFit/>
          </a:bodyPr>
          <a:lstStyle/>
          <a:p>
            <a:pPr algn="just"/>
            <a:r>
              <a:rPr lang="en-US" sz="3600" b="1" dirty="0">
                <a:solidFill>
                  <a:srgbClr val="7030A0"/>
                </a:solidFill>
                <a:cs typeface="Arial" panose="020B0604020202020204" pitchFamily="34" charset="0"/>
              </a:rPr>
              <a:t>Estimation of the lifetime from intensity: </a:t>
            </a:r>
          </a:p>
          <a:p>
            <a:pPr algn="just"/>
            <a:r>
              <a:rPr lang="en-US" sz="3600" dirty="0">
                <a:cs typeface="Arial" panose="020B0604020202020204" pitchFamily="34" charset="0"/>
              </a:rPr>
              <a:t>The structural similarity index (SSIM) of the estimated composite lifetime compared to the target composite lifetime is </a:t>
            </a:r>
            <a:r>
              <a:rPr lang="en-US" sz="3600" b="1" dirty="0">
                <a:solidFill>
                  <a:srgbClr val="0000CC"/>
                </a:solidFill>
                <a:cs typeface="Arial" panose="020B0604020202020204" pitchFamily="34" charset="0"/>
              </a:rPr>
              <a:t>0.9023. </a:t>
            </a:r>
            <a:r>
              <a:rPr lang="en-US" sz="3600" dirty="0">
                <a:cs typeface="Arial" panose="020B0604020202020204" pitchFamily="34" charset="0"/>
              </a:rPr>
              <a:t>Therefore, we</a:t>
            </a:r>
            <a:r>
              <a:rPr lang="en-US" sz="3200" dirty="0">
                <a:cs typeface="Arial" panose="020B0604020202020204" pitchFamily="34" charset="0"/>
              </a:rPr>
              <a:t> </a:t>
            </a:r>
            <a:r>
              <a:rPr lang="en-US" sz="3600" dirty="0">
                <a:cs typeface="Arial" panose="020B0604020202020204" pitchFamily="34" charset="0"/>
              </a:rPr>
              <a:t>can estimate the lifetime from the intensity. The estimated composite lifetime is less noisy when compared to the target composite lifetime.</a:t>
            </a:r>
          </a:p>
        </p:txBody>
      </p:sp>
      <p:pic>
        <p:nvPicPr>
          <p:cNvPr id="9" name="Picture 8" descr="A close up of a map&#10;&#10;Description automatically generated">
            <a:extLst>
              <a:ext uri="{FF2B5EF4-FFF2-40B4-BE49-F238E27FC236}">
                <a16:creationId xmlns:a16="http://schemas.microsoft.com/office/drawing/2014/main" id="{16866380-F064-E54C-B925-1626AEF7A61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432402" y="5793428"/>
            <a:ext cx="9765140" cy="7323855"/>
          </a:xfrm>
          <a:prstGeom prst="rect">
            <a:avLst/>
          </a:prstGeom>
        </p:spPr>
      </p:pic>
      <p:sp>
        <p:nvSpPr>
          <p:cNvPr id="57" name="TextBox 56">
            <a:extLst>
              <a:ext uri="{FF2B5EF4-FFF2-40B4-BE49-F238E27FC236}">
                <a16:creationId xmlns:a16="http://schemas.microsoft.com/office/drawing/2014/main" id="{DF8051D4-F7E0-594A-BAB0-A8E936FBFEBC}"/>
              </a:ext>
            </a:extLst>
          </p:cNvPr>
          <p:cNvSpPr txBox="1"/>
          <p:nvPr/>
        </p:nvSpPr>
        <p:spPr>
          <a:xfrm>
            <a:off x="33468802" y="13166204"/>
            <a:ext cx="9638626" cy="646331"/>
          </a:xfrm>
          <a:prstGeom prst="rect">
            <a:avLst/>
          </a:prstGeom>
          <a:noFill/>
        </p:spPr>
        <p:txBody>
          <a:bodyPr wrap="square" rtlCol="0" anchor="t">
            <a:spAutoFit/>
          </a:bodyPr>
          <a:lstStyle/>
          <a:p>
            <a:pPr algn="ctr"/>
            <a:r>
              <a:rPr lang="en-US" sz="3600" dirty="0">
                <a:cs typeface="Arial" panose="020B0604020202020204" pitchFamily="34" charset="0"/>
              </a:rPr>
              <a:t>Test-mix dataset average PSNR [3]</a:t>
            </a:r>
          </a:p>
        </p:txBody>
      </p:sp>
      <p:pic>
        <p:nvPicPr>
          <p:cNvPr id="7" name="Picture 6">
            <a:extLst>
              <a:ext uri="{FF2B5EF4-FFF2-40B4-BE49-F238E27FC236}">
                <a16:creationId xmlns:a16="http://schemas.microsoft.com/office/drawing/2014/main" id="{9F95A06D-6A75-8E40-96A1-F6E63DC90B5B}"/>
              </a:ext>
            </a:extLst>
          </p:cNvPr>
          <p:cNvPicPr>
            <a:picLocks noChangeAspect="1"/>
          </p:cNvPicPr>
          <p:nvPr/>
        </p:nvPicPr>
        <p:blipFill>
          <a:blip r:embed="rId15"/>
          <a:stretch>
            <a:fillRect/>
          </a:stretch>
        </p:blipFill>
        <p:spPr>
          <a:xfrm>
            <a:off x="19061481" y="31584641"/>
            <a:ext cx="7407249" cy="1007218"/>
          </a:xfrm>
          <a:prstGeom prst="rect">
            <a:avLst/>
          </a:prstGeom>
        </p:spPr>
      </p:pic>
      <p:grpSp>
        <p:nvGrpSpPr>
          <p:cNvPr id="42" name="Group 41">
            <a:extLst>
              <a:ext uri="{FF2B5EF4-FFF2-40B4-BE49-F238E27FC236}">
                <a16:creationId xmlns:a16="http://schemas.microsoft.com/office/drawing/2014/main" id="{345D3B82-AEC3-6A47-B071-5944CA740259}"/>
              </a:ext>
            </a:extLst>
          </p:cNvPr>
          <p:cNvGrpSpPr/>
          <p:nvPr/>
        </p:nvGrpSpPr>
        <p:grpSpPr>
          <a:xfrm>
            <a:off x="13304059" y="19687186"/>
            <a:ext cx="19368508" cy="8037674"/>
            <a:chOff x="13304059" y="19687186"/>
            <a:chExt cx="19368508" cy="8037674"/>
          </a:xfrm>
        </p:grpSpPr>
        <p:pic>
          <p:nvPicPr>
            <p:cNvPr id="27" name="Picture 26">
              <a:extLst>
                <a:ext uri="{FF2B5EF4-FFF2-40B4-BE49-F238E27FC236}">
                  <a16:creationId xmlns:a16="http://schemas.microsoft.com/office/drawing/2014/main" id="{D6560892-B1F1-E44D-9210-9E80EE49217C}"/>
                </a:ext>
              </a:extLst>
            </p:cNvPr>
            <p:cNvPicPr>
              <a:picLocks noChangeAspect="1"/>
            </p:cNvPicPr>
            <p:nvPr/>
          </p:nvPicPr>
          <p:blipFill>
            <a:blip r:embed="rId16"/>
            <a:stretch>
              <a:fillRect/>
            </a:stretch>
          </p:blipFill>
          <p:spPr>
            <a:xfrm>
              <a:off x="31441377" y="19687186"/>
              <a:ext cx="1231190" cy="8037674"/>
            </a:xfrm>
            <a:prstGeom prst="rect">
              <a:avLst/>
            </a:prstGeom>
          </p:spPr>
        </p:pic>
        <p:grpSp>
          <p:nvGrpSpPr>
            <p:cNvPr id="41" name="Group 40">
              <a:extLst>
                <a:ext uri="{FF2B5EF4-FFF2-40B4-BE49-F238E27FC236}">
                  <a16:creationId xmlns:a16="http://schemas.microsoft.com/office/drawing/2014/main" id="{0A82217A-049A-A948-A2D7-201C31731A8C}"/>
                </a:ext>
              </a:extLst>
            </p:cNvPr>
            <p:cNvGrpSpPr/>
            <p:nvPr/>
          </p:nvGrpSpPr>
          <p:grpSpPr>
            <a:xfrm>
              <a:off x="13304059" y="19919754"/>
              <a:ext cx="18031538" cy="7571795"/>
              <a:chOff x="13304059" y="19919754"/>
              <a:chExt cx="18031538" cy="7571795"/>
            </a:xfrm>
          </p:grpSpPr>
          <p:pic>
            <p:nvPicPr>
              <p:cNvPr id="17" name="Picture 16" descr="A picture containing photo, white, wave, standing&#10;&#10;Description automatically generated">
                <a:extLst>
                  <a:ext uri="{FF2B5EF4-FFF2-40B4-BE49-F238E27FC236}">
                    <a16:creationId xmlns:a16="http://schemas.microsoft.com/office/drawing/2014/main" id="{8F63A65F-F62E-3F45-B937-9B43026A4FA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3633471" y="19920492"/>
                <a:ext cx="5777439" cy="7571057"/>
              </a:xfrm>
              <a:prstGeom prst="rect">
                <a:avLst/>
              </a:prstGeom>
            </p:spPr>
          </p:pic>
          <p:sp>
            <p:nvSpPr>
              <p:cNvPr id="55" name="TextBox 54">
                <a:extLst>
                  <a:ext uri="{FF2B5EF4-FFF2-40B4-BE49-F238E27FC236}">
                    <a16:creationId xmlns:a16="http://schemas.microsoft.com/office/drawing/2014/main" id="{E9ACAC3D-117D-C447-8B9B-26550308BF40}"/>
                  </a:ext>
                </a:extLst>
              </p:cNvPr>
              <p:cNvSpPr txBox="1"/>
              <p:nvPr/>
            </p:nvSpPr>
            <p:spPr>
              <a:xfrm flipH="1">
                <a:off x="13304059" y="25728592"/>
                <a:ext cx="6190820" cy="923085"/>
              </a:xfrm>
              <a:prstGeom prst="rect">
                <a:avLst/>
              </a:prstGeom>
              <a:noFill/>
            </p:spPr>
            <p:txBody>
              <a:bodyPr wrap="square" rtlCol="0">
                <a:spAutoFit/>
              </a:bodyPr>
              <a:lstStyle/>
              <a:p>
                <a:pPr algn="ctr"/>
                <a:r>
                  <a:rPr lang="en-US" sz="4000" dirty="0">
                    <a:solidFill>
                      <a:schemeClr val="bg1"/>
                    </a:solidFill>
                    <a:cs typeface="Arial" panose="020B0604020202020204" pitchFamily="34" charset="0"/>
                  </a:rPr>
                  <a:t>Intensity image</a:t>
                </a:r>
              </a:p>
            </p:txBody>
          </p:sp>
          <p:pic>
            <p:nvPicPr>
              <p:cNvPr id="18" name="Picture 17" descr="A picture containing grass, animal, green, front&#10;&#10;Description automatically generated">
                <a:extLst>
                  <a:ext uri="{FF2B5EF4-FFF2-40B4-BE49-F238E27FC236}">
                    <a16:creationId xmlns:a16="http://schemas.microsoft.com/office/drawing/2014/main" id="{07567D59-05FD-6D41-AF2D-00DB8A06AAB5}"/>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9618035" y="19919754"/>
                <a:ext cx="5777439" cy="7571056"/>
              </a:xfrm>
              <a:prstGeom prst="rect">
                <a:avLst/>
              </a:prstGeom>
            </p:spPr>
          </p:pic>
          <p:pic>
            <p:nvPicPr>
              <p:cNvPr id="20" name="Picture 19" descr="A picture containing grass, sitting, front, laptop&#10;&#10;Description automatically generated">
                <a:extLst>
                  <a:ext uri="{FF2B5EF4-FFF2-40B4-BE49-F238E27FC236}">
                    <a16:creationId xmlns:a16="http://schemas.microsoft.com/office/drawing/2014/main" id="{EECEF842-924F-9549-BDF6-1EDBE08A2ACE}"/>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5578812" y="19959976"/>
                <a:ext cx="5756785" cy="7530834"/>
              </a:xfrm>
              <a:prstGeom prst="rect">
                <a:avLst/>
              </a:prstGeom>
            </p:spPr>
          </p:pic>
          <p:sp>
            <p:nvSpPr>
              <p:cNvPr id="22" name="TextBox 21">
                <a:extLst>
                  <a:ext uri="{FF2B5EF4-FFF2-40B4-BE49-F238E27FC236}">
                    <a16:creationId xmlns:a16="http://schemas.microsoft.com/office/drawing/2014/main" id="{A2CDD350-5F71-1741-8173-8BC29B76BF0F}"/>
                  </a:ext>
                </a:extLst>
              </p:cNvPr>
              <p:cNvSpPr txBox="1"/>
              <p:nvPr/>
            </p:nvSpPr>
            <p:spPr>
              <a:xfrm>
                <a:off x="20435777" y="25528415"/>
                <a:ext cx="4404335" cy="1323439"/>
              </a:xfrm>
              <a:prstGeom prst="rect">
                <a:avLst/>
              </a:prstGeom>
              <a:noFill/>
            </p:spPr>
            <p:txBody>
              <a:bodyPr wrap="square" rtlCol="0">
                <a:spAutoFit/>
              </a:bodyPr>
              <a:lstStyle/>
              <a:p>
                <a:pPr algn="ctr"/>
                <a:r>
                  <a:rPr lang="en-US" sz="4000" dirty="0">
                    <a:solidFill>
                      <a:schemeClr val="bg1"/>
                    </a:solidFill>
                    <a:cs typeface="Arial" panose="020B0604020202020204" pitchFamily="34" charset="0"/>
                  </a:rPr>
                  <a:t>Estimated composite lifetime</a:t>
                </a:r>
              </a:p>
            </p:txBody>
          </p:sp>
          <p:sp>
            <p:nvSpPr>
              <p:cNvPr id="25" name="TextBox 24">
                <a:extLst>
                  <a:ext uri="{FF2B5EF4-FFF2-40B4-BE49-F238E27FC236}">
                    <a16:creationId xmlns:a16="http://schemas.microsoft.com/office/drawing/2014/main" id="{8198CAA5-B54C-E74A-9AEB-4A7F62109357}"/>
                  </a:ext>
                </a:extLst>
              </p:cNvPr>
              <p:cNvSpPr txBox="1"/>
              <p:nvPr/>
            </p:nvSpPr>
            <p:spPr>
              <a:xfrm>
                <a:off x="26109947" y="25528415"/>
                <a:ext cx="4644379" cy="1323439"/>
              </a:xfrm>
              <a:prstGeom prst="rect">
                <a:avLst/>
              </a:prstGeom>
              <a:noFill/>
            </p:spPr>
            <p:txBody>
              <a:bodyPr wrap="square" rtlCol="0">
                <a:spAutoFit/>
              </a:bodyPr>
              <a:lstStyle/>
              <a:p>
                <a:pPr algn="ctr"/>
                <a:r>
                  <a:rPr lang="en-US" sz="4000" dirty="0">
                    <a:solidFill>
                      <a:schemeClr val="bg1"/>
                    </a:solidFill>
                    <a:cs typeface="Arial" panose="020B0604020202020204" pitchFamily="34" charset="0"/>
                  </a:rPr>
                  <a:t>Target </a:t>
                </a:r>
              </a:p>
              <a:p>
                <a:pPr algn="ctr"/>
                <a:r>
                  <a:rPr lang="en-US" sz="4000" dirty="0">
                    <a:solidFill>
                      <a:schemeClr val="bg1"/>
                    </a:solidFill>
                    <a:cs typeface="Arial" panose="020B0604020202020204" pitchFamily="34" charset="0"/>
                  </a:rPr>
                  <a:t>composite lifetime</a:t>
                </a:r>
              </a:p>
            </p:txBody>
          </p:sp>
        </p:grpSp>
      </p:grpSp>
    </p:spTree>
    <p:extLst>
      <p:ext uri="{BB962C8B-B14F-4D97-AF65-F5344CB8AC3E}">
        <p14:creationId xmlns:p14="http://schemas.microsoft.com/office/powerpoint/2010/main" val="479347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12287</TotalTime>
  <Words>813</Words>
  <Application>Microsoft Macintosh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Helvetica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Venkata Varunbabu Mannam</cp:lastModifiedBy>
  <cp:revision>593</cp:revision>
  <dcterms:modified xsi:type="dcterms:W3CDTF">2020-01-04T01:24:46Z</dcterms:modified>
</cp:coreProperties>
</file>