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wax7DEzcSYGcKnWEGZ75yMZK7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>
            <p:ph idx="2" type="pic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b="0"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58" name="Google Shape;58;p12"/>
          <p:cNvSpPr txBox="1"/>
          <p:nvPr>
            <p:ph idx="3" type="body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2"/>
          <p:cNvSpPr txBox="1"/>
          <p:nvPr>
            <p:ph idx="4" type="body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erial view of skyscrapers&#10;" id="104" name="Google Shape;104;p1"/>
          <p:cNvPicPr preferRelativeResize="0"/>
          <p:nvPr/>
        </p:nvPicPr>
        <p:blipFill rotWithShape="1">
          <a:blip r:embed="rId3">
            <a:alphaModFix amt="40000"/>
          </a:blip>
          <a:srcRect b="8411" l="0" r="0" t="73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Shift Scheduler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</a:rPr>
              <a:t>Christian Taro Magpantay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</a:rPr>
              <a:t>Jerome Fulgado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</a:rPr>
              <a:t>Christian Alcalde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What is the shift scheduler?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676650" y="2790700"/>
            <a:ext cx="10555200" cy="2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A tool – that will allow users (e.g. Employees and Managers) to see posted schedules that are created with the data of the Employees’ availability and the Managers’ needs.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What will it do for Managers?</a:t>
            </a: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682668" y="2530665"/>
            <a:ext cx="10740938" cy="3285001"/>
            <a:chOff x="6393" y="157116"/>
            <a:chExt cx="10740938" cy="3285001"/>
          </a:xfrm>
        </p:grpSpPr>
        <p:sp>
          <p:nvSpPr>
            <p:cNvPr id="119" name="Google Shape;119;p3"/>
            <p:cNvSpPr/>
            <p:nvPr/>
          </p:nvSpPr>
          <p:spPr>
            <a:xfrm>
              <a:off x="631612" y="157116"/>
              <a:ext cx="1955812" cy="19558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048425" y="573929"/>
              <a:ext cx="1122187" cy="1122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393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6393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 TIME TO CREATE SCHEDULES</a:t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398956" y="157116"/>
              <a:ext cx="1955812" cy="19558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815768" y="573929"/>
              <a:ext cx="1122187" cy="1122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773737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3773737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ANNOU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CEMENTS FOR STAFF TO SEE</a:t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8166300" y="157116"/>
              <a:ext cx="1955812" cy="19558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583112" y="573929"/>
              <a:ext cx="1122187" cy="1122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541081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7541081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MESSAGE ONE ON ONE OR MULTIPLE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What will it do for employees?</a:t>
            </a:r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682668" y="2530665"/>
            <a:ext cx="10740938" cy="3285001"/>
            <a:chOff x="6393" y="157116"/>
            <a:chExt cx="10740938" cy="3285001"/>
          </a:xfrm>
        </p:grpSpPr>
        <p:sp>
          <p:nvSpPr>
            <p:cNvPr id="137" name="Google Shape;137;p4"/>
            <p:cNvSpPr/>
            <p:nvPr/>
          </p:nvSpPr>
          <p:spPr>
            <a:xfrm>
              <a:off x="631612" y="157116"/>
              <a:ext cx="1955812" cy="19558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048425" y="573929"/>
              <a:ext cx="1122187" cy="1122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393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6393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 EVER-CHANGING SCHEDULE</a:t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398956" y="157116"/>
              <a:ext cx="1955812" cy="19558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815768" y="573929"/>
              <a:ext cx="1122187" cy="1122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73737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3773737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REQUEST TIME-OFF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166300" y="157116"/>
              <a:ext cx="1955812" cy="19558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583112" y="573929"/>
              <a:ext cx="1122187" cy="1122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541081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7541081" y="2722117"/>
              <a:ext cx="3206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RELEASE SHIFTS OR TRADE WITH OTHERS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2020-02-03T20:06:24Z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