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3" r:id="rId3"/>
    <p:sldId id="261" r:id="rId4"/>
    <p:sldId id="268" r:id="rId5"/>
    <p:sldId id="269" r:id="rId6"/>
  </p:sldIdLst>
  <p:sldSz cx="12192000" cy="6858000"/>
  <p:notesSz cx="6858000" cy="9144000"/>
  <p:embeddedFontLst>
    <p:embeddedFont>
      <p:font typeface="Franklin Gothic" panose="020B0604020202020204" charset="0"/>
      <p:bold r:id="rId8"/>
    </p:embeddedFont>
    <p:embeddedFont>
      <p:font typeface="Libre Franklin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WNHgVCWYiRDWgaTLw6C6Mt5Z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>
          <a:extLst>
            <a:ext uri="{FF2B5EF4-FFF2-40B4-BE49-F238E27FC236}">
              <a16:creationId xmlns:a16="http://schemas.microsoft.com/office/drawing/2014/main" id="{44FEEC22-E967-7B30-47E1-D280BA6A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:notes">
            <a:extLst>
              <a:ext uri="{FF2B5EF4-FFF2-40B4-BE49-F238E27FC236}">
                <a16:creationId xmlns:a16="http://schemas.microsoft.com/office/drawing/2014/main" id="{4C7043F4-74BB-E147-2BDB-3864EB8BA0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:notes">
            <a:extLst>
              <a:ext uri="{FF2B5EF4-FFF2-40B4-BE49-F238E27FC236}">
                <a16:creationId xmlns:a16="http://schemas.microsoft.com/office/drawing/2014/main" id="{ADFE13B5-7521-031D-9367-3508A604E4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681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2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8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8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body" idx="1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914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387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546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861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0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914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387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54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861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1181448" y="1467220"/>
            <a:ext cx="644769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15D4B"/>
                </a:solidFill>
              </a:rPr>
              <a:t>Introduction</a:t>
            </a:r>
            <a:endParaRPr dirty="0"/>
          </a:p>
        </p:txBody>
      </p:sp>
      <p:sp>
        <p:nvSpPr>
          <p:cNvPr id="119" name="Google Shape;119;p2"/>
          <p:cNvSpPr/>
          <p:nvPr/>
        </p:nvSpPr>
        <p:spPr>
          <a:xfrm>
            <a:off x="325592" y="3806922"/>
            <a:ext cx="808316" cy="753745"/>
          </a:xfrm>
          <a:custGeom>
            <a:avLst/>
            <a:gdLst/>
            <a:ahLst/>
            <a:cxnLst/>
            <a:rect l="l" t="t" r="r" b="b"/>
            <a:pathLst>
              <a:path w="753745" h="753745" extrusionOk="0">
                <a:moveTo>
                  <a:pt x="376938" y="0"/>
                </a:moveTo>
                <a:lnTo>
                  <a:pt x="376634" y="0"/>
                </a:lnTo>
                <a:lnTo>
                  <a:pt x="329118" y="2950"/>
                </a:lnTo>
                <a:lnTo>
                  <a:pt x="329300" y="2950"/>
                </a:lnTo>
                <a:lnTo>
                  <a:pt x="283800" y="11531"/>
                </a:lnTo>
                <a:lnTo>
                  <a:pt x="240417" y="25390"/>
                </a:lnTo>
                <a:lnTo>
                  <a:pt x="199495" y="44172"/>
                </a:lnTo>
                <a:lnTo>
                  <a:pt x="161386" y="67526"/>
                </a:lnTo>
                <a:lnTo>
                  <a:pt x="126440" y="95099"/>
                </a:lnTo>
                <a:lnTo>
                  <a:pt x="95010" y="126537"/>
                </a:lnTo>
                <a:lnTo>
                  <a:pt x="67449" y="161488"/>
                </a:lnTo>
                <a:lnTo>
                  <a:pt x="44109" y="199599"/>
                </a:lnTo>
                <a:lnTo>
                  <a:pt x="25341" y="240517"/>
                </a:lnTo>
                <a:lnTo>
                  <a:pt x="11499" y="283889"/>
                </a:lnTo>
                <a:lnTo>
                  <a:pt x="2933" y="329362"/>
                </a:lnTo>
                <a:lnTo>
                  <a:pt x="0" y="376623"/>
                </a:lnTo>
                <a:lnTo>
                  <a:pt x="2936" y="423865"/>
                </a:lnTo>
                <a:lnTo>
                  <a:pt x="11506" y="469355"/>
                </a:lnTo>
                <a:lnTo>
                  <a:pt x="25357" y="512741"/>
                </a:lnTo>
                <a:lnTo>
                  <a:pt x="44136" y="553669"/>
                </a:lnTo>
                <a:lnTo>
                  <a:pt x="67489" y="591787"/>
                </a:lnTo>
                <a:lnTo>
                  <a:pt x="95063" y="626743"/>
                </a:lnTo>
                <a:lnTo>
                  <a:pt x="126507" y="658182"/>
                </a:lnTo>
                <a:lnTo>
                  <a:pt x="161466" y="685753"/>
                </a:lnTo>
                <a:lnTo>
                  <a:pt x="199588" y="709101"/>
                </a:lnTo>
                <a:lnTo>
                  <a:pt x="240521" y="727876"/>
                </a:lnTo>
                <a:lnTo>
                  <a:pt x="283912" y="741723"/>
                </a:lnTo>
                <a:lnTo>
                  <a:pt x="329418" y="750289"/>
                </a:lnTo>
                <a:lnTo>
                  <a:pt x="376621" y="753222"/>
                </a:lnTo>
                <a:lnTo>
                  <a:pt x="423865" y="750289"/>
                </a:lnTo>
                <a:lnTo>
                  <a:pt x="469358" y="741723"/>
                </a:lnTo>
                <a:lnTo>
                  <a:pt x="512746" y="727876"/>
                </a:lnTo>
                <a:lnTo>
                  <a:pt x="553678" y="709101"/>
                </a:lnTo>
                <a:lnTo>
                  <a:pt x="591799" y="685753"/>
                </a:lnTo>
                <a:lnTo>
                  <a:pt x="626757" y="658182"/>
                </a:lnTo>
                <a:lnTo>
                  <a:pt x="658199" y="626743"/>
                </a:lnTo>
                <a:lnTo>
                  <a:pt x="685772" y="591788"/>
                </a:lnTo>
                <a:lnTo>
                  <a:pt x="709123" y="553669"/>
                </a:lnTo>
                <a:lnTo>
                  <a:pt x="711967" y="547470"/>
                </a:lnTo>
                <a:lnTo>
                  <a:pt x="357224" y="547470"/>
                </a:lnTo>
                <a:lnTo>
                  <a:pt x="344562" y="547220"/>
                </a:lnTo>
                <a:lnTo>
                  <a:pt x="296503" y="540910"/>
                </a:lnTo>
                <a:lnTo>
                  <a:pt x="267010" y="478944"/>
                </a:lnTo>
                <a:lnTo>
                  <a:pt x="422825" y="478944"/>
                </a:lnTo>
                <a:lnTo>
                  <a:pt x="423255" y="478296"/>
                </a:lnTo>
                <a:lnTo>
                  <a:pt x="426508" y="472080"/>
                </a:lnTo>
                <a:lnTo>
                  <a:pt x="428789" y="465488"/>
                </a:lnTo>
                <a:lnTo>
                  <a:pt x="430068" y="458632"/>
                </a:lnTo>
                <a:lnTo>
                  <a:pt x="430194" y="448389"/>
                </a:lnTo>
                <a:lnTo>
                  <a:pt x="430047" y="444455"/>
                </a:lnTo>
                <a:lnTo>
                  <a:pt x="410356" y="409377"/>
                </a:lnTo>
                <a:lnTo>
                  <a:pt x="367714" y="393839"/>
                </a:lnTo>
                <a:lnTo>
                  <a:pt x="310484" y="392026"/>
                </a:lnTo>
                <a:lnTo>
                  <a:pt x="310484" y="349890"/>
                </a:lnTo>
                <a:lnTo>
                  <a:pt x="355261" y="349201"/>
                </a:lnTo>
                <a:lnTo>
                  <a:pt x="395608" y="337211"/>
                </a:lnTo>
                <a:lnTo>
                  <a:pt x="417291" y="300889"/>
                </a:lnTo>
                <a:lnTo>
                  <a:pt x="417504" y="294241"/>
                </a:lnTo>
                <a:lnTo>
                  <a:pt x="417834" y="286150"/>
                </a:lnTo>
                <a:lnTo>
                  <a:pt x="415957" y="278124"/>
                </a:lnTo>
                <a:lnTo>
                  <a:pt x="412357" y="271527"/>
                </a:lnTo>
                <a:lnTo>
                  <a:pt x="281131" y="271527"/>
                </a:lnTo>
                <a:lnTo>
                  <a:pt x="281131" y="224802"/>
                </a:lnTo>
                <a:lnTo>
                  <a:pt x="320255" y="210484"/>
                </a:lnTo>
                <a:lnTo>
                  <a:pt x="342454" y="206888"/>
                </a:lnTo>
                <a:lnTo>
                  <a:pt x="342240" y="206888"/>
                </a:lnTo>
                <a:lnTo>
                  <a:pt x="353729" y="205995"/>
                </a:lnTo>
                <a:lnTo>
                  <a:pt x="352782" y="205995"/>
                </a:lnTo>
                <a:lnTo>
                  <a:pt x="365514" y="205711"/>
                </a:lnTo>
                <a:lnTo>
                  <a:pt x="712013" y="205711"/>
                </a:lnTo>
                <a:lnTo>
                  <a:pt x="709212" y="199599"/>
                </a:lnTo>
                <a:lnTo>
                  <a:pt x="685886" y="161488"/>
                </a:lnTo>
                <a:lnTo>
                  <a:pt x="658339" y="126537"/>
                </a:lnTo>
                <a:lnTo>
                  <a:pt x="626924" y="95099"/>
                </a:lnTo>
                <a:lnTo>
                  <a:pt x="591992" y="67526"/>
                </a:lnTo>
                <a:lnTo>
                  <a:pt x="553898" y="44172"/>
                </a:lnTo>
                <a:lnTo>
                  <a:pt x="512993" y="25390"/>
                </a:lnTo>
                <a:lnTo>
                  <a:pt x="469629" y="11532"/>
                </a:lnTo>
                <a:lnTo>
                  <a:pt x="424160" y="2950"/>
                </a:lnTo>
                <a:lnTo>
                  <a:pt x="376938" y="0"/>
                </a:lnTo>
                <a:close/>
              </a:path>
              <a:path w="753745" h="753745" extrusionOk="0">
                <a:moveTo>
                  <a:pt x="712013" y="205711"/>
                </a:moveTo>
                <a:lnTo>
                  <a:pt x="365514" y="205711"/>
                </a:lnTo>
                <a:lnTo>
                  <a:pt x="375694" y="205995"/>
                </a:lnTo>
                <a:lnTo>
                  <a:pt x="385829" y="206888"/>
                </a:lnTo>
                <a:lnTo>
                  <a:pt x="423839" y="216331"/>
                </a:lnTo>
                <a:lnTo>
                  <a:pt x="459831" y="242880"/>
                </a:lnTo>
                <a:lnTo>
                  <a:pt x="473725" y="283889"/>
                </a:lnTo>
                <a:lnTo>
                  <a:pt x="473810" y="286150"/>
                </a:lnTo>
                <a:lnTo>
                  <a:pt x="473015" y="300707"/>
                </a:lnTo>
                <a:lnTo>
                  <a:pt x="454896" y="340040"/>
                </a:lnTo>
                <a:lnTo>
                  <a:pt x="417571" y="364642"/>
                </a:lnTo>
                <a:lnTo>
                  <a:pt x="403039" y="368677"/>
                </a:lnTo>
                <a:lnTo>
                  <a:pt x="411056" y="369802"/>
                </a:lnTo>
                <a:lnTo>
                  <a:pt x="448433" y="383801"/>
                </a:lnTo>
                <a:lnTo>
                  <a:pt x="476010" y="410859"/>
                </a:lnTo>
                <a:lnTo>
                  <a:pt x="486695" y="448389"/>
                </a:lnTo>
                <a:lnTo>
                  <a:pt x="486239" y="458632"/>
                </a:lnTo>
                <a:lnTo>
                  <a:pt x="486199" y="459527"/>
                </a:lnTo>
                <a:lnTo>
                  <a:pt x="484277" y="470459"/>
                </a:lnTo>
                <a:lnTo>
                  <a:pt x="480958" y="481049"/>
                </a:lnTo>
                <a:lnTo>
                  <a:pt x="476380" y="490936"/>
                </a:lnTo>
                <a:lnTo>
                  <a:pt x="476276" y="491160"/>
                </a:lnTo>
                <a:lnTo>
                  <a:pt x="448113" y="522111"/>
                </a:lnTo>
                <a:lnTo>
                  <a:pt x="406807" y="541044"/>
                </a:lnTo>
                <a:lnTo>
                  <a:pt x="368605" y="547220"/>
                </a:lnTo>
                <a:lnTo>
                  <a:pt x="365911" y="547220"/>
                </a:lnTo>
                <a:lnTo>
                  <a:pt x="357224" y="547470"/>
                </a:lnTo>
                <a:lnTo>
                  <a:pt x="711967" y="547470"/>
                </a:lnTo>
                <a:lnTo>
                  <a:pt x="727900" y="512741"/>
                </a:lnTo>
                <a:lnTo>
                  <a:pt x="741748" y="469355"/>
                </a:lnTo>
                <a:lnTo>
                  <a:pt x="750267" y="424128"/>
                </a:lnTo>
                <a:lnTo>
                  <a:pt x="750316" y="423865"/>
                </a:lnTo>
                <a:lnTo>
                  <a:pt x="753251" y="376624"/>
                </a:lnTo>
                <a:lnTo>
                  <a:pt x="750336" y="329362"/>
                </a:lnTo>
                <a:lnTo>
                  <a:pt x="741789" y="283889"/>
                </a:lnTo>
                <a:lnTo>
                  <a:pt x="727964" y="240517"/>
                </a:lnTo>
                <a:lnTo>
                  <a:pt x="712013" y="205711"/>
                </a:lnTo>
                <a:close/>
              </a:path>
              <a:path w="753745" h="753745" extrusionOk="0">
                <a:moveTo>
                  <a:pt x="422825" y="478944"/>
                </a:moveTo>
                <a:lnTo>
                  <a:pt x="267010" y="478944"/>
                </a:lnTo>
                <a:lnTo>
                  <a:pt x="277214" y="485412"/>
                </a:lnTo>
                <a:lnTo>
                  <a:pt x="287929" y="490935"/>
                </a:lnTo>
                <a:lnTo>
                  <a:pt x="334540" y="503919"/>
                </a:lnTo>
                <a:lnTo>
                  <a:pt x="366043" y="505624"/>
                </a:lnTo>
                <a:lnTo>
                  <a:pt x="374545" y="504791"/>
                </a:lnTo>
                <a:lnTo>
                  <a:pt x="382254" y="503311"/>
                </a:lnTo>
                <a:lnTo>
                  <a:pt x="390249" y="501872"/>
                </a:lnTo>
                <a:lnTo>
                  <a:pt x="398156" y="499040"/>
                </a:lnTo>
                <a:lnTo>
                  <a:pt x="412462" y="490935"/>
                </a:lnTo>
                <a:lnTo>
                  <a:pt x="418707" y="485145"/>
                </a:lnTo>
                <a:lnTo>
                  <a:pt x="422825" y="478944"/>
                </a:lnTo>
                <a:close/>
              </a:path>
              <a:path w="753745" h="753745" extrusionOk="0">
                <a:moveTo>
                  <a:pt x="367233" y="247834"/>
                </a:moveTo>
                <a:lnTo>
                  <a:pt x="319978" y="253757"/>
                </a:lnTo>
                <a:lnTo>
                  <a:pt x="281131" y="271527"/>
                </a:lnTo>
                <a:lnTo>
                  <a:pt x="412357" y="271527"/>
                </a:lnTo>
                <a:lnTo>
                  <a:pt x="373633" y="248495"/>
                </a:lnTo>
                <a:lnTo>
                  <a:pt x="367233" y="247834"/>
                </a:lnTo>
                <a:close/>
              </a:path>
            </a:pathLst>
          </a:custGeom>
          <a:solidFill>
            <a:srgbClr val="7E203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2"/>
          <p:cNvGrpSpPr/>
          <p:nvPr/>
        </p:nvGrpSpPr>
        <p:grpSpPr>
          <a:xfrm>
            <a:off x="368754" y="5130609"/>
            <a:ext cx="753745" cy="753745"/>
            <a:chOff x="3295337" y="5038344"/>
            <a:chExt cx="753745" cy="753745"/>
          </a:xfrm>
        </p:grpSpPr>
        <p:pic>
          <p:nvPicPr>
            <p:cNvPr id="121" name="Google Shape;121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85975" y="5310202"/>
              <a:ext cx="98768" cy="1441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2"/>
            <p:cNvSpPr/>
            <p:nvPr/>
          </p:nvSpPr>
          <p:spPr>
            <a:xfrm>
              <a:off x="3295337" y="5038344"/>
              <a:ext cx="753745" cy="753745"/>
            </a:xfrm>
            <a:custGeom>
              <a:avLst/>
              <a:gdLst/>
              <a:ahLst/>
              <a:cxnLst/>
              <a:rect l="l" t="t" r="r" b="b"/>
              <a:pathLst>
                <a:path w="753745" h="753745" extrusionOk="0">
                  <a:moveTo>
                    <a:pt x="376965" y="0"/>
                  </a:moveTo>
                  <a:lnTo>
                    <a:pt x="376634" y="0"/>
                  </a:lnTo>
                  <a:lnTo>
                    <a:pt x="329069" y="2954"/>
                  </a:lnTo>
                  <a:lnTo>
                    <a:pt x="329284" y="2954"/>
                  </a:lnTo>
                  <a:lnTo>
                    <a:pt x="283781" y="11538"/>
                  </a:lnTo>
                  <a:lnTo>
                    <a:pt x="240397" y="25399"/>
                  </a:lnTo>
                  <a:lnTo>
                    <a:pt x="199476" y="44184"/>
                  </a:lnTo>
                  <a:lnTo>
                    <a:pt x="161367" y="67541"/>
                  </a:lnTo>
                  <a:lnTo>
                    <a:pt x="126423" y="95116"/>
                  </a:lnTo>
                  <a:lnTo>
                    <a:pt x="94995" y="126556"/>
                  </a:lnTo>
                  <a:lnTo>
                    <a:pt x="67436" y="161509"/>
                  </a:lnTo>
                  <a:lnTo>
                    <a:pt x="44098" y="199622"/>
                  </a:lnTo>
                  <a:lnTo>
                    <a:pt x="25333" y="240541"/>
                  </a:lnTo>
                  <a:lnTo>
                    <a:pt x="11494" y="283914"/>
                  </a:lnTo>
                  <a:lnTo>
                    <a:pt x="2932" y="329388"/>
                  </a:lnTo>
                  <a:lnTo>
                    <a:pt x="0" y="376623"/>
                  </a:lnTo>
                  <a:lnTo>
                    <a:pt x="2936" y="423865"/>
                  </a:lnTo>
                  <a:lnTo>
                    <a:pt x="11506" y="469355"/>
                  </a:lnTo>
                  <a:lnTo>
                    <a:pt x="25357" y="512741"/>
                  </a:lnTo>
                  <a:lnTo>
                    <a:pt x="44136" y="553669"/>
                  </a:lnTo>
                  <a:lnTo>
                    <a:pt x="67489" y="591787"/>
                  </a:lnTo>
                  <a:lnTo>
                    <a:pt x="95063" y="626743"/>
                  </a:lnTo>
                  <a:lnTo>
                    <a:pt x="126507" y="658182"/>
                  </a:lnTo>
                  <a:lnTo>
                    <a:pt x="161466" y="685753"/>
                  </a:lnTo>
                  <a:lnTo>
                    <a:pt x="199588" y="709101"/>
                  </a:lnTo>
                  <a:lnTo>
                    <a:pt x="240521" y="727876"/>
                  </a:lnTo>
                  <a:lnTo>
                    <a:pt x="283912" y="741723"/>
                  </a:lnTo>
                  <a:lnTo>
                    <a:pt x="329418" y="750289"/>
                  </a:lnTo>
                  <a:lnTo>
                    <a:pt x="376621" y="753222"/>
                  </a:lnTo>
                  <a:lnTo>
                    <a:pt x="423865" y="750289"/>
                  </a:lnTo>
                  <a:lnTo>
                    <a:pt x="469358" y="741723"/>
                  </a:lnTo>
                  <a:lnTo>
                    <a:pt x="512746" y="727876"/>
                  </a:lnTo>
                  <a:lnTo>
                    <a:pt x="553678" y="709101"/>
                  </a:lnTo>
                  <a:lnTo>
                    <a:pt x="591799" y="685753"/>
                  </a:lnTo>
                  <a:lnTo>
                    <a:pt x="626757" y="658182"/>
                  </a:lnTo>
                  <a:lnTo>
                    <a:pt x="658199" y="626743"/>
                  </a:lnTo>
                  <a:lnTo>
                    <a:pt x="685772" y="591788"/>
                  </a:lnTo>
                  <a:lnTo>
                    <a:pt x="709123" y="553669"/>
                  </a:lnTo>
                  <a:lnTo>
                    <a:pt x="717875" y="534592"/>
                  </a:lnTo>
                  <a:lnTo>
                    <a:pt x="389407" y="534592"/>
                  </a:lnTo>
                  <a:lnTo>
                    <a:pt x="389407" y="463805"/>
                  </a:lnTo>
                  <a:lnTo>
                    <a:pt x="234325" y="463805"/>
                  </a:lnTo>
                  <a:lnTo>
                    <a:pt x="234325" y="418707"/>
                  </a:lnTo>
                  <a:lnTo>
                    <a:pt x="245787" y="406029"/>
                  </a:lnTo>
                  <a:lnTo>
                    <a:pt x="257125" y="393023"/>
                  </a:lnTo>
                  <a:lnTo>
                    <a:pt x="290303" y="352143"/>
                  </a:lnTo>
                  <a:lnTo>
                    <a:pt x="320930" y="309882"/>
                  </a:lnTo>
                  <a:lnTo>
                    <a:pt x="348498" y="267353"/>
                  </a:lnTo>
                  <a:lnTo>
                    <a:pt x="372679" y="225561"/>
                  </a:lnTo>
                  <a:lnTo>
                    <a:pt x="386445" y="198770"/>
                  </a:lnTo>
                  <a:lnTo>
                    <a:pt x="708708" y="198770"/>
                  </a:lnTo>
                  <a:lnTo>
                    <a:pt x="685906" y="161509"/>
                  </a:lnTo>
                  <a:lnTo>
                    <a:pt x="658361" y="126556"/>
                  </a:lnTo>
                  <a:lnTo>
                    <a:pt x="626948" y="95116"/>
                  </a:lnTo>
                  <a:lnTo>
                    <a:pt x="592017" y="67541"/>
                  </a:lnTo>
                  <a:lnTo>
                    <a:pt x="553924" y="44184"/>
                  </a:lnTo>
                  <a:lnTo>
                    <a:pt x="513019" y="25399"/>
                  </a:lnTo>
                  <a:lnTo>
                    <a:pt x="469655" y="11538"/>
                  </a:lnTo>
                  <a:lnTo>
                    <a:pt x="424187" y="2954"/>
                  </a:lnTo>
                  <a:lnTo>
                    <a:pt x="376965" y="0"/>
                  </a:lnTo>
                  <a:close/>
                </a:path>
                <a:path w="753745" h="753745" extrusionOk="0">
                  <a:moveTo>
                    <a:pt x="708708" y="198770"/>
                  </a:moveTo>
                  <a:lnTo>
                    <a:pt x="446367" y="198770"/>
                  </a:lnTo>
                  <a:lnTo>
                    <a:pt x="446367" y="416063"/>
                  </a:lnTo>
                  <a:lnTo>
                    <a:pt x="491481" y="416063"/>
                  </a:lnTo>
                  <a:lnTo>
                    <a:pt x="491481" y="463805"/>
                  </a:lnTo>
                  <a:lnTo>
                    <a:pt x="446367" y="463805"/>
                  </a:lnTo>
                  <a:lnTo>
                    <a:pt x="446367" y="534592"/>
                  </a:lnTo>
                  <a:lnTo>
                    <a:pt x="717875" y="534592"/>
                  </a:lnTo>
                  <a:lnTo>
                    <a:pt x="727900" y="512741"/>
                  </a:lnTo>
                  <a:lnTo>
                    <a:pt x="741748" y="469355"/>
                  </a:lnTo>
                  <a:lnTo>
                    <a:pt x="750316" y="423865"/>
                  </a:lnTo>
                  <a:lnTo>
                    <a:pt x="753251" y="376624"/>
                  </a:lnTo>
                  <a:lnTo>
                    <a:pt x="750341" y="329388"/>
                  </a:lnTo>
                  <a:lnTo>
                    <a:pt x="741800" y="283914"/>
                  </a:lnTo>
                  <a:lnTo>
                    <a:pt x="727978" y="240541"/>
                  </a:lnTo>
                  <a:lnTo>
                    <a:pt x="709229" y="199622"/>
                  </a:lnTo>
                  <a:lnTo>
                    <a:pt x="708708" y="198770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"/>
          <p:cNvSpPr/>
          <p:nvPr/>
        </p:nvSpPr>
        <p:spPr>
          <a:xfrm>
            <a:off x="314183" y="1350518"/>
            <a:ext cx="808316" cy="756585"/>
          </a:xfrm>
          <a:custGeom>
            <a:avLst/>
            <a:gdLst/>
            <a:ahLst/>
            <a:cxnLst/>
            <a:rect l="l" t="t" r="r" b="b"/>
            <a:pathLst>
              <a:path w="909955" h="902335" extrusionOk="0">
                <a:moveTo>
                  <a:pt x="455271" y="0"/>
                </a:moveTo>
                <a:lnTo>
                  <a:pt x="454903" y="0"/>
                </a:lnTo>
                <a:lnTo>
                  <a:pt x="405065" y="2661"/>
                </a:lnTo>
                <a:lnTo>
                  <a:pt x="405247" y="2661"/>
                </a:lnTo>
                <a:lnTo>
                  <a:pt x="357220" y="10432"/>
                </a:lnTo>
                <a:lnTo>
                  <a:pt x="311027" y="23036"/>
                </a:lnTo>
                <a:lnTo>
                  <a:pt x="266940" y="40199"/>
                </a:lnTo>
                <a:lnTo>
                  <a:pt x="225234" y="61644"/>
                </a:lnTo>
                <a:lnTo>
                  <a:pt x="186184" y="87097"/>
                </a:lnTo>
                <a:lnTo>
                  <a:pt x="150068" y="116283"/>
                </a:lnTo>
                <a:lnTo>
                  <a:pt x="117162" y="148926"/>
                </a:lnTo>
                <a:lnTo>
                  <a:pt x="87744" y="184751"/>
                </a:lnTo>
                <a:lnTo>
                  <a:pt x="62092" y="223483"/>
                </a:lnTo>
                <a:lnTo>
                  <a:pt x="40481" y="264846"/>
                </a:lnTo>
                <a:lnTo>
                  <a:pt x="23189" y="308566"/>
                </a:lnTo>
                <a:lnTo>
                  <a:pt x="10492" y="354375"/>
                </a:lnTo>
                <a:lnTo>
                  <a:pt x="2669" y="402000"/>
                </a:lnTo>
                <a:lnTo>
                  <a:pt x="0" y="451157"/>
                </a:lnTo>
                <a:lnTo>
                  <a:pt x="2669" y="500318"/>
                </a:lnTo>
                <a:lnTo>
                  <a:pt x="10492" y="547945"/>
                </a:lnTo>
                <a:lnTo>
                  <a:pt x="23191" y="593764"/>
                </a:lnTo>
                <a:lnTo>
                  <a:pt x="40489" y="637498"/>
                </a:lnTo>
                <a:lnTo>
                  <a:pt x="62108" y="678873"/>
                </a:lnTo>
                <a:lnTo>
                  <a:pt x="87771" y="717614"/>
                </a:lnTo>
                <a:lnTo>
                  <a:pt x="117200" y="753445"/>
                </a:lnTo>
                <a:lnTo>
                  <a:pt x="150117" y="786092"/>
                </a:lnTo>
                <a:lnTo>
                  <a:pt x="186245" y="815278"/>
                </a:lnTo>
                <a:lnTo>
                  <a:pt x="225307" y="840729"/>
                </a:lnTo>
                <a:lnTo>
                  <a:pt x="267024" y="862170"/>
                </a:lnTo>
                <a:lnTo>
                  <a:pt x="311120" y="879325"/>
                </a:lnTo>
                <a:lnTo>
                  <a:pt x="357317" y="891920"/>
                </a:lnTo>
                <a:lnTo>
                  <a:pt x="405337" y="899678"/>
                </a:lnTo>
                <a:lnTo>
                  <a:pt x="454903" y="902325"/>
                </a:lnTo>
                <a:lnTo>
                  <a:pt x="504472" y="899678"/>
                </a:lnTo>
                <a:lnTo>
                  <a:pt x="552494" y="891920"/>
                </a:lnTo>
                <a:lnTo>
                  <a:pt x="598693" y="879325"/>
                </a:lnTo>
                <a:lnTo>
                  <a:pt x="642789" y="862170"/>
                </a:lnTo>
                <a:lnTo>
                  <a:pt x="684507" y="840729"/>
                </a:lnTo>
                <a:lnTo>
                  <a:pt x="723569" y="815278"/>
                </a:lnTo>
                <a:lnTo>
                  <a:pt x="759696" y="786092"/>
                </a:lnTo>
                <a:lnTo>
                  <a:pt x="792613" y="753446"/>
                </a:lnTo>
                <a:lnTo>
                  <a:pt x="822040" y="717614"/>
                </a:lnTo>
                <a:lnTo>
                  <a:pt x="847702" y="678874"/>
                </a:lnTo>
                <a:lnTo>
                  <a:pt x="866619" y="642667"/>
                </a:lnTo>
                <a:lnTo>
                  <a:pt x="435611" y="642667"/>
                </a:lnTo>
                <a:lnTo>
                  <a:pt x="435611" y="351594"/>
                </a:lnTo>
                <a:lnTo>
                  <a:pt x="346528" y="351594"/>
                </a:lnTo>
                <a:lnTo>
                  <a:pt x="346528" y="296775"/>
                </a:lnTo>
                <a:lnTo>
                  <a:pt x="353139" y="294922"/>
                </a:lnTo>
                <a:lnTo>
                  <a:pt x="359176" y="293084"/>
                </a:lnTo>
                <a:lnTo>
                  <a:pt x="380736" y="285719"/>
                </a:lnTo>
                <a:lnTo>
                  <a:pt x="391325" y="281459"/>
                </a:lnTo>
                <a:lnTo>
                  <a:pt x="401945" y="276960"/>
                </a:lnTo>
                <a:lnTo>
                  <a:pt x="412550" y="272700"/>
                </a:lnTo>
                <a:lnTo>
                  <a:pt x="417564" y="270070"/>
                </a:lnTo>
                <a:lnTo>
                  <a:pt x="433008" y="262183"/>
                </a:lnTo>
                <a:lnTo>
                  <a:pt x="438118" y="259411"/>
                </a:lnTo>
                <a:lnTo>
                  <a:pt x="443165" y="256496"/>
                </a:lnTo>
                <a:lnTo>
                  <a:pt x="448755" y="253614"/>
                </a:lnTo>
                <a:lnTo>
                  <a:pt x="454265" y="250446"/>
                </a:lnTo>
                <a:lnTo>
                  <a:pt x="465061" y="243540"/>
                </a:lnTo>
                <a:lnTo>
                  <a:pt x="470570" y="240372"/>
                </a:lnTo>
                <a:lnTo>
                  <a:pt x="476176" y="237490"/>
                </a:lnTo>
                <a:lnTo>
                  <a:pt x="855124" y="237490"/>
                </a:lnTo>
                <a:lnTo>
                  <a:pt x="847811" y="223483"/>
                </a:lnTo>
                <a:lnTo>
                  <a:pt x="822174" y="184752"/>
                </a:lnTo>
                <a:lnTo>
                  <a:pt x="792772" y="148927"/>
                </a:lnTo>
                <a:lnTo>
                  <a:pt x="759881" y="116283"/>
                </a:lnTo>
                <a:lnTo>
                  <a:pt x="723779" y="87098"/>
                </a:lnTo>
                <a:lnTo>
                  <a:pt x="684744" y="61644"/>
                </a:lnTo>
                <a:lnTo>
                  <a:pt x="643052" y="40199"/>
                </a:lnTo>
                <a:lnTo>
                  <a:pt x="598982" y="23036"/>
                </a:lnTo>
                <a:lnTo>
                  <a:pt x="552810" y="10432"/>
                </a:lnTo>
                <a:lnTo>
                  <a:pt x="504814" y="2661"/>
                </a:lnTo>
                <a:lnTo>
                  <a:pt x="455271" y="0"/>
                </a:lnTo>
                <a:close/>
              </a:path>
              <a:path w="909955" h="902335" extrusionOk="0">
                <a:moveTo>
                  <a:pt x="855124" y="237490"/>
                </a:moveTo>
                <a:lnTo>
                  <a:pt x="504811" y="237490"/>
                </a:lnTo>
                <a:lnTo>
                  <a:pt x="504811" y="642667"/>
                </a:lnTo>
                <a:lnTo>
                  <a:pt x="866619" y="642667"/>
                </a:lnTo>
                <a:lnTo>
                  <a:pt x="886617" y="593764"/>
                </a:lnTo>
                <a:lnTo>
                  <a:pt x="899315" y="547946"/>
                </a:lnTo>
                <a:lnTo>
                  <a:pt x="907138" y="500319"/>
                </a:lnTo>
                <a:lnTo>
                  <a:pt x="909807" y="451158"/>
                </a:lnTo>
                <a:lnTo>
                  <a:pt x="907159" y="402000"/>
                </a:lnTo>
                <a:lnTo>
                  <a:pt x="899358" y="354375"/>
                </a:lnTo>
                <a:lnTo>
                  <a:pt x="886680" y="308566"/>
                </a:lnTo>
                <a:lnTo>
                  <a:pt x="869406" y="264847"/>
                </a:lnTo>
                <a:lnTo>
                  <a:pt x="855124" y="237490"/>
                </a:lnTo>
                <a:close/>
              </a:path>
              <a:path w="909955" h="902335" extrusionOk="0">
                <a:moveTo>
                  <a:pt x="435611" y="314911"/>
                </a:moveTo>
                <a:lnTo>
                  <a:pt x="397026" y="336214"/>
                </a:lnTo>
                <a:lnTo>
                  <a:pt x="360651" y="347990"/>
                </a:lnTo>
                <a:lnTo>
                  <a:pt x="346528" y="351594"/>
                </a:lnTo>
                <a:lnTo>
                  <a:pt x="435611" y="351594"/>
                </a:lnTo>
                <a:lnTo>
                  <a:pt x="435611" y="314911"/>
                </a:lnTo>
                <a:close/>
              </a:path>
            </a:pathLst>
          </a:custGeom>
          <a:solidFill>
            <a:srgbClr val="215D4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314183" y="2648212"/>
            <a:ext cx="808316" cy="744866"/>
          </a:xfrm>
          <a:custGeom>
            <a:avLst/>
            <a:gdLst/>
            <a:ahLst/>
            <a:cxnLst/>
            <a:rect l="l" t="t" r="r" b="b"/>
            <a:pathLst>
              <a:path w="857885" h="857885" extrusionOk="0">
                <a:moveTo>
                  <a:pt x="429139" y="0"/>
                </a:moveTo>
                <a:lnTo>
                  <a:pt x="428808" y="0"/>
                </a:lnTo>
                <a:lnTo>
                  <a:pt x="381828" y="2529"/>
                </a:lnTo>
                <a:lnTo>
                  <a:pt x="382000" y="2529"/>
                </a:lnTo>
                <a:lnTo>
                  <a:pt x="336727" y="9915"/>
                </a:lnTo>
                <a:lnTo>
                  <a:pt x="293185" y="21894"/>
                </a:lnTo>
                <a:lnTo>
                  <a:pt x="251627" y="38206"/>
                </a:lnTo>
                <a:lnTo>
                  <a:pt x="212312" y="58588"/>
                </a:lnTo>
                <a:lnTo>
                  <a:pt x="175502" y="82779"/>
                </a:lnTo>
                <a:lnTo>
                  <a:pt x="141457" y="110518"/>
                </a:lnTo>
                <a:lnTo>
                  <a:pt x="110439" y="141544"/>
                </a:lnTo>
                <a:lnTo>
                  <a:pt x="82709" y="175593"/>
                </a:lnTo>
                <a:lnTo>
                  <a:pt x="58527" y="212405"/>
                </a:lnTo>
                <a:lnTo>
                  <a:pt x="38156" y="251719"/>
                </a:lnTo>
                <a:lnTo>
                  <a:pt x="21857" y="293273"/>
                </a:lnTo>
                <a:lnTo>
                  <a:pt x="9890" y="336804"/>
                </a:lnTo>
                <a:lnTo>
                  <a:pt x="2516" y="382065"/>
                </a:lnTo>
                <a:lnTo>
                  <a:pt x="34" y="428149"/>
                </a:lnTo>
                <a:lnTo>
                  <a:pt x="0" y="428786"/>
                </a:lnTo>
                <a:lnTo>
                  <a:pt x="2445" y="474187"/>
                </a:lnTo>
                <a:lnTo>
                  <a:pt x="9890" y="520774"/>
                </a:lnTo>
                <a:lnTo>
                  <a:pt x="21861" y="564321"/>
                </a:lnTo>
                <a:lnTo>
                  <a:pt x="38166" y="605886"/>
                </a:lnTo>
                <a:lnTo>
                  <a:pt x="58545" y="645210"/>
                </a:lnTo>
                <a:lnTo>
                  <a:pt x="82736" y="682029"/>
                </a:lnTo>
                <a:lnTo>
                  <a:pt x="110476" y="716084"/>
                </a:lnTo>
                <a:lnTo>
                  <a:pt x="141505" y="747111"/>
                </a:lnTo>
                <a:lnTo>
                  <a:pt x="175561" y="774850"/>
                </a:lnTo>
                <a:lnTo>
                  <a:pt x="212382" y="799039"/>
                </a:lnTo>
                <a:lnTo>
                  <a:pt x="251706" y="819417"/>
                </a:lnTo>
                <a:lnTo>
                  <a:pt x="293273" y="835722"/>
                </a:lnTo>
                <a:lnTo>
                  <a:pt x="336819" y="847692"/>
                </a:lnTo>
                <a:lnTo>
                  <a:pt x="382085" y="855065"/>
                </a:lnTo>
                <a:lnTo>
                  <a:pt x="428808" y="857581"/>
                </a:lnTo>
                <a:lnTo>
                  <a:pt x="475533" y="855065"/>
                </a:lnTo>
                <a:lnTo>
                  <a:pt x="520800" y="847692"/>
                </a:lnTo>
                <a:lnTo>
                  <a:pt x="564348" y="835722"/>
                </a:lnTo>
                <a:lnTo>
                  <a:pt x="605915" y="819417"/>
                </a:lnTo>
                <a:lnTo>
                  <a:pt x="645240" y="799040"/>
                </a:lnTo>
                <a:lnTo>
                  <a:pt x="682061" y="774851"/>
                </a:lnTo>
                <a:lnTo>
                  <a:pt x="716116" y="747112"/>
                </a:lnTo>
                <a:lnTo>
                  <a:pt x="747144" y="716084"/>
                </a:lnTo>
                <a:lnTo>
                  <a:pt x="774884" y="682030"/>
                </a:lnTo>
                <a:lnTo>
                  <a:pt x="799073" y="645210"/>
                </a:lnTo>
                <a:lnTo>
                  <a:pt x="811585" y="621066"/>
                </a:lnTo>
                <a:lnTo>
                  <a:pt x="306235" y="621065"/>
                </a:lnTo>
                <a:lnTo>
                  <a:pt x="306235" y="585087"/>
                </a:lnTo>
                <a:lnTo>
                  <a:pt x="314470" y="541056"/>
                </a:lnTo>
                <a:lnTo>
                  <a:pt x="337142" y="504927"/>
                </a:lnTo>
                <a:lnTo>
                  <a:pt x="370713" y="474188"/>
                </a:lnTo>
                <a:lnTo>
                  <a:pt x="421082" y="440713"/>
                </a:lnTo>
                <a:lnTo>
                  <a:pt x="429967" y="434612"/>
                </a:lnTo>
                <a:lnTo>
                  <a:pt x="463850" y="403897"/>
                </a:lnTo>
                <a:lnTo>
                  <a:pt x="481145" y="366563"/>
                </a:lnTo>
                <a:lnTo>
                  <a:pt x="482808" y="338344"/>
                </a:lnTo>
                <a:lnTo>
                  <a:pt x="481543" y="330501"/>
                </a:lnTo>
                <a:lnTo>
                  <a:pt x="481026" y="328951"/>
                </a:lnTo>
                <a:lnTo>
                  <a:pt x="326468" y="328950"/>
                </a:lnTo>
                <a:lnTo>
                  <a:pt x="326468" y="270467"/>
                </a:lnTo>
                <a:lnTo>
                  <a:pt x="359555" y="248807"/>
                </a:lnTo>
                <a:lnTo>
                  <a:pt x="399941" y="238166"/>
                </a:lnTo>
                <a:lnTo>
                  <a:pt x="428461" y="236326"/>
                </a:lnTo>
                <a:lnTo>
                  <a:pt x="811561" y="236326"/>
                </a:lnTo>
                <a:lnTo>
                  <a:pt x="799176" y="212406"/>
                </a:lnTo>
                <a:lnTo>
                  <a:pt x="775009" y="175593"/>
                </a:lnTo>
                <a:lnTo>
                  <a:pt x="747292" y="141544"/>
                </a:lnTo>
                <a:lnTo>
                  <a:pt x="716288" y="110519"/>
                </a:lnTo>
                <a:lnTo>
                  <a:pt x="682256" y="82780"/>
                </a:lnTo>
                <a:lnTo>
                  <a:pt x="645459" y="58588"/>
                </a:lnTo>
                <a:lnTo>
                  <a:pt x="606157" y="38206"/>
                </a:lnTo>
                <a:lnTo>
                  <a:pt x="564613" y="21894"/>
                </a:lnTo>
                <a:lnTo>
                  <a:pt x="521088" y="9915"/>
                </a:lnTo>
                <a:lnTo>
                  <a:pt x="475843" y="2529"/>
                </a:lnTo>
                <a:lnTo>
                  <a:pt x="429139" y="0"/>
                </a:lnTo>
                <a:close/>
              </a:path>
              <a:path w="857885" h="857885" extrusionOk="0">
                <a:moveTo>
                  <a:pt x="811561" y="236326"/>
                </a:moveTo>
                <a:lnTo>
                  <a:pt x="428461" y="236326"/>
                </a:lnTo>
                <a:lnTo>
                  <a:pt x="440491" y="236714"/>
                </a:lnTo>
                <a:lnTo>
                  <a:pt x="440057" y="236714"/>
                </a:lnTo>
                <a:lnTo>
                  <a:pt x="483299" y="246691"/>
                </a:lnTo>
                <a:lnTo>
                  <a:pt x="517708" y="269742"/>
                </a:lnTo>
                <a:lnTo>
                  <a:pt x="538998" y="305602"/>
                </a:lnTo>
                <a:lnTo>
                  <a:pt x="543875" y="336805"/>
                </a:lnTo>
                <a:lnTo>
                  <a:pt x="543958" y="339052"/>
                </a:lnTo>
                <a:lnTo>
                  <a:pt x="543804" y="346232"/>
                </a:lnTo>
                <a:lnTo>
                  <a:pt x="543739" y="349261"/>
                </a:lnTo>
                <a:lnTo>
                  <a:pt x="542880" y="359430"/>
                </a:lnTo>
                <a:lnTo>
                  <a:pt x="541386" y="369527"/>
                </a:lnTo>
                <a:lnTo>
                  <a:pt x="539224" y="379639"/>
                </a:lnTo>
                <a:lnTo>
                  <a:pt x="536490" y="388719"/>
                </a:lnTo>
                <a:lnTo>
                  <a:pt x="533070" y="397414"/>
                </a:lnTo>
                <a:lnTo>
                  <a:pt x="532978" y="397648"/>
                </a:lnTo>
                <a:lnTo>
                  <a:pt x="510922" y="431381"/>
                </a:lnTo>
                <a:lnTo>
                  <a:pt x="475525" y="462769"/>
                </a:lnTo>
                <a:lnTo>
                  <a:pt x="444058" y="483745"/>
                </a:lnTo>
                <a:lnTo>
                  <a:pt x="434777" y="489768"/>
                </a:lnTo>
                <a:lnTo>
                  <a:pt x="397468" y="516866"/>
                </a:lnTo>
                <a:lnTo>
                  <a:pt x="371928" y="550826"/>
                </a:lnTo>
                <a:lnTo>
                  <a:pt x="368786" y="570094"/>
                </a:lnTo>
                <a:lnTo>
                  <a:pt x="551365" y="570094"/>
                </a:lnTo>
                <a:lnTo>
                  <a:pt x="551410" y="621066"/>
                </a:lnTo>
                <a:lnTo>
                  <a:pt x="811585" y="621066"/>
                </a:lnTo>
                <a:lnTo>
                  <a:pt x="835756" y="564321"/>
                </a:lnTo>
                <a:lnTo>
                  <a:pt x="847726" y="520775"/>
                </a:lnTo>
                <a:lnTo>
                  <a:pt x="855100" y="475509"/>
                </a:lnTo>
                <a:lnTo>
                  <a:pt x="857616" y="428786"/>
                </a:lnTo>
                <a:lnTo>
                  <a:pt x="855119" y="382066"/>
                </a:lnTo>
                <a:lnTo>
                  <a:pt x="847764" y="336805"/>
                </a:lnTo>
                <a:lnTo>
                  <a:pt x="835815" y="293273"/>
                </a:lnTo>
                <a:lnTo>
                  <a:pt x="819532" y="251720"/>
                </a:lnTo>
                <a:lnTo>
                  <a:pt x="811561" y="236326"/>
                </a:lnTo>
                <a:close/>
              </a:path>
              <a:path w="857885" h="857885" extrusionOk="0">
                <a:moveTo>
                  <a:pt x="422816" y="284723"/>
                </a:moveTo>
                <a:lnTo>
                  <a:pt x="383979" y="291476"/>
                </a:lnTo>
                <a:lnTo>
                  <a:pt x="347951" y="311148"/>
                </a:lnTo>
                <a:lnTo>
                  <a:pt x="326468" y="328950"/>
                </a:lnTo>
                <a:lnTo>
                  <a:pt x="481026" y="328951"/>
                </a:lnTo>
                <a:lnTo>
                  <a:pt x="479044" y="323004"/>
                </a:lnTo>
                <a:lnTo>
                  <a:pt x="476695" y="315779"/>
                </a:lnTo>
                <a:lnTo>
                  <a:pt x="442858" y="287477"/>
                </a:lnTo>
                <a:lnTo>
                  <a:pt x="436643" y="285945"/>
                </a:lnTo>
                <a:lnTo>
                  <a:pt x="436922" y="285945"/>
                </a:lnTo>
                <a:lnTo>
                  <a:pt x="429593" y="284936"/>
                </a:lnTo>
                <a:lnTo>
                  <a:pt x="422816" y="284723"/>
                </a:lnTo>
                <a:close/>
              </a:path>
            </a:pathLst>
          </a:custGeom>
          <a:solidFill>
            <a:srgbClr val="76CE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181448" y="2745255"/>
            <a:ext cx="79482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1"/>
                </a:solidFill>
                <a:latin typeface="+mj-lt"/>
              </a:rPr>
              <a:t>EVB/FEP</a:t>
            </a:r>
            <a:endParaRPr sz="2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0" y="-7057"/>
            <a:ext cx="12192000" cy="716041"/>
          </a:xfrm>
          <a:custGeom>
            <a:avLst/>
            <a:gdLst/>
            <a:ahLst/>
            <a:cxnLst/>
            <a:rect l="l" t="t" r="r" b="b"/>
            <a:pathLst>
              <a:path w="12192000" h="695325" extrusionOk="0">
                <a:moveTo>
                  <a:pt x="0" y="695325"/>
                </a:moveTo>
                <a:lnTo>
                  <a:pt x="12192000" y="695325"/>
                </a:lnTo>
                <a:lnTo>
                  <a:pt x="12192000" y="0"/>
                </a:lnTo>
                <a:lnTo>
                  <a:pt x="0" y="0"/>
                </a:lnTo>
                <a:lnTo>
                  <a:pt x="0" y="695325"/>
                </a:lnTo>
                <a:close/>
              </a:path>
            </a:pathLst>
          </a:custGeom>
          <a:gradFill>
            <a:gsLst>
              <a:gs pos="0">
                <a:srgbClr val="F3A387"/>
              </a:gs>
              <a:gs pos="50000">
                <a:srgbClr val="F5C5B7"/>
              </a:gs>
              <a:gs pos="100000">
                <a:srgbClr val="F9E3DC"/>
              </a:gs>
            </a:gsLst>
            <a:lin ang="189000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93450" y="-83095"/>
            <a:ext cx="1233452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/>
              <a:t>Computational and Experimental characterization of the catalytic activity of </a:t>
            </a:r>
          </a:p>
          <a:p>
            <a:r>
              <a:rPr lang="en-US" sz="2400" dirty="0"/>
              <a:t>artificial enzymes based on the </a:t>
            </a:r>
            <a:r>
              <a:rPr lang="en-US" sz="2400" dirty="0" err="1"/>
              <a:t>LmrR</a:t>
            </a:r>
            <a:r>
              <a:rPr lang="en-US" sz="2400" dirty="0"/>
              <a:t> scaffold</a:t>
            </a:r>
            <a:endParaRPr sz="24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7EC9F-2F5A-4478-A95E-5F26B19DE795}"/>
              </a:ext>
            </a:extLst>
          </p:cNvPr>
          <p:cNvSpPr txBox="1"/>
          <p:nvPr/>
        </p:nvSpPr>
        <p:spPr>
          <a:xfrm>
            <a:off x="1337188" y="3891599"/>
            <a:ext cx="3677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j-lt"/>
              </a:rPr>
              <a:t>Alanine Scanning</a:t>
            </a:r>
            <a:endParaRPr lang="en-IN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8C56F-0826-3A53-10FB-F137E7C477E4}"/>
              </a:ext>
            </a:extLst>
          </p:cNvPr>
          <p:cNvSpPr txBox="1"/>
          <p:nvPr/>
        </p:nvSpPr>
        <p:spPr>
          <a:xfrm>
            <a:off x="1435510" y="5265829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Results</a:t>
            </a:r>
            <a:endParaRPr lang="en-IN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00" name="Google Shape;30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569" y="875900"/>
            <a:ext cx="6389358" cy="570859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8"/>
          <p:cNvSpPr txBox="1"/>
          <p:nvPr/>
        </p:nvSpPr>
        <p:spPr>
          <a:xfrm>
            <a:off x="7396631" y="2060834"/>
            <a:ext cx="455939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Workflow to run EVB on several mutations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8"/>
          <p:cNvGrpSpPr/>
          <p:nvPr/>
        </p:nvGrpSpPr>
        <p:grpSpPr>
          <a:xfrm>
            <a:off x="0" y="-7057"/>
            <a:ext cx="12192000" cy="763642"/>
            <a:chOff x="0" y="30785"/>
            <a:chExt cx="9144000" cy="677903"/>
          </a:xfrm>
        </p:grpSpPr>
        <p:sp>
          <p:nvSpPr>
            <p:cNvPr id="306" name="Google Shape;306;p8"/>
            <p:cNvSpPr/>
            <p:nvPr/>
          </p:nvSpPr>
          <p:spPr>
            <a:xfrm>
              <a:off x="0" y="30785"/>
              <a:ext cx="9144000" cy="677903"/>
            </a:xfrm>
            <a:custGeom>
              <a:avLst/>
              <a:gdLst/>
              <a:ahLst/>
              <a:cxnLst/>
              <a:rect l="l" t="t" r="r" b="b"/>
              <a:pathLst>
                <a:path w="12192000" h="695325" extrusionOk="0">
                  <a:moveTo>
                    <a:pt x="0" y="695325"/>
                  </a:moveTo>
                  <a:lnTo>
                    <a:pt x="12192000" y="69532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rgbClr val="26445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7" name="Google Shape;307;p8"/>
            <p:cNvSpPr txBox="1"/>
            <p:nvPr/>
          </p:nvSpPr>
          <p:spPr>
            <a:xfrm>
              <a:off x="747959" y="136704"/>
              <a:ext cx="6111432" cy="46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2800" dirty="0">
                  <a:solidFill>
                    <a:schemeClr val="lt1"/>
                  </a:solidFill>
                </a:rPr>
                <a:t>Workflow</a:t>
              </a:r>
              <a:endParaRPr dirty="0"/>
            </a:p>
          </p:txBody>
        </p:sp>
      </p:grpSp>
      <p:sp>
        <p:nvSpPr>
          <p:cNvPr id="310" name="Google Shape;310;p8"/>
          <p:cNvSpPr/>
          <p:nvPr/>
        </p:nvSpPr>
        <p:spPr>
          <a:xfrm>
            <a:off x="0" y="34987"/>
            <a:ext cx="808316" cy="744866"/>
          </a:xfrm>
          <a:custGeom>
            <a:avLst/>
            <a:gdLst/>
            <a:ahLst/>
            <a:cxnLst/>
            <a:rect l="l" t="t" r="r" b="b"/>
            <a:pathLst>
              <a:path w="857885" h="857885" extrusionOk="0">
                <a:moveTo>
                  <a:pt x="429139" y="0"/>
                </a:moveTo>
                <a:lnTo>
                  <a:pt x="428808" y="0"/>
                </a:lnTo>
                <a:lnTo>
                  <a:pt x="381828" y="2529"/>
                </a:lnTo>
                <a:lnTo>
                  <a:pt x="382000" y="2529"/>
                </a:lnTo>
                <a:lnTo>
                  <a:pt x="336727" y="9915"/>
                </a:lnTo>
                <a:lnTo>
                  <a:pt x="293185" y="21894"/>
                </a:lnTo>
                <a:lnTo>
                  <a:pt x="251627" y="38206"/>
                </a:lnTo>
                <a:lnTo>
                  <a:pt x="212312" y="58588"/>
                </a:lnTo>
                <a:lnTo>
                  <a:pt x="175502" y="82779"/>
                </a:lnTo>
                <a:lnTo>
                  <a:pt x="141457" y="110518"/>
                </a:lnTo>
                <a:lnTo>
                  <a:pt x="110439" y="141544"/>
                </a:lnTo>
                <a:lnTo>
                  <a:pt x="82709" y="175593"/>
                </a:lnTo>
                <a:lnTo>
                  <a:pt x="58527" y="212405"/>
                </a:lnTo>
                <a:lnTo>
                  <a:pt x="38156" y="251719"/>
                </a:lnTo>
                <a:lnTo>
                  <a:pt x="21857" y="293273"/>
                </a:lnTo>
                <a:lnTo>
                  <a:pt x="9890" y="336804"/>
                </a:lnTo>
                <a:lnTo>
                  <a:pt x="2516" y="382065"/>
                </a:lnTo>
                <a:lnTo>
                  <a:pt x="34" y="428149"/>
                </a:lnTo>
                <a:lnTo>
                  <a:pt x="0" y="428786"/>
                </a:lnTo>
                <a:lnTo>
                  <a:pt x="2445" y="474187"/>
                </a:lnTo>
                <a:lnTo>
                  <a:pt x="9890" y="520774"/>
                </a:lnTo>
                <a:lnTo>
                  <a:pt x="21861" y="564321"/>
                </a:lnTo>
                <a:lnTo>
                  <a:pt x="38166" y="605886"/>
                </a:lnTo>
                <a:lnTo>
                  <a:pt x="58545" y="645210"/>
                </a:lnTo>
                <a:lnTo>
                  <a:pt x="82736" y="682029"/>
                </a:lnTo>
                <a:lnTo>
                  <a:pt x="110476" y="716084"/>
                </a:lnTo>
                <a:lnTo>
                  <a:pt x="141505" y="747111"/>
                </a:lnTo>
                <a:lnTo>
                  <a:pt x="175561" y="774850"/>
                </a:lnTo>
                <a:lnTo>
                  <a:pt x="212382" y="799039"/>
                </a:lnTo>
                <a:lnTo>
                  <a:pt x="251706" y="819417"/>
                </a:lnTo>
                <a:lnTo>
                  <a:pt x="293273" y="835722"/>
                </a:lnTo>
                <a:lnTo>
                  <a:pt x="336819" y="847692"/>
                </a:lnTo>
                <a:lnTo>
                  <a:pt x="382085" y="855065"/>
                </a:lnTo>
                <a:lnTo>
                  <a:pt x="428808" y="857581"/>
                </a:lnTo>
                <a:lnTo>
                  <a:pt x="475533" y="855065"/>
                </a:lnTo>
                <a:lnTo>
                  <a:pt x="520800" y="847692"/>
                </a:lnTo>
                <a:lnTo>
                  <a:pt x="564348" y="835722"/>
                </a:lnTo>
                <a:lnTo>
                  <a:pt x="605915" y="819417"/>
                </a:lnTo>
                <a:lnTo>
                  <a:pt x="645240" y="799040"/>
                </a:lnTo>
                <a:lnTo>
                  <a:pt x="682061" y="774851"/>
                </a:lnTo>
                <a:lnTo>
                  <a:pt x="716116" y="747112"/>
                </a:lnTo>
                <a:lnTo>
                  <a:pt x="747144" y="716084"/>
                </a:lnTo>
                <a:lnTo>
                  <a:pt x="774884" y="682030"/>
                </a:lnTo>
                <a:lnTo>
                  <a:pt x="799073" y="645210"/>
                </a:lnTo>
                <a:lnTo>
                  <a:pt x="811585" y="621066"/>
                </a:lnTo>
                <a:lnTo>
                  <a:pt x="306235" y="621065"/>
                </a:lnTo>
                <a:lnTo>
                  <a:pt x="306235" y="585087"/>
                </a:lnTo>
                <a:lnTo>
                  <a:pt x="314470" y="541056"/>
                </a:lnTo>
                <a:lnTo>
                  <a:pt x="337142" y="504927"/>
                </a:lnTo>
                <a:lnTo>
                  <a:pt x="370713" y="474188"/>
                </a:lnTo>
                <a:lnTo>
                  <a:pt x="421082" y="440713"/>
                </a:lnTo>
                <a:lnTo>
                  <a:pt x="429967" y="434612"/>
                </a:lnTo>
                <a:lnTo>
                  <a:pt x="463850" y="403897"/>
                </a:lnTo>
                <a:lnTo>
                  <a:pt x="481145" y="366563"/>
                </a:lnTo>
                <a:lnTo>
                  <a:pt x="482808" y="338344"/>
                </a:lnTo>
                <a:lnTo>
                  <a:pt x="481543" y="330501"/>
                </a:lnTo>
                <a:lnTo>
                  <a:pt x="481026" y="328951"/>
                </a:lnTo>
                <a:lnTo>
                  <a:pt x="326468" y="328950"/>
                </a:lnTo>
                <a:lnTo>
                  <a:pt x="326468" y="270467"/>
                </a:lnTo>
                <a:lnTo>
                  <a:pt x="359555" y="248807"/>
                </a:lnTo>
                <a:lnTo>
                  <a:pt x="399941" y="238166"/>
                </a:lnTo>
                <a:lnTo>
                  <a:pt x="428461" y="236326"/>
                </a:lnTo>
                <a:lnTo>
                  <a:pt x="811561" y="236326"/>
                </a:lnTo>
                <a:lnTo>
                  <a:pt x="799176" y="212406"/>
                </a:lnTo>
                <a:lnTo>
                  <a:pt x="775009" y="175593"/>
                </a:lnTo>
                <a:lnTo>
                  <a:pt x="747292" y="141544"/>
                </a:lnTo>
                <a:lnTo>
                  <a:pt x="716288" y="110519"/>
                </a:lnTo>
                <a:lnTo>
                  <a:pt x="682256" y="82780"/>
                </a:lnTo>
                <a:lnTo>
                  <a:pt x="645459" y="58588"/>
                </a:lnTo>
                <a:lnTo>
                  <a:pt x="606157" y="38206"/>
                </a:lnTo>
                <a:lnTo>
                  <a:pt x="564613" y="21894"/>
                </a:lnTo>
                <a:lnTo>
                  <a:pt x="521088" y="9915"/>
                </a:lnTo>
                <a:lnTo>
                  <a:pt x="475843" y="2529"/>
                </a:lnTo>
                <a:lnTo>
                  <a:pt x="429139" y="0"/>
                </a:lnTo>
                <a:close/>
              </a:path>
              <a:path w="857885" h="857885" extrusionOk="0">
                <a:moveTo>
                  <a:pt x="811561" y="236326"/>
                </a:moveTo>
                <a:lnTo>
                  <a:pt x="428461" y="236326"/>
                </a:lnTo>
                <a:lnTo>
                  <a:pt x="440491" y="236714"/>
                </a:lnTo>
                <a:lnTo>
                  <a:pt x="440057" y="236714"/>
                </a:lnTo>
                <a:lnTo>
                  <a:pt x="483299" y="246691"/>
                </a:lnTo>
                <a:lnTo>
                  <a:pt x="517708" y="269742"/>
                </a:lnTo>
                <a:lnTo>
                  <a:pt x="538998" y="305602"/>
                </a:lnTo>
                <a:lnTo>
                  <a:pt x="543875" y="336805"/>
                </a:lnTo>
                <a:lnTo>
                  <a:pt x="543958" y="339052"/>
                </a:lnTo>
                <a:lnTo>
                  <a:pt x="543804" y="346232"/>
                </a:lnTo>
                <a:lnTo>
                  <a:pt x="543739" y="349261"/>
                </a:lnTo>
                <a:lnTo>
                  <a:pt x="542880" y="359430"/>
                </a:lnTo>
                <a:lnTo>
                  <a:pt x="541386" y="369527"/>
                </a:lnTo>
                <a:lnTo>
                  <a:pt x="539224" y="379639"/>
                </a:lnTo>
                <a:lnTo>
                  <a:pt x="536490" y="388719"/>
                </a:lnTo>
                <a:lnTo>
                  <a:pt x="533070" y="397414"/>
                </a:lnTo>
                <a:lnTo>
                  <a:pt x="532978" y="397648"/>
                </a:lnTo>
                <a:lnTo>
                  <a:pt x="510922" y="431381"/>
                </a:lnTo>
                <a:lnTo>
                  <a:pt x="475525" y="462769"/>
                </a:lnTo>
                <a:lnTo>
                  <a:pt x="444058" y="483745"/>
                </a:lnTo>
                <a:lnTo>
                  <a:pt x="434777" y="489768"/>
                </a:lnTo>
                <a:lnTo>
                  <a:pt x="397468" y="516866"/>
                </a:lnTo>
                <a:lnTo>
                  <a:pt x="371928" y="550826"/>
                </a:lnTo>
                <a:lnTo>
                  <a:pt x="368786" y="570094"/>
                </a:lnTo>
                <a:lnTo>
                  <a:pt x="551365" y="570094"/>
                </a:lnTo>
                <a:lnTo>
                  <a:pt x="551410" y="621066"/>
                </a:lnTo>
                <a:lnTo>
                  <a:pt x="811585" y="621066"/>
                </a:lnTo>
                <a:lnTo>
                  <a:pt x="835756" y="564321"/>
                </a:lnTo>
                <a:lnTo>
                  <a:pt x="847726" y="520775"/>
                </a:lnTo>
                <a:lnTo>
                  <a:pt x="855100" y="475509"/>
                </a:lnTo>
                <a:lnTo>
                  <a:pt x="857616" y="428786"/>
                </a:lnTo>
                <a:lnTo>
                  <a:pt x="855119" y="382066"/>
                </a:lnTo>
                <a:lnTo>
                  <a:pt x="847764" y="336805"/>
                </a:lnTo>
                <a:lnTo>
                  <a:pt x="835815" y="293273"/>
                </a:lnTo>
                <a:lnTo>
                  <a:pt x="819532" y="251720"/>
                </a:lnTo>
                <a:lnTo>
                  <a:pt x="811561" y="236326"/>
                </a:lnTo>
                <a:close/>
              </a:path>
              <a:path w="857885" h="857885" extrusionOk="0">
                <a:moveTo>
                  <a:pt x="422816" y="284723"/>
                </a:moveTo>
                <a:lnTo>
                  <a:pt x="383979" y="291476"/>
                </a:lnTo>
                <a:lnTo>
                  <a:pt x="347951" y="311148"/>
                </a:lnTo>
                <a:lnTo>
                  <a:pt x="326468" y="328950"/>
                </a:lnTo>
                <a:lnTo>
                  <a:pt x="481026" y="328951"/>
                </a:lnTo>
                <a:lnTo>
                  <a:pt x="479044" y="323004"/>
                </a:lnTo>
                <a:lnTo>
                  <a:pt x="476695" y="315779"/>
                </a:lnTo>
                <a:lnTo>
                  <a:pt x="442858" y="287477"/>
                </a:lnTo>
                <a:lnTo>
                  <a:pt x="436643" y="285945"/>
                </a:lnTo>
                <a:lnTo>
                  <a:pt x="436922" y="285945"/>
                </a:lnTo>
                <a:lnTo>
                  <a:pt x="429593" y="284936"/>
                </a:lnTo>
                <a:lnTo>
                  <a:pt x="422816" y="284723"/>
                </a:lnTo>
                <a:close/>
              </a:path>
            </a:pathLst>
          </a:custGeom>
          <a:solidFill>
            <a:srgbClr val="76CE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C508F-81E0-F710-2AAC-BD2945B70F42}"/>
              </a:ext>
            </a:extLst>
          </p:cNvPr>
          <p:cNvSpPr txBox="1"/>
          <p:nvPr/>
        </p:nvSpPr>
        <p:spPr>
          <a:xfrm>
            <a:off x="8908026" y="59452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rgbClr val="264457"/>
                </a:solidFill>
              </a:rPr>
              <a:t>https://github.com/ND7996/GPX6</a:t>
            </a:r>
            <a:r>
              <a:rPr lang="en-US" sz="1400" dirty="0">
                <a:solidFill>
                  <a:srgbClr val="26445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3</a:t>
            </a:fld>
            <a:endParaRPr sz="1400"/>
          </a:p>
        </p:txBody>
      </p:sp>
      <p:grpSp>
        <p:nvGrpSpPr>
          <p:cNvPr id="213" name="Google Shape;213;p6"/>
          <p:cNvGrpSpPr/>
          <p:nvPr/>
        </p:nvGrpSpPr>
        <p:grpSpPr>
          <a:xfrm>
            <a:off x="0" y="-7057"/>
            <a:ext cx="12192000" cy="763642"/>
            <a:chOff x="0" y="30785"/>
            <a:chExt cx="9144000" cy="677903"/>
          </a:xfrm>
        </p:grpSpPr>
        <p:sp>
          <p:nvSpPr>
            <p:cNvPr id="214" name="Google Shape;214;p6"/>
            <p:cNvSpPr/>
            <p:nvPr/>
          </p:nvSpPr>
          <p:spPr>
            <a:xfrm>
              <a:off x="0" y="30785"/>
              <a:ext cx="9144000" cy="677903"/>
            </a:xfrm>
            <a:custGeom>
              <a:avLst/>
              <a:gdLst/>
              <a:ahLst/>
              <a:cxnLst/>
              <a:rect l="l" t="t" r="r" b="b"/>
              <a:pathLst>
                <a:path w="12192000" h="695325" extrusionOk="0">
                  <a:moveTo>
                    <a:pt x="0" y="695325"/>
                  </a:moveTo>
                  <a:lnTo>
                    <a:pt x="12192000" y="69532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rgbClr val="26445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15" name="Google Shape;215;p6"/>
            <p:cNvSpPr txBox="1"/>
            <p:nvPr/>
          </p:nvSpPr>
          <p:spPr>
            <a:xfrm>
              <a:off x="747959" y="136704"/>
              <a:ext cx="6111432" cy="464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FEP calculations</a:t>
              </a:r>
              <a:endParaRPr sz="2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6"/>
          <p:cNvSpPr/>
          <p:nvPr/>
        </p:nvSpPr>
        <p:spPr>
          <a:xfrm>
            <a:off x="201262" y="1630334"/>
            <a:ext cx="1310726" cy="440170"/>
          </a:xfrm>
          <a:prstGeom prst="roundRect">
            <a:avLst>
              <a:gd name="adj" fmla="val 16667"/>
            </a:avLst>
          </a:prstGeom>
          <a:solidFill>
            <a:srgbClr val="26445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PREPARE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1175878" y="2130657"/>
            <a:ext cx="1717397" cy="440170"/>
          </a:xfrm>
          <a:prstGeom prst="roundRect">
            <a:avLst>
              <a:gd name="adj" fmla="val 16667"/>
            </a:avLst>
          </a:prstGeom>
          <a:solidFill>
            <a:srgbClr val="26445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SIMULATE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2428318" y="1641656"/>
            <a:ext cx="1451363" cy="423484"/>
          </a:xfrm>
          <a:prstGeom prst="roundRect">
            <a:avLst>
              <a:gd name="adj" fmla="val 16667"/>
            </a:avLst>
          </a:prstGeom>
          <a:solidFill>
            <a:srgbClr val="264457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ANALYSE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 txBox="1"/>
          <p:nvPr/>
        </p:nvSpPr>
        <p:spPr>
          <a:xfrm>
            <a:off x="1659618" y="3263393"/>
            <a:ext cx="812314" cy="307736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Qdyn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297168" y="2681266"/>
            <a:ext cx="940919" cy="307736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Qprep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 txBox="1"/>
          <p:nvPr/>
        </p:nvSpPr>
        <p:spPr>
          <a:xfrm>
            <a:off x="2918905" y="2717516"/>
            <a:ext cx="740985" cy="307736"/>
          </a:xfrm>
          <a:prstGeom prst="rect">
            <a:avLst/>
          </a:prstGeom>
          <a:solidFill>
            <a:srgbClr val="264457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Qfep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6"/>
          <p:cNvSpPr/>
          <p:nvPr/>
        </p:nvSpPr>
        <p:spPr>
          <a:xfrm>
            <a:off x="385705" y="2065140"/>
            <a:ext cx="754768" cy="6080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6445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/>
          <p:nvPr/>
        </p:nvSpPr>
        <p:spPr>
          <a:xfrm>
            <a:off x="2928680" y="2062877"/>
            <a:ext cx="740472" cy="659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6445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1708097" y="2570827"/>
            <a:ext cx="715355" cy="684294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26445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0404" y="1630335"/>
            <a:ext cx="7194620" cy="411060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6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2024-2025 MONITORING SESSION</a:t>
            </a:r>
            <a:endParaRPr/>
          </a:p>
        </p:txBody>
      </p:sp>
      <p:sp>
        <p:nvSpPr>
          <p:cNvPr id="244" name="Google Shape;244;p6"/>
          <p:cNvSpPr/>
          <p:nvPr/>
        </p:nvSpPr>
        <p:spPr>
          <a:xfrm>
            <a:off x="40489" y="1435"/>
            <a:ext cx="808316" cy="744866"/>
          </a:xfrm>
          <a:custGeom>
            <a:avLst/>
            <a:gdLst/>
            <a:ahLst/>
            <a:cxnLst/>
            <a:rect l="l" t="t" r="r" b="b"/>
            <a:pathLst>
              <a:path w="857885" h="857885" extrusionOk="0">
                <a:moveTo>
                  <a:pt x="429139" y="0"/>
                </a:moveTo>
                <a:lnTo>
                  <a:pt x="428808" y="0"/>
                </a:lnTo>
                <a:lnTo>
                  <a:pt x="381828" y="2529"/>
                </a:lnTo>
                <a:lnTo>
                  <a:pt x="382000" y="2529"/>
                </a:lnTo>
                <a:lnTo>
                  <a:pt x="336727" y="9915"/>
                </a:lnTo>
                <a:lnTo>
                  <a:pt x="293185" y="21894"/>
                </a:lnTo>
                <a:lnTo>
                  <a:pt x="251627" y="38206"/>
                </a:lnTo>
                <a:lnTo>
                  <a:pt x="212312" y="58588"/>
                </a:lnTo>
                <a:lnTo>
                  <a:pt x="175502" y="82779"/>
                </a:lnTo>
                <a:lnTo>
                  <a:pt x="141457" y="110518"/>
                </a:lnTo>
                <a:lnTo>
                  <a:pt x="110439" y="141544"/>
                </a:lnTo>
                <a:lnTo>
                  <a:pt x="82709" y="175593"/>
                </a:lnTo>
                <a:lnTo>
                  <a:pt x="58527" y="212405"/>
                </a:lnTo>
                <a:lnTo>
                  <a:pt x="38156" y="251719"/>
                </a:lnTo>
                <a:lnTo>
                  <a:pt x="21857" y="293273"/>
                </a:lnTo>
                <a:lnTo>
                  <a:pt x="9890" y="336804"/>
                </a:lnTo>
                <a:lnTo>
                  <a:pt x="2516" y="382065"/>
                </a:lnTo>
                <a:lnTo>
                  <a:pt x="34" y="428149"/>
                </a:lnTo>
                <a:lnTo>
                  <a:pt x="0" y="428786"/>
                </a:lnTo>
                <a:lnTo>
                  <a:pt x="2445" y="474187"/>
                </a:lnTo>
                <a:lnTo>
                  <a:pt x="9890" y="520774"/>
                </a:lnTo>
                <a:lnTo>
                  <a:pt x="21861" y="564321"/>
                </a:lnTo>
                <a:lnTo>
                  <a:pt x="38166" y="605886"/>
                </a:lnTo>
                <a:lnTo>
                  <a:pt x="58545" y="645210"/>
                </a:lnTo>
                <a:lnTo>
                  <a:pt x="82736" y="682029"/>
                </a:lnTo>
                <a:lnTo>
                  <a:pt x="110476" y="716084"/>
                </a:lnTo>
                <a:lnTo>
                  <a:pt x="141505" y="747111"/>
                </a:lnTo>
                <a:lnTo>
                  <a:pt x="175561" y="774850"/>
                </a:lnTo>
                <a:lnTo>
                  <a:pt x="212382" y="799039"/>
                </a:lnTo>
                <a:lnTo>
                  <a:pt x="251706" y="819417"/>
                </a:lnTo>
                <a:lnTo>
                  <a:pt x="293273" y="835722"/>
                </a:lnTo>
                <a:lnTo>
                  <a:pt x="336819" y="847692"/>
                </a:lnTo>
                <a:lnTo>
                  <a:pt x="382085" y="855065"/>
                </a:lnTo>
                <a:lnTo>
                  <a:pt x="428808" y="857581"/>
                </a:lnTo>
                <a:lnTo>
                  <a:pt x="475533" y="855065"/>
                </a:lnTo>
                <a:lnTo>
                  <a:pt x="520800" y="847692"/>
                </a:lnTo>
                <a:lnTo>
                  <a:pt x="564348" y="835722"/>
                </a:lnTo>
                <a:lnTo>
                  <a:pt x="605915" y="819417"/>
                </a:lnTo>
                <a:lnTo>
                  <a:pt x="645240" y="799040"/>
                </a:lnTo>
                <a:lnTo>
                  <a:pt x="682061" y="774851"/>
                </a:lnTo>
                <a:lnTo>
                  <a:pt x="716116" y="747112"/>
                </a:lnTo>
                <a:lnTo>
                  <a:pt x="747144" y="716084"/>
                </a:lnTo>
                <a:lnTo>
                  <a:pt x="774884" y="682030"/>
                </a:lnTo>
                <a:lnTo>
                  <a:pt x="799073" y="645210"/>
                </a:lnTo>
                <a:lnTo>
                  <a:pt x="811585" y="621066"/>
                </a:lnTo>
                <a:lnTo>
                  <a:pt x="306235" y="621065"/>
                </a:lnTo>
                <a:lnTo>
                  <a:pt x="306235" y="585087"/>
                </a:lnTo>
                <a:lnTo>
                  <a:pt x="314470" y="541056"/>
                </a:lnTo>
                <a:lnTo>
                  <a:pt x="337142" y="504927"/>
                </a:lnTo>
                <a:lnTo>
                  <a:pt x="370713" y="474188"/>
                </a:lnTo>
                <a:lnTo>
                  <a:pt x="421082" y="440713"/>
                </a:lnTo>
                <a:lnTo>
                  <a:pt x="429967" y="434612"/>
                </a:lnTo>
                <a:lnTo>
                  <a:pt x="463850" y="403897"/>
                </a:lnTo>
                <a:lnTo>
                  <a:pt x="481145" y="366563"/>
                </a:lnTo>
                <a:lnTo>
                  <a:pt x="482808" y="338344"/>
                </a:lnTo>
                <a:lnTo>
                  <a:pt x="481543" y="330501"/>
                </a:lnTo>
                <a:lnTo>
                  <a:pt x="481026" y="328951"/>
                </a:lnTo>
                <a:lnTo>
                  <a:pt x="326468" y="328950"/>
                </a:lnTo>
                <a:lnTo>
                  <a:pt x="326468" y="270467"/>
                </a:lnTo>
                <a:lnTo>
                  <a:pt x="359555" y="248807"/>
                </a:lnTo>
                <a:lnTo>
                  <a:pt x="399941" y="238166"/>
                </a:lnTo>
                <a:lnTo>
                  <a:pt x="428461" y="236326"/>
                </a:lnTo>
                <a:lnTo>
                  <a:pt x="811561" y="236326"/>
                </a:lnTo>
                <a:lnTo>
                  <a:pt x="799176" y="212406"/>
                </a:lnTo>
                <a:lnTo>
                  <a:pt x="775009" y="175593"/>
                </a:lnTo>
                <a:lnTo>
                  <a:pt x="747292" y="141544"/>
                </a:lnTo>
                <a:lnTo>
                  <a:pt x="716288" y="110519"/>
                </a:lnTo>
                <a:lnTo>
                  <a:pt x="682256" y="82780"/>
                </a:lnTo>
                <a:lnTo>
                  <a:pt x="645459" y="58588"/>
                </a:lnTo>
                <a:lnTo>
                  <a:pt x="606157" y="38206"/>
                </a:lnTo>
                <a:lnTo>
                  <a:pt x="564613" y="21894"/>
                </a:lnTo>
                <a:lnTo>
                  <a:pt x="521088" y="9915"/>
                </a:lnTo>
                <a:lnTo>
                  <a:pt x="475843" y="2529"/>
                </a:lnTo>
                <a:lnTo>
                  <a:pt x="429139" y="0"/>
                </a:lnTo>
                <a:close/>
              </a:path>
              <a:path w="857885" h="857885" extrusionOk="0">
                <a:moveTo>
                  <a:pt x="811561" y="236326"/>
                </a:moveTo>
                <a:lnTo>
                  <a:pt x="428461" y="236326"/>
                </a:lnTo>
                <a:lnTo>
                  <a:pt x="440491" y="236714"/>
                </a:lnTo>
                <a:lnTo>
                  <a:pt x="440057" y="236714"/>
                </a:lnTo>
                <a:lnTo>
                  <a:pt x="483299" y="246691"/>
                </a:lnTo>
                <a:lnTo>
                  <a:pt x="517708" y="269742"/>
                </a:lnTo>
                <a:lnTo>
                  <a:pt x="538998" y="305602"/>
                </a:lnTo>
                <a:lnTo>
                  <a:pt x="543875" y="336805"/>
                </a:lnTo>
                <a:lnTo>
                  <a:pt x="543958" y="339052"/>
                </a:lnTo>
                <a:lnTo>
                  <a:pt x="543804" y="346232"/>
                </a:lnTo>
                <a:lnTo>
                  <a:pt x="543739" y="349261"/>
                </a:lnTo>
                <a:lnTo>
                  <a:pt x="542880" y="359430"/>
                </a:lnTo>
                <a:lnTo>
                  <a:pt x="541386" y="369527"/>
                </a:lnTo>
                <a:lnTo>
                  <a:pt x="539224" y="379639"/>
                </a:lnTo>
                <a:lnTo>
                  <a:pt x="536490" y="388719"/>
                </a:lnTo>
                <a:lnTo>
                  <a:pt x="533070" y="397414"/>
                </a:lnTo>
                <a:lnTo>
                  <a:pt x="532978" y="397648"/>
                </a:lnTo>
                <a:lnTo>
                  <a:pt x="510922" y="431381"/>
                </a:lnTo>
                <a:lnTo>
                  <a:pt x="475525" y="462769"/>
                </a:lnTo>
                <a:lnTo>
                  <a:pt x="444058" y="483745"/>
                </a:lnTo>
                <a:lnTo>
                  <a:pt x="434777" y="489768"/>
                </a:lnTo>
                <a:lnTo>
                  <a:pt x="397468" y="516866"/>
                </a:lnTo>
                <a:lnTo>
                  <a:pt x="371928" y="550826"/>
                </a:lnTo>
                <a:lnTo>
                  <a:pt x="368786" y="570094"/>
                </a:lnTo>
                <a:lnTo>
                  <a:pt x="551365" y="570094"/>
                </a:lnTo>
                <a:lnTo>
                  <a:pt x="551410" y="621066"/>
                </a:lnTo>
                <a:lnTo>
                  <a:pt x="811585" y="621066"/>
                </a:lnTo>
                <a:lnTo>
                  <a:pt x="835756" y="564321"/>
                </a:lnTo>
                <a:lnTo>
                  <a:pt x="847726" y="520775"/>
                </a:lnTo>
                <a:lnTo>
                  <a:pt x="855100" y="475509"/>
                </a:lnTo>
                <a:lnTo>
                  <a:pt x="857616" y="428786"/>
                </a:lnTo>
                <a:lnTo>
                  <a:pt x="855119" y="382066"/>
                </a:lnTo>
                <a:lnTo>
                  <a:pt x="847764" y="336805"/>
                </a:lnTo>
                <a:lnTo>
                  <a:pt x="835815" y="293273"/>
                </a:lnTo>
                <a:lnTo>
                  <a:pt x="819532" y="251720"/>
                </a:lnTo>
                <a:lnTo>
                  <a:pt x="811561" y="236326"/>
                </a:lnTo>
                <a:close/>
              </a:path>
              <a:path w="857885" h="857885" extrusionOk="0">
                <a:moveTo>
                  <a:pt x="422816" y="284723"/>
                </a:moveTo>
                <a:lnTo>
                  <a:pt x="383979" y="291476"/>
                </a:lnTo>
                <a:lnTo>
                  <a:pt x="347951" y="311148"/>
                </a:lnTo>
                <a:lnTo>
                  <a:pt x="326468" y="328950"/>
                </a:lnTo>
                <a:lnTo>
                  <a:pt x="481026" y="328951"/>
                </a:lnTo>
                <a:lnTo>
                  <a:pt x="479044" y="323004"/>
                </a:lnTo>
                <a:lnTo>
                  <a:pt x="476695" y="315779"/>
                </a:lnTo>
                <a:lnTo>
                  <a:pt x="442858" y="287477"/>
                </a:lnTo>
                <a:lnTo>
                  <a:pt x="436643" y="285945"/>
                </a:lnTo>
                <a:lnTo>
                  <a:pt x="436922" y="285945"/>
                </a:lnTo>
                <a:lnTo>
                  <a:pt x="429593" y="284936"/>
                </a:lnTo>
                <a:lnTo>
                  <a:pt x="422816" y="284723"/>
                </a:lnTo>
                <a:close/>
              </a:path>
            </a:pathLst>
          </a:custGeom>
          <a:solidFill>
            <a:srgbClr val="76CE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4</a:t>
            </a:fld>
            <a:endParaRPr sz="1400"/>
          </a:p>
        </p:txBody>
      </p:sp>
      <p:sp>
        <p:nvSpPr>
          <p:cNvPr id="372" name="Google Shape;372;p13"/>
          <p:cNvSpPr txBox="1"/>
          <p:nvPr/>
        </p:nvSpPr>
        <p:spPr>
          <a:xfrm>
            <a:off x="89787" y="43713"/>
            <a:ext cx="88773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3"/>
          <p:cNvSpPr txBox="1"/>
          <p:nvPr/>
        </p:nvSpPr>
        <p:spPr>
          <a:xfrm>
            <a:off x="126522" y="6444733"/>
            <a:ext cx="78292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b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3"/>
          <p:cNvSpPr/>
          <p:nvPr/>
        </p:nvSpPr>
        <p:spPr>
          <a:xfrm>
            <a:off x="6620142" y="2091050"/>
            <a:ext cx="9144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48" y="5517736"/>
            <a:ext cx="1571523" cy="11885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13"/>
          <p:cNvGrpSpPr/>
          <p:nvPr/>
        </p:nvGrpSpPr>
        <p:grpSpPr>
          <a:xfrm>
            <a:off x="0" y="-7057"/>
            <a:ext cx="12192000" cy="763642"/>
            <a:chOff x="0" y="30785"/>
            <a:chExt cx="9144000" cy="677903"/>
          </a:xfrm>
        </p:grpSpPr>
        <p:grpSp>
          <p:nvGrpSpPr>
            <p:cNvPr id="392" name="Google Shape;392;p13"/>
            <p:cNvGrpSpPr/>
            <p:nvPr/>
          </p:nvGrpSpPr>
          <p:grpSpPr>
            <a:xfrm>
              <a:off x="0" y="30785"/>
              <a:ext cx="9144000" cy="677903"/>
              <a:chOff x="0" y="0"/>
              <a:chExt cx="12192000" cy="695325"/>
            </a:xfrm>
          </p:grpSpPr>
          <p:sp>
            <p:nvSpPr>
              <p:cNvPr id="393" name="Google Shape;393;p13"/>
              <p:cNvSpPr/>
              <p:nvPr/>
            </p:nvSpPr>
            <p:spPr>
              <a:xfrm>
                <a:off x="0" y="0"/>
                <a:ext cx="12192000" cy="695325"/>
              </a:xfrm>
              <a:custGeom>
                <a:avLst/>
                <a:gdLst/>
                <a:ahLst/>
                <a:cxnLst/>
                <a:rect l="l" t="t" r="r" b="b"/>
                <a:pathLst>
                  <a:path w="12192000" h="695325" extrusionOk="0">
                    <a:moveTo>
                      <a:pt x="0" y="695325"/>
                    </a:moveTo>
                    <a:lnTo>
                      <a:pt x="12192000" y="695325"/>
                    </a:lnTo>
                    <a:lnTo>
                      <a:pt x="12192000" y="0"/>
                    </a:lnTo>
                    <a:lnTo>
                      <a:pt x="0" y="0"/>
                    </a:lnTo>
                    <a:lnTo>
                      <a:pt x="0" y="69532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188963" y="72127"/>
                <a:ext cx="725347" cy="506380"/>
              </a:xfrm>
              <a:custGeom>
                <a:avLst/>
                <a:gdLst/>
                <a:ahLst/>
                <a:cxnLst/>
                <a:rect l="l" t="t" r="r" b="b"/>
                <a:pathLst>
                  <a:path w="909955" h="902335" extrusionOk="0">
                    <a:moveTo>
                      <a:pt x="455271" y="0"/>
                    </a:moveTo>
                    <a:lnTo>
                      <a:pt x="454903" y="0"/>
                    </a:lnTo>
                    <a:lnTo>
                      <a:pt x="405065" y="2661"/>
                    </a:lnTo>
                    <a:lnTo>
                      <a:pt x="405247" y="2661"/>
                    </a:lnTo>
                    <a:lnTo>
                      <a:pt x="357220" y="10432"/>
                    </a:lnTo>
                    <a:lnTo>
                      <a:pt x="311027" y="23036"/>
                    </a:lnTo>
                    <a:lnTo>
                      <a:pt x="266940" y="40199"/>
                    </a:lnTo>
                    <a:lnTo>
                      <a:pt x="225234" y="61644"/>
                    </a:lnTo>
                    <a:lnTo>
                      <a:pt x="186184" y="87097"/>
                    </a:lnTo>
                    <a:lnTo>
                      <a:pt x="150068" y="116283"/>
                    </a:lnTo>
                    <a:lnTo>
                      <a:pt x="117162" y="148926"/>
                    </a:lnTo>
                    <a:lnTo>
                      <a:pt x="87744" y="184751"/>
                    </a:lnTo>
                    <a:lnTo>
                      <a:pt x="62092" y="223483"/>
                    </a:lnTo>
                    <a:lnTo>
                      <a:pt x="40481" y="264846"/>
                    </a:lnTo>
                    <a:lnTo>
                      <a:pt x="23189" y="308566"/>
                    </a:lnTo>
                    <a:lnTo>
                      <a:pt x="10492" y="354375"/>
                    </a:lnTo>
                    <a:lnTo>
                      <a:pt x="2669" y="402000"/>
                    </a:lnTo>
                    <a:lnTo>
                      <a:pt x="0" y="451157"/>
                    </a:lnTo>
                    <a:lnTo>
                      <a:pt x="2669" y="500318"/>
                    </a:lnTo>
                    <a:lnTo>
                      <a:pt x="10492" y="547945"/>
                    </a:lnTo>
                    <a:lnTo>
                      <a:pt x="23191" y="593764"/>
                    </a:lnTo>
                    <a:lnTo>
                      <a:pt x="40489" y="637498"/>
                    </a:lnTo>
                    <a:lnTo>
                      <a:pt x="62108" y="678873"/>
                    </a:lnTo>
                    <a:lnTo>
                      <a:pt x="87771" y="717614"/>
                    </a:lnTo>
                    <a:lnTo>
                      <a:pt x="117200" y="753445"/>
                    </a:lnTo>
                    <a:lnTo>
                      <a:pt x="150117" y="786092"/>
                    </a:lnTo>
                    <a:lnTo>
                      <a:pt x="186245" y="815278"/>
                    </a:lnTo>
                    <a:lnTo>
                      <a:pt x="225307" y="840729"/>
                    </a:lnTo>
                    <a:lnTo>
                      <a:pt x="267024" y="862170"/>
                    </a:lnTo>
                    <a:lnTo>
                      <a:pt x="311120" y="879325"/>
                    </a:lnTo>
                    <a:lnTo>
                      <a:pt x="357317" y="891920"/>
                    </a:lnTo>
                    <a:lnTo>
                      <a:pt x="405337" y="899678"/>
                    </a:lnTo>
                    <a:lnTo>
                      <a:pt x="454903" y="902325"/>
                    </a:lnTo>
                    <a:lnTo>
                      <a:pt x="504472" y="899678"/>
                    </a:lnTo>
                    <a:lnTo>
                      <a:pt x="552494" y="891920"/>
                    </a:lnTo>
                    <a:lnTo>
                      <a:pt x="598693" y="879325"/>
                    </a:lnTo>
                    <a:lnTo>
                      <a:pt x="642789" y="862170"/>
                    </a:lnTo>
                    <a:lnTo>
                      <a:pt x="684507" y="840729"/>
                    </a:lnTo>
                    <a:lnTo>
                      <a:pt x="723569" y="815278"/>
                    </a:lnTo>
                    <a:lnTo>
                      <a:pt x="759696" y="786092"/>
                    </a:lnTo>
                    <a:lnTo>
                      <a:pt x="792613" y="753446"/>
                    </a:lnTo>
                    <a:lnTo>
                      <a:pt x="822040" y="717614"/>
                    </a:lnTo>
                    <a:lnTo>
                      <a:pt x="847702" y="678874"/>
                    </a:lnTo>
                    <a:lnTo>
                      <a:pt x="866619" y="642667"/>
                    </a:lnTo>
                    <a:lnTo>
                      <a:pt x="435611" y="642667"/>
                    </a:lnTo>
                    <a:lnTo>
                      <a:pt x="435611" y="351594"/>
                    </a:lnTo>
                    <a:lnTo>
                      <a:pt x="346528" y="351594"/>
                    </a:lnTo>
                    <a:lnTo>
                      <a:pt x="346528" y="296775"/>
                    </a:lnTo>
                    <a:lnTo>
                      <a:pt x="353139" y="294922"/>
                    </a:lnTo>
                    <a:lnTo>
                      <a:pt x="359176" y="293084"/>
                    </a:lnTo>
                    <a:lnTo>
                      <a:pt x="380736" y="285719"/>
                    </a:lnTo>
                    <a:lnTo>
                      <a:pt x="391325" y="281459"/>
                    </a:lnTo>
                    <a:lnTo>
                      <a:pt x="401945" y="276960"/>
                    </a:lnTo>
                    <a:lnTo>
                      <a:pt x="412550" y="272700"/>
                    </a:lnTo>
                    <a:lnTo>
                      <a:pt x="417564" y="270070"/>
                    </a:lnTo>
                    <a:lnTo>
                      <a:pt x="433008" y="262183"/>
                    </a:lnTo>
                    <a:lnTo>
                      <a:pt x="438118" y="259411"/>
                    </a:lnTo>
                    <a:lnTo>
                      <a:pt x="443165" y="256496"/>
                    </a:lnTo>
                    <a:lnTo>
                      <a:pt x="448755" y="253614"/>
                    </a:lnTo>
                    <a:lnTo>
                      <a:pt x="454265" y="250446"/>
                    </a:lnTo>
                    <a:lnTo>
                      <a:pt x="465061" y="243540"/>
                    </a:lnTo>
                    <a:lnTo>
                      <a:pt x="470570" y="240372"/>
                    </a:lnTo>
                    <a:lnTo>
                      <a:pt x="476176" y="237490"/>
                    </a:lnTo>
                    <a:lnTo>
                      <a:pt x="855124" y="237490"/>
                    </a:lnTo>
                    <a:lnTo>
                      <a:pt x="847811" y="223483"/>
                    </a:lnTo>
                    <a:lnTo>
                      <a:pt x="822174" y="184752"/>
                    </a:lnTo>
                    <a:lnTo>
                      <a:pt x="792772" y="148927"/>
                    </a:lnTo>
                    <a:lnTo>
                      <a:pt x="759881" y="116283"/>
                    </a:lnTo>
                    <a:lnTo>
                      <a:pt x="723779" y="87098"/>
                    </a:lnTo>
                    <a:lnTo>
                      <a:pt x="684744" y="61644"/>
                    </a:lnTo>
                    <a:lnTo>
                      <a:pt x="643052" y="40199"/>
                    </a:lnTo>
                    <a:lnTo>
                      <a:pt x="598982" y="23036"/>
                    </a:lnTo>
                    <a:lnTo>
                      <a:pt x="552810" y="10432"/>
                    </a:lnTo>
                    <a:lnTo>
                      <a:pt x="504814" y="2661"/>
                    </a:lnTo>
                    <a:lnTo>
                      <a:pt x="455271" y="0"/>
                    </a:lnTo>
                    <a:close/>
                  </a:path>
                  <a:path w="909955" h="902335" extrusionOk="0">
                    <a:moveTo>
                      <a:pt x="855124" y="237490"/>
                    </a:moveTo>
                    <a:lnTo>
                      <a:pt x="504811" y="237490"/>
                    </a:lnTo>
                    <a:lnTo>
                      <a:pt x="504811" y="642667"/>
                    </a:lnTo>
                    <a:lnTo>
                      <a:pt x="866619" y="642667"/>
                    </a:lnTo>
                    <a:lnTo>
                      <a:pt x="886617" y="593764"/>
                    </a:lnTo>
                    <a:lnTo>
                      <a:pt x="899315" y="547946"/>
                    </a:lnTo>
                    <a:lnTo>
                      <a:pt x="907138" y="500319"/>
                    </a:lnTo>
                    <a:lnTo>
                      <a:pt x="909807" y="451158"/>
                    </a:lnTo>
                    <a:lnTo>
                      <a:pt x="907159" y="402000"/>
                    </a:lnTo>
                    <a:lnTo>
                      <a:pt x="899358" y="354375"/>
                    </a:lnTo>
                    <a:lnTo>
                      <a:pt x="886680" y="308566"/>
                    </a:lnTo>
                    <a:lnTo>
                      <a:pt x="869406" y="264847"/>
                    </a:lnTo>
                    <a:lnTo>
                      <a:pt x="855124" y="237490"/>
                    </a:lnTo>
                    <a:close/>
                  </a:path>
                  <a:path w="909955" h="902335" extrusionOk="0">
                    <a:moveTo>
                      <a:pt x="435611" y="314911"/>
                    </a:moveTo>
                    <a:lnTo>
                      <a:pt x="397026" y="336214"/>
                    </a:lnTo>
                    <a:lnTo>
                      <a:pt x="360651" y="347990"/>
                    </a:lnTo>
                    <a:lnTo>
                      <a:pt x="346528" y="351594"/>
                    </a:lnTo>
                    <a:lnTo>
                      <a:pt x="435611" y="351594"/>
                    </a:lnTo>
                    <a:lnTo>
                      <a:pt x="435611" y="314911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395" name="Google Shape;395;p13"/>
            <p:cNvSpPr txBox="1"/>
            <p:nvPr/>
          </p:nvSpPr>
          <p:spPr>
            <a:xfrm>
              <a:off x="604908" y="69955"/>
              <a:ext cx="1710953" cy="273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6" name="Google Shape;396;p13"/>
          <p:cNvSpPr txBox="1"/>
          <p:nvPr/>
        </p:nvSpPr>
        <p:spPr>
          <a:xfrm>
            <a:off x="179148" y="186856"/>
            <a:ext cx="11246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Alanine Scanning: A Synergistic Computational and Experimental Approach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0" y="-20979"/>
            <a:ext cx="808316" cy="753745"/>
          </a:xfrm>
          <a:custGeom>
            <a:avLst/>
            <a:gdLst/>
            <a:ahLst/>
            <a:cxnLst/>
            <a:rect l="l" t="t" r="r" b="b"/>
            <a:pathLst>
              <a:path w="753745" h="753745" extrusionOk="0">
                <a:moveTo>
                  <a:pt x="376938" y="0"/>
                </a:moveTo>
                <a:lnTo>
                  <a:pt x="376634" y="0"/>
                </a:lnTo>
                <a:lnTo>
                  <a:pt x="329118" y="2950"/>
                </a:lnTo>
                <a:lnTo>
                  <a:pt x="329300" y="2950"/>
                </a:lnTo>
                <a:lnTo>
                  <a:pt x="283800" y="11531"/>
                </a:lnTo>
                <a:lnTo>
                  <a:pt x="240417" y="25390"/>
                </a:lnTo>
                <a:lnTo>
                  <a:pt x="199495" y="44172"/>
                </a:lnTo>
                <a:lnTo>
                  <a:pt x="161386" y="67526"/>
                </a:lnTo>
                <a:lnTo>
                  <a:pt x="126440" y="95099"/>
                </a:lnTo>
                <a:lnTo>
                  <a:pt x="95010" y="126537"/>
                </a:lnTo>
                <a:lnTo>
                  <a:pt x="67449" y="161488"/>
                </a:lnTo>
                <a:lnTo>
                  <a:pt x="44109" y="199599"/>
                </a:lnTo>
                <a:lnTo>
                  <a:pt x="25341" y="240517"/>
                </a:lnTo>
                <a:lnTo>
                  <a:pt x="11499" y="283889"/>
                </a:lnTo>
                <a:lnTo>
                  <a:pt x="2933" y="329362"/>
                </a:lnTo>
                <a:lnTo>
                  <a:pt x="0" y="376623"/>
                </a:lnTo>
                <a:lnTo>
                  <a:pt x="2936" y="423865"/>
                </a:lnTo>
                <a:lnTo>
                  <a:pt x="11506" y="469355"/>
                </a:lnTo>
                <a:lnTo>
                  <a:pt x="25357" y="512741"/>
                </a:lnTo>
                <a:lnTo>
                  <a:pt x="44136" y="553669"/>
                </a:lnTo>
                <a:lnTo>
                  <a:pt x="67489" y="591787"/>
                </a:lnTo>
                <a:lnTo>
                  <a:pt x="95063" y="626743"/>
                </a:lnTo>
                <a:lnTo>
                  <a:pt x="126507" y="658182"/>
                </a:lnTo>
                <a:lnTo>
                  <a:pt x="161466" y="685753"/>
                </a:lnTo>
                <a:lnTo>
                  <a:pt x="199588" y="709101"/>
                </a:lnTo>
                <a:lnTo>
                  <a:pt x="240521" y="727876"/>
                </a:lnTo>
                <a:lnTo>
                  <a:pt x="283912" y="741723"/>
                </a:lnTo>
                <a:lnTo>
                  <a:pt x="329418" y="750289"/>
                </a:lnTo>
                <a:lnTo>
                  <a:pt x="376621" y="753222"/>
                </a:lnTo>
                <a:lnTo>
                  <a:pt x="423865" y="750289"/>
                </a:lnTo>
                <a:lnTo>
                  <a:pt x="469358" y="741723"/>
                </a:lnTo>
                <a:lnTo>
                  <a:pt x="512746" y="727876"/>
                </a:lnTo>
                <a:lnTo>
                  <a:pt x="553678" y="709101"/>
                </a:lnTo>
                <a:lnTo>
                  <a:pt x="591799" y="685753"/>
                </a:lnTo>
                <a:lnTo>
                  <a:pt x="626757" y="658182"/>
                </a:lnTo>
                <a:lnTo>
                  <a:pt x="658199" y="626743"/>
                </a:lnTo>
                <a:lnTo>
                  <a:pt x="685772" y="591788"/>
                </a:lnTo>
                <a:lnTo>
                  <a:pt x="709123" y="553669"/>
                </a:lnTo>
                <a:lnTo>
                  <a:pt x="711967" y="547470"/>
                </a:lnTo>
                <a:lnTo>
                  <a:pt x="357224" y="547470"/>
                </a:lnTo>
                <a:lnTo>
                  <a:pt x="344562" y="547220"/>
                </a:lnTo>
                <a:lnTo>
                  <a:pt x="296503" y="540910"/>
                </a:lnTo>
                <a:lnTo>
                  <a:pt x="267010" y="478944"/>
                </a:lnTo>
                <a:lnTo>
                  <a:pt x="422825" y="478944"/>
                </a:lnTo>
                <a:lnTo>
                  <a:pt x="423255" y="478296"/>
                </a:lnTo>
                <a:lnTo>
                  <a:pt x="426508" y="472080"/>
                </a:lnTo>
                <a:lnTo>
                  <a:pt x="428789" y="465488"/>
                </a:lnTo>
                <a:lnTo>
                  <a:pt x="430068" y="458632"/>
                </a:lnTo>
                <a:lnTo>
                  <a:pt x="430194" y="448389"/>
                </a:lnTo>
                <a:lnTo>
                  <a:pt x="430047" y="444455"/>
                </a:lnTo>
                <a:lnTo>
                  <a:pt x="410356" y="409377"/>
                </a:lnTo>
                <a:lnTo>
                  <a:pt x="367714" y="393839"/>
                </a:lnTo>
                <a:lnTo>
                  <a:pt x="310484" y="392026"/>
                </a:lnTo>
                <a:lnTo>
                  <a:pt x="310484" y="349890"/>
                </a:lnTo>
                <a:lnTo>
                  <a:pt x="355261" y="349201"/>
                </a:lnTo>
                <a:lnTo>
                  <a:pt x="395608" y="337211"/>
                </a:lnTo>
                <a:lnTo>
                  <a:pt x="417291" y="300889"/>
                </a:lnTo>
                <a:lnTo>
                  <a:pt x="417504" y="294241"/>
                </a:lnTo>
                <a:lnTo>
                  <a:pt x="417834" y="286150"/>
                </a:lnTo>
                <a:lnTo>
                  <a:pt x="415957" y="278124"/>
                </a:lnTo>
                <a:lnTo>
                  <a:pt x="412357" y="271527"/>
                </a:lnTo>
                <a:lnTo>
                  <a:pt x="281131" y="271527"/>
                </a:lnTo>
                <a:lnTo>
                  <a:pt x="281131" y="224802"/>
                </a:lnTo>
                <a:lnTo>
                  <a:pt x="320255" y="210484"/>
                </a:lnTo>
                <a:lnTo>
                  <a:pt x="342454" y="206888"/>
                </a:lnTo>
                <a:lnTo>
                  <a:pt x="342240" y="206888"/>
                </a:lnTo>
                <a:lnTo>
                  <a:pt x="353729" y="205995"/>
                </a:lnTo>
                <a:lnTo>
                  <a:pt x="352782" y="205995"/>
                </a:lnTo>
                <a:lnTo>
                  <a:pt x="365514" y="205711"/>
                </a:lnTo>
                <a:lnTo>
                  <a:pt x="712013" y="205711"/>
                </a:lnTo>
                <a:lnTo>
                  <a:pt x="709212" y="199599"/>
                </a:lnTo>
                <a:lnTo>
                  <a:pt x="685886" y="161488"/>
                </a:lnTo>
                <a:lnTo>
                  <a:pt x="658339" y="126537"/>
                </a:lnTo>
                <a:lnTo>
                  <a:pt x="626924" y="95099"/>
                </a:lnTo>
                <a:lnTo>
                  <a:pt x="591992" y="67526"/>
                </a:lnTo>
                <a:lnTo>
                  <a:pt x="553898" y="44172"/>
                </a:lnTo>
                <a:lnTo>
                  <a:pt x="512993" y="25390"/>
                </a:lnTo>
                <a:lnTo>
                  <a:pt x="469629" y="11532"/>
                </a:lnTo>
                <a:lnTo>
                  <a:pt x="424160" y="2950"/>
                </a:lnTo>
                <a:lnTo>
                  <a:pt x="376938" y="0"/>
                </a:lnTo>
                <a:close/>
              </a:path>
              <a:path w="753745" h="753745" extrusionOk="0">
                <a:moveTo>
                  <a:pt x="712013" y="205711"/>
                </a:moveTo>
                <a:lnTo>
                  <a:pt x="365514" y="205711"/>
                </a:lnTo>
                <a:lnTo>
                  <a:pt x="375694" y="205995"/>
                </a:lnTo>
                <a:lnTo>
                  <a:pt x="385829" y="206888"/>
                </a:lnTo>
                <a:lnTo>
                  <a:pt x="423839" y="216331"/>
                </a:lnTo>
                <a:lnTo>
                  <a:pt x="459831" y="242880"/>
                </a:lnTo>
                <a:lnTo>
                  <a:pt x="473725" y="283889"/>
                </a:lnTo>
                <a:lnTo>
                  <a:pt x="473810" y="286150"/>
                </a:lnTo>
                <a:lnTo>
                  <a:pt x="473015" y="300707"/>
                </a:lnTo>
                <a:lnTo>
                  <a:pt x="454896" y="340040"/>
                </a:lnTo>
                <a:lnTo>
                  <a:pt x="417571" y="364642"/>
                </a:lnTo>
                <a:lnTo>
                  <a:pt x="403039" y="368677"/>
                </a:lnTo>
                <a:lnTo>
                  <a:pt x="411056" y="369802"/>
                </a:lnTo>
                <a:lnTo>
                  <a:pt x="448433" y="383801"/>
                </a:lnTo>
                <a:lnTo>
                  <a:pt x="476010" y="410859"/>
                </a:lnTo>
                <a:lnTo>
                  <a:pt x="486695" y="448389"/>
                </a:lnTo>
                <a:lnTo>
                  <a:pt x="486239" y="458632"/>
                </a:lnTo>
                <a:lnTo>
                  <a:pt x="486199" y="459527"/>
                </a:lnTo>
                <a:lnTo>
                  <a:pt x="484277" y="470459"/>
                </a:lnTo>
                <a:lnTo>
                  <a:pt x="480958" y="481049"/>
                </a:lnTo>
                <a:lnTo>
                  <a:pt x="476380" y="490936"/>
                </a:lnTo>
                <a:lnTo>
                  <a:pt x="476276" y="491160"/>
                </a:lnTo>
                <a:lnTo>
                  <a:pt x="448113" y="522111"/>
                </a:lnTo>
                <a:lnTo>
                  <a:pt x="406807" y="541044"/>
                </a:lnTo>
                <a:lnTo>
                  <a:pt x="368605" y="547220"/>
                </a:lnTo>
                <a:lnTo>
                  <a:pt x="365911" y="547220"/>
                </a:lnTo>
                <a:lnTo>
                  <a:pt x="357224" y="547470"/>
                </a:lnTo>
                <a:lnTo>
                  <a:pt x="711967" y="547470"/>
                </a:lnTo>
                <a:lnTo>
                  <a:pt x="727900" y="512741"/>
                </a:lnTo>
                <a:lnTo>
                  <a:pt x="741748" y="469355"/>
                </a:lnTo>
                <a:lnTo>
                  <a:pt x="750267" y="424128"/>
                </a:lnTo>
                <a:lnTo>
                  <a:pt x="750316" y="423865"/>
                </a:lnTo>
                <a:lnTo>
                  <a:pt x="753251" y="376624"/>
                </a:lnTo>
                <a:lnTo>
                  <a:pt x="750336" y="329362"/>
                </a:lnTo>
                <a:lnTo>
                  <a:pt x="741789" y="283889"/>
                </a:lnTo>
                <a:lnTo>
                  <a:pt x="727964" y="240517"/>
                </a:lnTo>
                <a:lnTo>
                  <a:pt x="712013" y="205711"/>
                </a:lnTo>
                <a:close/>
              </a:path>
              <a:path w="753745" h="753745" extrusionOk="0">
                <a:moveTo>
                  <a:pt x="422825" y="478944"/>
                </a:moveTo>
                <a:lnTo>
                  <a:pt x="267010" y="478944"/>
                </a:lnTo>
                <a:lnTo>
                  <a:pt x="277214" y="485412"/>
                </a:lnTo>
                <a:lnTo>
                  <a:pt x="287929" y="490935"/>
                </a:lnTo>
                <a:lnTo>
                  <a:pt x="334540" y="503919"/>
                </a:lnTo>
                <a:lnTo>
                  <a:pt x="366043" y="505624"/>
                </a:lnTo>
                <a:lnTo>
                  <a:pt x="374545" y="504791"/>
                </a:lnTo>
                <a:lnTo>
                  <a:pt x="382254" y="503311"/>
                </a:lnTo>
                <a:lnTo>
                  <a:pt x="390249" y="501872"/>
                </a:lnTo>
                <a:lnTo>
                  <a:pt x="398156" y="499040"/>
                </a:lnTo>
                <a:lnTo>
                  <a:pt x="412462" y="490935"/>
                </a:lnTo>
                <a:lnTo>
                  <a:pt x="418707" y="485145"/>
                </a:lnTo>
                <a:lnTo>
                  <a:pt x="422825" y="478944"/>
                </a:lnTo>
                <a:close/>
              </a:path>
              <a:path w="753745" h="753745" extrusionOk="0">
                <a:moveTo>
                  <a:pt x="367233" y="247834"/>
                </a:moveTo>
                <a:lnTo>
                  <a:pt x="319978" y="253757"/>
                </a:lnTo>
                <a:lnTo>
                  <a:pt x="281131" y="271527"/>
                </a:lnTo>
                <a:lnTo>
                  <a:pt x="412357" y="271527"/>
                </a:lnTo>
                <a:lnTo>
                  <a:pt x="373633" y="248495"/>
                </a:lnTo>
                <a:lnTo>
                  <a:pt x="367233" y="247834"/>
                </a:lnTo>
                <a:close/>
              </a:path>
            </a:pathLst>
          </a:custGeom>
          <a:solidFill>
            <a:srgbClr val="7E203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5CFEDC-A1D9-EF78-7177-5A9B49A0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974" y="1139046"/>
            <a:ext cx="4330065" cy="1327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CA473-F8CC-7141-FD3A-2F3433B98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22" y="3684832"/>
            <a:ext cx="4009269" cy="1794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74E70F-8548-1A8B-58A1-81518DE9E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1112" y="924968"/>
            <a:ext cx="4674259" cy="365495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D94CC4-A54A-E083-BD40-649DFDFCD32E}"/>
              </a:ext>
            </a:extLst>
          </p:cNvPr>
          <p:cNvSpPr txBox="1"/>
          <p:nvPr/>
        </p:nvSpPr>
        <p:spPr>
          <a:xfrm>
            <a:off x="8844922" y="985157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EVB</a:t>
            </a:r>
            <a:endParaRPr lang="en-IN" dirty="0"/>
          </a:p>
        </p:txBody>
      </p:sp>
      <p:pic>
        <p:nvPicPr>
          <p:cNvPr id="12" name="image2.png">
            <a:extLst>
              <a:ext uri="{FF2B5EF4-FFF2-40B4-BE49-F238E27FC236}">
                <a16:creationId xmlns:a16="http://schemas.microsoft.com/office/drawing/2014/main" id="{8C67A8FD-E3F0-F77D-C9E4-E94365749E13}"/>
              </a:ext>
            </a:extLst>
          </p:cNvPr>
          <p:cNvPicPr preferRelativeResize="0"/>
          <p:nvPr/>
        </p:nvPicPr>
        <p:blipFill>
          <a:blip r:embed="rId7"/>
          <a:srcRect/>
          <a:stretch>
            <a:fillRect/>
          </a:stretch>
        </p:blipFill>
        <p:spPr>
          <a:xfrm>
            <a:off x="4057690" y="3942107"/>
            <a:ext cx="1540510" cy="1720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2115D6-251A-385B-7FCD-11E4CA359E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2237" y="3892269"/>
            <a:ext cx="5714651" cy="235206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9C6627-877B-5B99-10EB-D96C472B6792}"/>
              </a:ext>
            </a:extLst>
          </p:cNvPr>
          <p:cNvSpPr/>
          <p:nvPr/>
        </p:nvSpPr>
        <p:spPr>
          <a:xfrm>
            <a:off x="6620142" y="4048637"/>
            <a:ext cx="1491879" cy="66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4DC28A-A4D3-DFC2-0148-91C799D422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6631" y="2556982"/>
            <a:ext cx="4237087" cy="10897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>
          <a:extLst>
            <a:ext uri="{FF2B5EF4-FFF2-40B4-BE49-F238E27FC236}">
              <a16:creationId xmlns:a16="http://schemas.microsoft.com/office/drawing/2014/main" id="{EB76D9BB-9760-AA8A-067D-B32F518B3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">
            <a:extLst>
              <a:ext uri="{FF2B5EF4-FFF2-40B4-BE49-F238E27FC236}">
                <a16:creationId xmlns:a16="http://schemas.microsoft.com/office/drawing/2014/main" id="{37700ED0-6486-63D6-F1B6-F290B104DE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688929" y="6444893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5</a:t>
            </a:fld>
            <a:endParaRPr sz="1400"/>
          </a:p>
        </p:txBody>
      </p:sp>
      <p:sp>
        <p:nvSpPr>
          <p:cNvPr id="372" name="Google Shape;372;p13">
            <a:extLst>
              <a:ext uri="{FF2B5EF4-FFF2-40B4-BE49-F238E27FC236}">
                <a16:creationId xmlns:a16="http://schemas.microsoft.com/office/drawing/2014/main" id="{86FD4407-9E14-0A54-B18A-89FB892ADE1D}"/>
              </a:ext>
            </a:extLst>
          </p:cNvPr>
          <p:cNvSpPr txBox="1"/>
          <p:nvPr/>
        </p:nvSpPr>
        <p:spPr>
          <a:xfrm>
            <a:off x="220416" y="64692"/>
            <a:ext cx="88773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3">
            <a:extLst>
              <a:ext uri="{FF2B5EF4-FFF2-40B4-BE49-F238E27FC236}">
                <a16:creationId xmlns:a16="http://schemas.microsoft.com/office/drawing/2014/main" id="{2A74ED73-01B4-039B-44B4-74BE7F2095C2}"/>
              </a:ext>
            </a:extLst>
          </p:cNvPr>
          <p:cNvSpPr txBox="1"/>
          <p:nvPr/>
        </p:nvSpPr>
        <p:spPr>
          <a:xfrm>
            <a:off x="257151" y="6465712"/>
            <a:ext cx="782929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b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3">
            <a:extLst>
              <a:ext uri="{FF2B5EF4-FFF2-40B4-BE49-F238E27FC236}">
                <a16:creationId xmlns:a16="http://schemas.microsoft.com/office/drawing/2014/main" id="{444E88C8-F360-0D12-65B7-ACC78A1439EA}"/>
              </a:ext>
            </a:extLst>
          </p:cNvPr>
          <p:cNvSpPr/>
          <p:nvPr/>
        </p:nvSpPr>
        <p:spPr>
          <a:xfrm>
            <a:off x="6750771" y="2112029"/>
            <a:ext cx="91440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13">
            <a:extLst>
              <a:ext uri="{FF2B5EF4-FFF2-40B4-BE49-F238E27FC236}">
                <a16:creationId xmlns:a16="http://schemas.microsoft.com/office/drawing/2014/main" id="{E4A5A4A2-EA16-4619-58CF-ED3E335E373A}"/>
              </a:ext>
            </a:extLst>
          </p:cNvPr>
          <p:cNvGrpSpPr/>
          <p:nvPr/>
        </p:nvGrpSpPr>
        <p:grpSpPr>
          <a:xfrm>
            <a:off x="0" y="15951"/>
            <a:ext cx="12093232" cy="798086"/>
            <a:chOff x="-232333" y="-365341"/>
            <a:chExt cx="9069924" cy="708480"/>
          </a:xfrm>
        </p:grpSpPr>
        <p:sp>
          <p:nvSpPr>
            <p:cNvPr id="393" name="Google Shape;393;p13">
              <a:extLst>
                <a:ext uri="{FF2B5EF4-FFF2-40B4-BE49-F238E27FC236}">
                  <a16:creationId xmlns:a16="http://schemas.microsoft.com/office/drawing/2014/main" id="{E104E725-3A7B-F8A5-A7F4-2998B281793B}"/>
                </a:ext>
              </a:extLst>
            </p:cNvPr>
            <p:cNvSpPr/>
            <p:nvPr/>
          </p:nvSpPr>
          <p:spPr>
            <a:xfrm>
              <a:off x="-232333" y="-365341"/>
              <a:ext cx="9069924" cy="700628"/>
            </a:xfrm>
            <a:custGeom>
              <a:avLst/>
              <a:gdLst/>
              <a:ahLst/>
              <a:cxnLst/>
              <a:rect l="l" t="t" r="r" b="b"/>
              <a:pathLst>
                <a:path w="12192000" h="695325" extrusionOk="0">
                  <a:moveTo>
                    <a:pt x="0" y="695325"/>
                  </a:moveTo>
                  <a:lnTo>
                    <a:pt x="12192000" y="69532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953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5" name="Google Shape;395;p13">
              <a:extLst>
                <a:ext uri="{FF2B5EF4-FFF2-40B4-BE49-F238E27FC236}">
                  <a16:creationId xmlns:a16="http://schemas.microsoft.com/office/drawing/2014/main" id="{DB249500-0105-369B-6957-FA41F9EB78B0}"/>
                </a:ext>
              </a:extLst>
            </p:cNvPr>
            <p:cNvSpPr txBox="1"/>
            <p:nvPr/>
          </p:nvSpPr>
          <p:spPr>
            <a:xfrm>
              <a:off x="604908" y="69955"/>
              <a:ext cx="1710953" cy="273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1">
                    <a:lumMod val="85000"/>
                  </a:schemeClr>
                </a:solidFill>
                <a:highlight>
                  <a:srgbClr val="808080"/>
                </a:highlight>
              </a:endParaRPr>
            </a:p>
          </p:txBody>
        </p:sp>
      </p:grpSp>
      <p:sp>
        <p:nvSpPr>
          <p:cNvPr id="396" name="Google Shape;396;p13">
            <a:extLst>
              <a:ext uri="{FF2B5EF4-FFF2-40B4-BE49-F238E27FC236}">
                <a16:creationId xmlns:a16="http://schemas.microsoft.com/office/drawing/2014/main" id="{89914F87-F145-C58A-631A-F16787C56D25}"/>
              </a:ext>
            </a:extLst>
          </p:cNvPr>
          <p:cNvSpPr txBox="1"/>
          <p:nvPr/>
        </p:nvSpPr>
        <p:spPr>
          <a:xfrm>
            <a:off x="-3990674" y="223705"/>
            <a:ext cx="112462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Results</a:t>
            </a:r>
            <a:endParaRPr sz="180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17EA09-7C37-7D03-0657-71B3050BA9A3}"/>
              </a:ext>
            </a:extLst>
          </p:cNvPr>
          <p:cNvSpPr txBox="1"/>
          <p:nvPr/>
        </p:nvSpPr>
        <p:spPr>
          <a:xfrm>
            <a:off x="8975551" y="1006136"/>
            <a:ext cx="1198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349C7-2B33-73B8-08A1-F239115C6F5D}"/>
              </a:ext>
            </a:extLst>
          </p:cNvPr>
          <p:cNvSpPr/>
          <p:nvPr/>
        </p:nvSpPr>
        <p:spPr>
          <a:xfrm>
            <a:off x="6750771" y="4069616"/>
            <a:ext cx="1491879" cy="667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E80F2-F69B-3D31-738F-2BFBD067B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96634"/>
            <a:ext cx="7521592" cy="3162574"/>
          </a:xfrm>
          <a:prstGeom prst="rect">
            <a:avLst/>
          </a:prstGeom>
        </p:spPr>
      </p:pic>
      <p:grpSp>
        <p:nvGrpSpPr>
          <p:cNvPr id="10" name="Google Shape;120;p2">
            <a:extLst>
              <a:ext uri="{FF2B5EF4-FFF2-40B4-BE49-F238E27FC236}">
                <a16:creationId xmlns:a16="http://schemas.microsoft.com/office/drawing/2014/main" id="{64254195-AEC4-4593-386B-38F8D486C5E8}"/>
              </a:ext>
            </a:extLst>
          </p:cNvPr>
          <p:cNvGrpSpPr/>
          <p:nvPr/>
        </p:nvGrpSpPr>
        <p:grpSpPr>
          <a:xfrm>
            <a:off x="98768" y="45240"/>
            <a:ext cx="753745" cy="753745"/>
            <a:chOff x="3295337" y="5038344"/>
            <a:chExt cx="753745" cy="753745"/>
          </a:xfrm>
        </p:grpSpPr>
        <p:pic>
          <p:nvPicPr>
            <p:cNvPr id="13" name="Google Shape;121;p2">
              <a:extLst>
                <a:ext uri="{FF2B5EF4-FFF2-40B4-BE49-F238E27FC236}">
                  <a16:creationId xmlns:a16="http://schemas.microsoft.com/office/drawing/2014/main" id="{AF6E2EF3-33E6-C197-7283-C3FBB7C6023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85975" y="5310202"/>
              <a:ext cx="98768" cy="1441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22;p2">
              <a:extLst>
                <a:ext uri="{FF2B5EF4-FFF2-40B4-BE49-F238E27FC236}">
                  <a16:creationId xmlns:a16="http://schemas.microsoft.com/office/drawing/2014/main" id="{A0944697-8E9B-C964-85DE-71D03A0D04FA}"/>
                </a:ext>
              </a:extLst>
            </p:cNvPr>
            <p:cNvSpPr/>
            <p:nvPr/>
          </p:nvSpPr>
          <p:spPr>
            <a:xfrm>
              <a:off x="3295337" y="5038344"/>
              <a:ext cx="753745" cy="753745"/>
            </a:xfrm>
            <a:custGeom>
              <a:avLst/>
              <a:gdLst/>
              <a:ahLst/>
              <a:cxnLst/>
              <a:rect l="l" t="t" r="r" b="b"/>
              <a:pathLst>
                <a:path w="753745" h="753745" extrusionOk="0">
                  <a:moveTo>
                    <a:pt x="376965" y="0"/>
                  </a:moveTo>
                  <a:lnTo>
                    <a:pt x="376634" y="0"/>
                  </a:lnTo>
                  <a:lnTo>
                    <a:pt x="329069" y="2954"/>
                  </a:lnTo>
                  <a:lnTo>
                    <a:pt x="329284" y="2954"/>
                  </a:lnTo>
                  <a:lnTo>
                    <a:pt x="283781" y="11538"/>
                  </a:lnTo>
                  <a:lnTo>
                    <a:pt x="240397" y="25399"/>
                  </a:lnTo>
                  <a:lnTo>
                    <a:pt x="199476" y="44184"/>
                  </a:lnTo>
                  <a:lnTo>
                    <a:pt x="161367" y="67541"/>
                  </a:lnTo>
                  <a:lnTo>
                    <a:pt x="126423" y="95116"/>
                  </a:lnTo>
                  <a:lnTo>
                    <a:pt x="94995" y="126556"/>
                  </a:lnTo>
                  <a:lnTo>
                    <a:pt x="67436" y="161509"/>
                  </a:lnTo>
                  <a:lnTo>
                    <a:pt x="44098" y="199622"/>
                  </a:lnTo>
                  <a:lnTo>
                    <a:pt x="25333" y="240541"/>
                  </a:lnTo>
                  <a:lnTo>
                    <a:pt x="11494" y="283914"/>
                  </a:lnTo>
                  <a:lnTo>
                    <a:pt x="2932" y="329388"/>
                  </a:lnTo>
                  <a:lnTo>
                    <a:pt x="0" y="376623"/>
                  </a:lnTo>
                  <a:lnTo>
                    <a:pt x="2936" y="423865"/>
                  </a:lnTo>
                  <a:lnTo>
                    <a:pt x="11506" y="469355"/>
                  </a:lnTo>
                  <a:lnTo>
                    <a:pt x="25357" y="512741"/>
                  </a:lnTo>
                  <a:lnTo>
                    <a:pt x="44136" y="553669"/>
                  </a:lnTo>
                  <a:lnTo>
                    <a:pt x="67489" y="591787"/>
                  </a:lnTo>
                  <a:lnTo>
                    <a:pt x="95063" y="626743"/>
                  </a:lnTo>
                  <a:lnTo>
                    <a:pt x="126507" y="658182"/>
                  </a:lnTo>
                  <a:lnTo>
                    <a:pt x="161466" y="685753"/>
                  </a:lnTo>
                  <a:lnTo>
                    <a:pt x="199588" y="709101"/>
                  </a:lnTo>
                  <a:lnTo>
                    <a:pt x="240521" y="727876"/>
                  </a:lnTo>
                  <a:lnTo>
                    <a:pt x="283912" y="741723"/>
                  </a:lnTo>
                  <a:lnTo>
                    <a:pt x="329418" y="750289"/>
                  </a:lnTo>
                  <a:lnTo>
                    <a:pt x="376621" y="753222"/>
                  </a:lnTo>
                  <a:lnTo>
                    <a:pt x="423865" y="750289"/>
                  </a:lnTo>
                  <a:lnTo>
                    <a:pt x="469358" y="741723"/>
                  </a:lnTo>
                  <a:lnTo>
                    <a:pt x="512746" y="727876"/>
                  </a:lnTo>
                  <a:lnTo>
                    <a:pt x="553678" y="709101"/>
                  </a:lnTo>
                  <a:lnTo>
                    <a:pt x="591799" y="685753"/>
                  </a:lnTo>
                  <a:lnTo>
                    <a:pt x="626757" y="658182"/>
                  </a:lnTo>
                  <a:lnTo>
                    <a:pt x="658199" y="626743"/>
                  </a:lnTo>
                  <a:lnTo>
                    <a:pt x="685772" y="591788"/>
                  </a:lnTo>
                  <a:lnTo>
                    <a:pt x="709123" y="553669"/>
                  </a:lnTo>
                  <a:lnTo>
                    <a:pt x="717875" y="534592"/>
                  </a:lnTo>
                  <a:lnTo>
                    <a:pt x="389407" y="534592"/>
                  </a:lnTo>
                  <a:lnTo>
                    <a:pt x="389407" y="463805"/>
                  </a:lnTo>
                  <a:lnTo>
                    <a:pt x="234325" y="463805"/>
                  </a:lnTo>
                  <a:lnTo>
                    <a:pt x="234325" y="418707"/>
                  </a:lnTo>
                  <a:lnTo>
                    <a:pt x="245787" y="406029"/>
                  </a:lnTo>
                  <a:lnTo>
                    <a:pt x="257125" y="393023"/>
                  </a:lnTo>
                  <a:lnTo>
                    <a:pt x="290303" y="352143"/>
                  </a:lnTo>
                  <a:lnTo>
                    <a:pt x="320930" y="309882"/>
                  </a:lnTo>
                  <a:lnTo>
                    <a:pt x="348498" y="267353"/>
                  </a:lnTo>
                  <a:lnTo>
                    <a:pt x="372679" y="225561"/>
                  </a:lnTo>
                  <a:lnTo>
                    <a:pt x="386445" y="198770"/>
                  </a:lnTo>
                  <a:lnTo>
                    <a:pt x="708708" y="198770"/>
                  </a:lnTo>
                  <a:lnTo>
                    <a:pt x="685906" y="161509"/>
                  </a:lnTo>
                  <a:lnTo>
                    <a:pt x="658361" y="126556"/>
                  </a:lnTo>
                  <a:lnTo>
                    <a:pt x="626948" y="95116"/>
                  </a:lnTo>
                  <a:lnTo>
                    <a:pt x="592017" y="67541"/>
                  </a:lnTo>
                  <a:lnTo>
                    <a:pt x="553924" y="44184"/>
                  </a:lnTo>
                  <a:lnTo>
                    <a:pt x="513019" y="25399"/>
                  </a:lnTo>
                  <a:lnTo>
                    <a:pt x="469655" y="11538"/>
                  </a:lnTo>
                  <a:lnTo>
                    <a:pt x="424187" y="2954"/>
                  </a:lnTo>
                  <a:lnTo>
                    <a:pt x="376965" y="0"/>
                  </a:lnTo>
                  <a:close/>
                </a:path>
                <a:path w="753745" h="753745" extrusionOk="0">
                  <a:moveTo>
                    <a:pt x="708708" y="198770"/>
                  </a:moveTo>
                  <a:lnTo>
                    <a:pt x="446367" y="198770"/>
                  </a:lnTo>
                  <a:lnTo>
                    <a:pt x="446367" y="416063"/>
                  </a:lnTo>
                  <a:lnTo>
                    <a:pt x="491481" y="416063"/>
                  </a:lnTo>
                  <a:lnTo>
                    <a:pt x="491481" y="463805"/>
                  </a:lnTo>
                  <a:lnTo>
                    <a:pt x="446367" y="463805"/>
                  </a:lnTo>
                  <a:lnTo>
                    <a:pt x="446367" y="534592"/>
                  </a:lnTo>
                  <a:lnTo>
                    <a:pt x="717875" y="534592"/>
                  </a:lnTo>
                  <a:lnTo>
                    <a:pt x="727900" y="512741"/>
                  </a:lnTo>
                  <a:lnTo>
                    <a:pt x="741748" y="469355"/>
                  </a:lnTo>
                  <a:lnTo>
                    <a:pt x="750316" y="423865"/>
                  </a:lnTo>
                  <a:lnTo>
                    <a:pt x="753251" y="376624"/>
                  </a:lnTo>
                  <a:lnTo>
                    <a:pt x="750341" y="329388"/>
                  </a:lnTo>
                  <a:lnTo>
                    <a:pt x="741800" y="283914"/>
                  </a:lnTo>
                  <a:lnTo>
                    <a:pt x="727978" y="240541"/>
                  </a:lnTo>
                  <a:lnTo>
                    <a:pt x="709229" y="199622"/>
                  </a:lnTo>
                  <a:lnTo>
                    <a:pt x="708708" y="198770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5775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71</Words>
  <Application>Microsoft Office PowerPoint</Application>
  <PresentationFormat>Widescreen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Arial</vt:lpstr>
      <vt:lpstr>Noto Sans Symbols</vt:lpstr>
      <vt:lpstr>Libre Franklin</vt:lpstr>
      <vt:lpstr>Franklin Gothic</vt:lpstr>
      <vt:lpstr>DividendVTI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Nayanika Das</dc:creator>
  <cp:lastModifiedBy>Nayanika Das</cp:lastModifiedBy>
  <cp:revision>8</cp:revision>
  <dcterms:created xsi:type="dcterms:W3CDTF">2025-06-16T12:43:56Z</dcterms:created>
  <dcterms:modified xsi:type="dcterms:W3CDTF">2025-10-02T00:04:48Z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