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8" r:id="rId2"/>
    <p:sldId id="5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0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66B-5581-F040-AA4B-720AE404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7D82-D620-B043-AA48-3A048B9D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640F-9C8E-174D-A211-BBD135D5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E335-CB96-CF4B-A46B-A3BD3150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912B-FAAE-E34F-B0EC-C231765C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A03-EB9D-D047-BD22-34A7E26E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ED9F-A202-D04E-8630-A60B339D1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49FC-0694-3E4A-90AB-52C1943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F639-5DD6-2849-A2A9-C5387A2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A7FB-AFFB-0247-A1DA-F3FE2E3A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EB45-28EE-934A-B5F4-5BB7CAC16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48479-0150-0B42-A835-25AE71F1F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DCA1-2B3D-E44C-B1C0-83DC4416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C00C-688E-3E45-9703-12BADA34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58E1-BE2E-0A42-9421-48A8098D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916-FCA8-3F40-8341-54830DB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87AA-FC96-FB42-B93F-E36C2159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066E-5014-C246-930A-A78266BF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8B6-ADB0-5442-952D-CEAB1E85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50DF-2EF1-0D4F-B4D9-E64F7CD6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13E0-6E1D-A740-B8A0-87533F75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D58C-5C14-6B43-8AD9-2222C8CE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0233-A107-2C4E-BA0E-104713E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BCF4-96F7-7243-AFE0-DEEE697B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63C9-B2F4-7442-8816-5A2BD93A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EF1E-8C86-3D44-9321-2B918BBE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5E2C-0379-794D-9445-112A0DAC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30DB-1D58-FA40-948B-00E4B5CB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E52D-FA9D-4447-90D4-F78F212A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49F6-AF79-274D-970D-B8298D4E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1099-D636-8D41-A550-7782164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19C9-90C4-0D45-A046-42BE509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1936-54F2-2948-A2EC-F38E0E2D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72EF-A0BF-0847-8514-D875FFF2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71CFE-AFFA-D844-BA21-F1F58A6F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89ABC-02DA-E346-B5AF-F1909C2A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F6028-3C81-4D49-8C20-99D6BEA6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A51EC-EA73-F54C-A366-C39571F4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DD96F-F9C2-FC4F-9284-B1D4D673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659-45B8-BF41-AED3-35307843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98986-D564-9C48-9B79-9D99FA02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C8ED9-7336-5B4C-A201-655834A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4404-FADD-A648-A89D-FD2012BF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88E7-E29D-0949-AF7A-0368EAE5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E3EA8-288E-DE49-BC24-D8F96F89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104B-2D71-2A4D-98D2-F71EF357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4951-FA59-1E41-9507-905CBD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7B5E-1D56-C24E-A770-039AD6DF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4BC6-EFBA-7543-BF67-1DB2353D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B5AC-5830-C045-8683-BAE2F1EE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C78D-5365-3646-BAA0-0A6C2179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2150F-BB41-064B-9F29-26E3D3BA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5F12-2AAA-5F41-9DDF-AA5F11E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2ABC9-AD14-2B4B-8049-0DBBFCAD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3BE2-C95C-7B4E-82FA-D61B69E0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D1CA-BC4C-414E-B7A9-6D8FF312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4B15-F010-D145-949A-18977F27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E0FA-90A7-214C-98A3-E919C7D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4F216-2308-0C4C-BDDB-4F8A74B5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EC51-A7DE-2340-8164-A38210FA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39A2-22E1-BC43-8902-A6FDA2AE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34B3-A6E5-4940-8D4C-A960BEE02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9516-BE6F-7640-88F5-5040EE4B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FD1D-FF50-B64B-87DD-D4486FBC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Hands-on: Artifact identification and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71C84-3253-194B-87D5-54AE89CF7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NDCLab</a:t>
            </a:r>
            <a:endParaRPr lang="en-US" dirty="0"/>
          </a:p>
          <a:p>
            <a:r>
              <a:rPr lang="en-US" dirty="0"/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51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BC55-48A7-9242-830D-D6A15EB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artifact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102A-E512-E64D-9435-CC3FD06D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Someone will be set up with with EEG data being collected</a:t>
            </a:r>
          </a:p>
          <a:p>
            <a:pPr lvl="1"/>
            <a:r>
              <a:rPr lang="en-US" dirty="0"/>
              <a:t>Will at least use EGI system</a:t>
            </a:r>
          </a:p>
          <a:p>
            <a:pPr lvl="1"/>
            <a:r>
              <a:rPr lang="en-US" dirty="0"/>
              <a:t>Might also have Brain Vision system set up as well to allow more to practice at once</a:t>
            </a:r>
          </a:p>
          <a:p>
            <a:endParaRPr lang="en-US" dirty="0"/>
          </a:p>
          <a:p>
            <a:r>
              <a:rPr lang="en-US" dirty="0"/>
              <a:t>The volunteer will produce various artifacts</a:t>
            </a:r>
          </a:p>
          <a:p>
            <a:pPr lvl="1"/>
            <a:r>
              <a:rPr lang="en-US" dirty="0"/>
              <a:t>Alpha</a:t>
            </a:r>
          </a:p>
          <a:p>
            <a:pPr lvl="1"/>
            <a:r>
              <a:rPr lang="en-US" dirty="0"/>
              <a:t>Blinks</a:t>
            </a:r>
          </a:p>
          <a:p>
            <a:pPr lvl="1"/>
            <a:r>
              <a:rPr lang="en-US" dirty="0"/>
              <a:t>Saccades</a:t>
            </a:r>
          </a:p>
          <a:p>
            <a:pPr lvl="1"/>
            <a:r>
              <a:rPr lang="en-US" dirty="0"/>
              <a:t>EMG of different muscle groups</a:t>
            </a:r>
          </a:p>
          <a:p>
            <a:pPr lvl="1"/>
            <a:r>
              <a:rPr lang="en-US" dirty="0"/>
              <a:t>Disconnected electrode(s)</a:t>
            </a:r>
          </a:p>
          <a:p>
            <a:pPr lvl="1"/>
            <a:r>
              <a:rPr lang="en-US" dirty="0"/>
              <a:t>Disconnected ground/ref</a:t>
            </a:r>
          </a:p>
          <a:p>
            <a:endParaRPr lang="en-US" dirty="0"/>
          </a:p>
          <a:p>
            <a:r>
              <a:rPr lang="en-US" dirty="0"/>
              <a:t>Each person should: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 given artifact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Explain why they identified the artifact in this 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any questions that arise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After everyone has practiced, help clean and disinfect the net. Clean and put away all supplies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110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Hands-on: Artifact identification and troubleshooting</vt:lpstr>
      <vt:lpstr>Hands-on artifact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Buzzell</dc:creator>
  <cp:lastModifiedBy>George Buzzell</cp:lastModifiedBy>
  <cp:revision>9</cp:revision>
  <dcterms:created xsi:type="dcterms:W3CDTF">2021-08-07T15:11:08Z</dcterms:created>
  <dcterms:modified xsi:type="dcterms:W3CDTF">2021-08-15T16:29:18Z</dcterms:modified>
</cp:coreProperties>
</file>