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624"/>
  </p:normalViewPr>
  <p:slideViewPr>
    <p:cSldViewPr snapToGrid="0" snapToObjects="1">
      <p:cViewPr varScale="1">
        <p:scale>
          <a:sx n="102" d="100"/>
          <a:sy n="102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E08F-ECAF-1B4B-8495-448C88CD0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 err="1">
                <a:latin typeface="+mn-lt"/>
              </a:rPr>
              <a:t>NDCLab</a:t>
            </a:r>
            <a:r>
              <a:rPr lang="en-US" sz="5400" cap="none" dirty="0">
                <a:latin typeface="+mn-lt"/>
              </a:rPr>
              <a:t>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BB766-362C-2147-B07E-E90BBA17F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NDCLab</a:t>
            </a:r>
            <a:r>
              <a:rPr lang="en-US" dirty="0"/>
              <a:t> | August 18, 2021</a:t>
            </a:r>
          </a:p>
        </p:txBody>
      </p:sp>
    </p:spTree>
    <p:extLst>
      <p:ext uri="{BB962C8B-B14F-4D97-AF65-F5344CB8AC3E}">
        <p14:creationId xmlns:p14="http://schemas.microsoft.com/office/powerpoint/2010/main" val="1879807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89B5-80BE-8045-8AD4-A30A5A0B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pavlovia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0D233-040E-1043-817B-F113BB36B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platform that hosts our </a:t>
            </a:r>
            <a:r>
              <a:rPr lang="en-US" dirty="0" err="1"/>
              <a:t>PsychoPy</a:t>
            </a:r>
            <a:r>
              <a:rPr lang="en-US" dirty="0"/>
              <a:t> experiments (flanker, </a:t>
            </a:r>
            <a:r>
              <a:rPr lang="en-US" dirty="0" err="1"/>
              <a:t>dccs</a:t>
            </a:r>
            <a:r>
              <a:rPr lang="en-US" dirty="0"/>
              <a:t>, </a:t>
            </a:r>
            <a:r>
              <a:rPr lang="en-US" dirty="0" err="1"/>
              <a:t>nback</a:t>
            </a:r>
            <a:r>
              <a:rPr lang="en-US" dirty="0"/>
              <a:t>, multi-</a:t>
            </a:r>
            <a:r>
              <a:rPr lang="en-US" dirty="0" err="1"/>
              <a:t>ef</a:t>
            </a:r>
            <a:r>
              <a:rPr lang="en-US" dirty="0"/>
              <a:t>, read-aloud)</a:t>
            </a:r>
          </a:p>
          <a:p>
            <a:r>
              <a:rPr lang="en-US" dirty="0"/>
              <a:t>must be on the associated IRB to have access</a:t>
            </a:r>
          </a:p>
          <a:p>
            <a:r>
              <a:rPr lang="en-US" dirty="0"/>
              <a:t>new lab members will receive access once onboarded to the CCF</a:t>
            </a:r>
          </a:p>
        </p:txBody>
      </p:sp>
      <p:pic>
        <p:nvPicPr>
          <p:cNvPr id="10242" name="Picture 2" descr="The Pavlovia environment — Workshops for PsychoPy 2020 2020">
            <a:extLst>
              <a:ext uri="{FF2B5EF4-FFF2-40B4-BE49-F238E27FC236}">
                <a16:creationId xmlns:a16="http://schemas.microsoft.com/office/drawing/2014/main" id="{88657B33-A222-554D-9EA6-6609588F6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4750793"/>
            <a:ext cx="2895600" cy="197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399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89B5-80BE-8045-8AD4-A30A5A0B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zenhub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0D233-040E-1043-817B-F113BB36B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place where great things will happen</a:t>
            </a:r>
          </a:p>
          <a:p>
            <a:r>
              <a:rPr lang="en-US" dirty="0"/>
              <a:t>get excited for this week’s GitHub and </a:t>
            </a:r>
            <a:r>
              <a:rPr lang="en-US" dirty="0" err="1"/>
              <a:t>ZenHub</a:t>
            </a:r>
            <a:r>
              <a:rPr lang="en-US" dirty="0"/>
              <a:t> training sessions!</a:t>
            </a:r>
          </a:p>
        </p:txBody>
      </p:sp>
      <p:pic>
        <p:nvPicPr>
          <p:cNvPr id="2050" name="Picture 2" descr="GitHub logo and symbol, meaning, history, PNG">
            <a:extLst>
              <a:ext uri="{FF2B5EF4-FFF2-40B4-BE49-F238E27FC236}">
                <a16:creationId xmlns:a16="http://schemas.microsoft.com/office/drawing/2014/main" id="{64DC82A4-ECEE-A74B-821A-2CDC4AC2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4189035"/>
            <a:ext cx="4152900" cy="233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07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653C-6954-2C4C-BE64-1FCA01B4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</a:t>
            </a:r>
            <a:br>
              <a:rPr lang="en-US" dirty="0"/>
            </a:br>
            <a:r>
              <a:rPr lang="en-US" sz="1600" cap="none" dirty="0">
                <a:latin typeface="+mn-lt"/>
              </a:rPr>
              <a:t>https://</a:t>
            </a:r>
            <a:r>
              <a:rPr lang="en-US" sz="1600" cap="none" dirty="0" err="1">
                <a:latin typeface="+mn-lt"/>
              </a:rPr>
              <a:t>ndclab.github.io</a:t>
            </a:r>
            <a:r>
              <a:rPr lang="en-US" sz="1600" cap="none" dirty="0">
                <a:latin typeface="+mn-lt"/>
              </a:rPr>
              <a:t>/wiki/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01E36-74C2-1447-A8D3-DB6D682A0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Onboarding information</a:t>
            </a:r>
          </a:p>
          <a:p>
            <a:r>
              <a:rPr lang="en-US" dirty="0"/>
              <a:t>Expectations in the lab</a:t>
            </a:r>
          </a:p>
          <a:p>
            <a:r>
              <a:rPr lang="en-US" dirty="0"/>
              <a:t>Process etiquette for projects</a:t>
            </a:r>
          </a:p>
          <a:p>
            <a:r>
              <a:rPr lang="en-US" dirty="0"/>
              <a:t>Technical how-</a:t>
            </a:r>
            <a:r>
              <a:rPr lang="en-US" dirty="0" err="1"/>
              <a:t>tos</a:t>
            </a:r>
            <a:endParaRPr lang="en-US" dirty="0"/>
          </a:p>
          <a:p>
            <a:r>
              <a:rPr lang="en-US" dirty="0"/>
              <a:t>Information on how to contribute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2000" b="1" dirty="0"/>
              <a:t>A living, collaborative project!  Please make it better by:</a:t>
            </a:r>
          </a:p>
          <a:p>
            <a:pPr marL="0" indent="0" algn="ctr">
              <a:buNone/>
            </a:pPr>
            <a:r>
              <a:rPr lang="en-US" sz="2000" b="1" dirty="0"/>
              <a:t>adding pages, correcting mistakes, keeping information updated</a:t>
            </a:r>
          </a:p>
        </p:txBody>
      </p:sp>
      <p:pic>
        <p:nvPicPr>
          <p:cNvPr id="4098" name="Picture 2" descr="NDC Wiki Icon">
            <a:extLst>
              <a:ext uri="{FF2B5EF4-FFF2-40B4-BE49-F238E27FC236}">
                <a16:creationId xmlns:a16="http://schemas.microsoft.com/office/drawing/2014/main" id="{F7D79D5F-4C2D-8E41-9F2B-39CFE9CE7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0" y="4152527"/>
            <a:ext cx="3175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00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89B5-80BE-8045-8AD4-A30A5A0B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PROCESS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0D233-040E-1043-817B-F113BB36B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interested individual &gt; lab member</a:t>
            </a:r>
          </a:p>
          <a:p>
            <a:r>
              <a:rPr lang="en-US" dirty="0"/>
              <a:t>lab member &gt; upskilled lab member</a:t>
            </a:r>
          </a:p>
          <a:p>
            <a:r>
              <a:rPr lang="en-US" dirty="0"/>
              <a:t>new idea &gt; project</a:t>
            </a:r>
          </a:p>
          <a:p>
            <a:r>
              <a:rPr lang="en-US" dirty="0"/>
              <a:t>tool plan &gt; public release</a:t>
            </a:r>
          </a:p>
          <a:p>
            <a:r>
              <a:rPr lang="en-US" dirty="0"/>
              <a:t>research plan &gt; data, publications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Like everything else, a work in progress!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8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89B5-80BE-8045-8AD4-A30A5A0B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0D233-040E-1043-817B-F113BB36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369056"/>
          </a:xfrm>
        </p:spPr>
        <p:txBody>
          <a:bodyPr>
            <a:normAutofit/>
          </a:bodyPr>
          <a:lstStyle/>
          <a:p>
            <a:r>
              <a:rPr lang="en-US" dirty="0"/>
              <a:t>browse channels</a:t>
            </a:r>
          </a:p>
          <a:p>
            <a:r>
              <a:rPr lang="en-US" dirty="0"/>
              <a:t>avoid noise by only joining those you need to follow</a:t>
            </a:r>
          </a:p>
          <a:p>
            <a:r>
              <a:rPr lang="en-US" dirty="0"/>
              <a:t>#general, #random, #tech, #from-</a:t>
            </a:r>
            <a:r>
              <a:rPr lang="en-US" dirty="0" err="1"/>
              <a:t>george</a:t>
            </a:r>
            <a:endParaRPr lang="en-US" dirty="0"/>
          </a:p>
          <a:p>
            <a:r>
              <a:rPr lang="en-US" dirty="0"/>
              <a:t>be responsive but not a workaholic</a:t>
            </a:r>
          </a:p>
          <a:p>
            <a:r>
              <a:rPr lang="en-US" dirty="0"/>
              <a:t>prioritize channels over DMs</a:t>
            </a:r>
          </a:p>
          <a:p>
            <a:r>
              <a:rPr lang="en-US" dirty="0"/>
              <a:t>use status messages to communicate extended </a:t>
            </a:r>
            <a:r>
              <a:rPr lang="en-US" dirty="0" err="1"/>
              <a:t>unavailabilities</a:t>
            </a:r>
            <a:r>
              <a:rPr lang="en-US" dirty="0"/>
              <a:t> (but also tell Jess to put those on the lab calendar)</a:t>
            </a:r>
          </a:p>
          <a:p>
            <a:r>
              <a:rPr lang="en-US" dirty="0"/>
              <a:t>lab meeting agenda, notes, and video (last complete and upcoming pinned to #general)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Slack sparks further outrage with tweak to new logo | Creative Bloq">
            <a:extLst>
              <a:ext uri="{FF2B5EF4-FFF2-40B4-BE49-F238E27FC236}">
                <a16:creationId xmlns:a16="http://schemas.microsoft.com/office/drawing/2014/main" id="{F7D19649-9961-B448-BE5E-44B8A5C2F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00" y="2409952"/>
            <a:ext cx="3251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15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89B5-80BE-8045-8AD4-A30A5A0B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0D233-040E-1043-817B-F113BB36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369056"/>
          </a:xfrm>
        </p:spPr>
        <p:txBody>
          <a:bodyPr>
            <a:normAutofit/>
          </a:bodyPr>
          <a:lstStyle/>
          <a:p>
            <a:r>
              <a:rPr lang="en-US" dirty="0"/>
              <a:t>where we face-to-face across the distances</a:t>
            </a:r>
          </a:p>
          <a:p>
            <a:r>
              <a:rPr lang="en-US" dirty="0"/>
              <a:t>each of the live studies also has its own account for running participants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2" name="Picture 4" descr="Zoom Logo and symbol, meaning, history, PNG">
            <a:extLst>
              <a:ext uri="{FF2B5EF4-FFF2-40B4-BE49-F238E27FC236}">
                <a16:creationId xmlns:a16="http://schemas.microsoft.com/office/drawing/2014/main" id="{AC0432C9-62B1-AE4C-9321-451C3E995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264" y="4654137"/>
            <a:ext cx="3266835" cy="183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48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89B5-80BE-8045-8AD4-A30A5A0B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CALENDAR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0D233-040E-1043-817B-F113BB36B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displays lab meetings, events, and birthdays</a:t>
            </a:r>
          </a:p>
          <a:p>
            <a:r>
              <a:rPr lang="en-US" dirty="0"/>
              <a:t>you can sit in any event, even if you aren’t part of that working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900BB-D54A-054B-9518-0AF833C01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4013200"/>
            <a:ext cx="5181600" cy="264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4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89B5-80BE-8045-8AD4-A30A5A0B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0D233-040E-1043-817B-F113BB36B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please ignore the current clutter</a:t>
            </a:r>
          </a:p>
          <a:p>
            <a:r>
              <a:rPr lang="en-US" dirty="0"/>
              <a:t>will be repository for things that don’t work well on GitHub</a:t>
            </a:r>
          </a:p>
          <a:p>
            <a:r>
              <a:rPr lang="en-US" dirty="0"/>
              <a:t>grab “blanks” to use and let Jess know if they need re-seeding</a:t>
            </a:r>
          </a:p>
          <a:p>
            <a:r>
              <a:rPr lang="en-US" dirty="0"/>
              <a:t>please don’t create fresh documents within the lab Drive space</a:t>
            </a:r>
          </a:p>
          <a:p>
            <a:r>
              <a:rPr lang="en-US" dirty="0"/>
              <a:t>please don’t create documents within your own Drive space </a:t>
            </a:r>
          </a:p>
        </p:txBody>
      </p:sp>
      <p:pic>
        <p:nvPicPr>
          <p:cNvPr id="1026" name="Picture 2" descr="Amazon.com: Seaweed Surf Co. Construction Zone Aluminum Tin Metal Poster  Sign Wall Decor 12x12 : Home &amp;amp; Kitchen">
            <a:extLst>
              <a:ext uri="{FF2B5EF4-FFF2-40B4-BE49-F238E27FC236}">
                <a16:creationId xmlns:a16="http://schemas.microsoft.com/office/drawing/2014/main" id="{7048D4F7-1D19-3442-90E3-20F5420E2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512" y="3862688"/>
            <a:ext cx="26289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42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89B5-80BE-8045-8AD4-A30A5A0B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fiu</a:t>
            </a:r>
            <a:r>
              <a:rPr lang="en-US" dirty="0"/>
              <a:t> </a:t>
            </a:r>
            <a:r>
              <a:rPr lang="en-US" dirty="0" err="1"/>
              <a:t>hpc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0D233-040E-1043-817B-F113BB36B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need the power!</a:t>
            </a:r>
          </a:p>
          <a:p>
            <a:r>
              <a:rPr lang="en-US" dirty="0"/>
              <a:t>study storage</a:t>
            </a:r>
          </a:p>
          <a:p>
            <a:r>
              <a:rPr lang="en-US" dirty="0"/>
              <a:t>get excited for this week’s training session with </a:t>
            </a:r>
            <a:r>
              <a:rPr lang="en-US" dirty="0" err="1"/>
              <a:t>Farukh</a:t>
            </a:r>
            <a:r>
              <a:rPr lang="en-US" dirty="0"/>
              <a:t>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B8924-C49B-984D-8775-2F80E95C1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764" y="4457700"/>
            <a:ext cx="3632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3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89B5-80BE-8045-8AD4-A30A5A0B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0D233-040E-1043-817B-F113BB36B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foundation for data collection</a:t>
            </a:r>
          </a:p>
          <a:p>
            <a:r>
              <a:rPr lang="en-US" dirty="0"/>
              <a:t>must be on the associated IRB to have access to the project</a:t>
            </a:r>
          </a:p>
          <a:p>
            <a:r>
              <a:rPr lang="en-US" dirty="0"/>
              <a:t>houses study-specific passwords</a:t>
            </a:r>
          </a:p>
          <a:p>
            <a:r>
              <a:rPr lang="en-US" dirty="0"/>
              <a:t>new lab members will receive access once onboarded to the CCF</a:t>
            </a:r>
          </a:p>
        </p:txBody>
      </p:sp>
      <p:pic>
        <p:nvPicPr>
          <p:cNvPr id="8194" name="Picture 2" descr="REDCap logo">
            <a:extLst>
              <a:ext uri="{FF2B5EF4-FFF2-40B4-BE49-F238E27FC236}">
                <a16:creationId xmlns:a16="http://schemas.microsoft.com/office/drawing/2014/main" id="{B4DC1698-B16A-6142-8B36-D3D447E44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5801578"/>
            <a:ext cx="2755900" cy="84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64095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203</TotalTime>
  <Words>375</Words>
  <Application>Microsoft Macintosh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NDCLab Resources</vt:lpstr>
      <vt:lpstr>Wiki https://ndclab.github.io/wiki/</vt:lpstr>
      <vt:lpstr>LAB PROCESS DIAGRAM</vt:lpstr>
      <vt:lpstr>SLACK</vt:lpstr>
      <vt:lpstr>zoom</vt:lpstr>
      <vt:lpstr>LAB CALENDAR</vt:lpstr>
      <vt:lpstr>Google Drive</vt:lpstr>
      <vt:lpstr>fiu hpc</vt:lpstr>
      <vt:lpstr>redcap</vt:lpstr>
      <vt:lpstr>pavlovia</vt:lpstr>
      <vt:lpstr>Github and zenhub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NDCLab Resources</dc:title>
  <dc:creator>Jess Alexander</dc:creator>
  <cp:lastModifiedBy>Jess Alexander</cp:lastModifiedBy>
  <cp:revision>11</cp:revision>
  <dcterms:created xsi:type="dcterms:W3CDTF">2021-08-11T17:12:31Z</dcterms:created>
  <dcterms:modified xsi:type="dcterms:W3CDTF">2021-08-13T18:05:57Z</dcterms:modified>
</cp:coreProperties>
</file>