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1" r:id="rId13"/>
    <p:sldId id="281" r:id="rId14"/>
    <p:sldId id="273" r:id="rId15"/>
    <p:sldId id="274" r:id="rId16"/>
    <p:sldId id="275" r:id="rId17"/>
    <p:sldId id="276" r:id="rId18"/>
    <p:sldId id="270" r:id="rId19"/>
    <p:sldId id="257" r:id="rId20"/>
    <p:sldId id="258" r:id="rId21"/>
    <p:sldId id="25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7BCD3-8D4E-4E8F-AC20-C9D49538C5D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02AF00-27C7-4AAB-ABAD-7AAED2696E61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Positive (n=7)</a:t>
          </a:r>
        </a:p>
      </dgm:t>
    </dgm:pt>
    <dgm:pt modelId="{2B2D7AE2-6B4C-4E53-B4ED-1E0B7D52CCE4}" type="parTrans" cxnId="{ACD15EA1-880F-4279-A377-E1D1259E4806}">
      <dgm:prSet/>
      <dgm:spPr/>
      <dgm:t>
        <a:bodyPr/>
        <a:lstStyle/>
        <a:p>
          <a:endParaRPr lang="en-US"/>
        </a:p>
      </dgm:t>
    </dgm:pt>
    <dgm:pt modelId="{47014CB2-3ECE-406F-806C-0CC94D4700D2}" type="sibTrans" cxnId="{ACD15EA1-880F-4279-A377-E1D1259E4806}">
      <dgm:prSet/>
      <dgm:spPr/>
      <dgm:t>
        <a:bodyPr/>
        <a:lstStyle/>
        <a:p>
          <a:endParaRPr lang="en-US"/>
        </a:p>
      </dgm:t>
    </dgm:pt>
    <dgm:pt modelId="{A0B35EE7-B683-4126-9A6E-B453399CB029}">
      <dgm:prSet/>
      <dgm:spPr/>
      <dgm:t>
        <a:bodyPr/>
        <a:lstStyle/>
        <a:p>
          <a:r>
            <a:rPr lang="en-US"/>
            <a:t>“interesting” (P2, P3, P4, P5)</a:t>
          </a:r>
        </a:p>
      </dgm:t>
    </dgm:pt>
    <dgm:pt modelId="{411A5609-FDFF-46E5-AD04-86AAAB304B19}" type="parTrans" cxnId="{79A6BC40-359F-4303-8312-C4C8B669D970}">
      <dgm:prSet/>
      <dgm:spPr/>
      <dgm:t>
        <a:bodyPr/>
        <a:lstStyle/>
        <a:p>
          <a:endParaRPr lang="en-US"/>
        </a:p>
      </dgm:t>
    </dgm:pt>
    <dgm:pt modelId="{8798BC04-A9C9-4700-A53D-C67CA9DEB19C}" type="sibTrans" cxnId="{79A6BC40-359F-4303-8312-C4C8B669D970}">
      <dgm:prSet/>
      <dgm:spPr/>
      <dgm:t>
        <a:bodyPr/>
        <a:lstStyle/>
        <a:p>
          <a:endParaRPr lang="en-US"/>
        </a:p>
      </dgm:t>
    </dgm:pt>
    <dgm:pt modelId="{7E1CDD84-C7CF-4838-AE09-5D11DA1B3520}">
      <dgm:prSet/>
      <dgm:spPr/>
      <dgm:t>
        <a:bodyPr/>
        <a:lstStyle/>
        <a:p>
          <a:r>
            <a:rPr lang="en-US"/>
            <a:t>“informational” (P7, P9)</a:t>
          </a:r>
        </a:p>
      </dgm:t>
    </dgm:pt>
    <dgm:pt modelId="{4A09CD63-6785-4A94-897C-13B145E775C0}" type="parTrans" cxnId="{AAAA1056-A392-4068-9103-CE1B06EDB764}">
      <dgm:prSet/>
      <dgm:spPr/>
      <dgm:t>
        <a:bodyPr/>
        <a:lstStyle/>
        <a:p>
          <a:endParaRPr lang="en-US"/>
        </a:p>
      </dgm:t>
    </dgm:pt>
    <dgm:pt modelId="{B91B8DDA-A98E-47CD-AEF6-A88ADF3C1A5B}" type="sibTrans" cxnId="{AAAA1056-A392-4068-9103-CE1B06EDB764}">
      <dgm:prSet/>
      <dgm:spPr/>
      <dgm:t>
        <a:bodyPr/>
        <a:lstStyle/>
        <a:p>
          <a:endParaRPr lang="en-US"/>
        </a:p>
      </dgm:t>
    </dgm:pt>
    <dgm:pt modelId="{8FB014AD-D937-4223-90D0-650873A6244E}">
      <dgm:prSet/>
      <dgm:spPr/>
      <dgm:t>
        <a:bodyPr/>
        <a:lstStyle/>
        <a:p>
          <a:r>
            <a:rPr lang="en-US"/>
            <a:t>“nice, pleasant” (P8)</a:t>
          </a:r>
        </a:p>
      </dgm:t>
    </dgm:pt>
    <dgm:pt modelId="{466349B1-6544-45A3-80A5-727DE238CEA9}" type="parTrans" cxnId="{ACB4DA25-2229-4AA0-B19F-33A80E930A5B}">
      <dgm:prSet/>
      <dgm:spPr/>
      <dgm:t>
        <a:bodyPr/>
        <a:lstStyle/>
        <a:p>
          <a:endParaRPr lang="en-US"/>
        </a:p>
      </dgm:t>
    </dgm:pt>
    <dgm:pt modelId="{B82EB3C7-F103-402C-9A1D-2D17BA400C61}" type="sibTrans" cxnId="{ACB4DA25-2229-4AA0-B19F-33A80E930A5B}">
      <dgm:prSet/>
      <dgm:spPr/>
      <dgm:t>
        <a:bodyPr/>
        <a:lstStyle/>
        <a:p>
          <a:endParaRPr lang="en-US"/>
        </a:p>
      </dgm:t>
    </dgm:pt>
    <dgm:pt modelId="{083BA623-C154-433E-8072-8B8A5A895347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Negative (n=1)</a:t>
          </a:r>
        </a:p>
      </dgm:t>
    </dgm:pt>
    <dgm:pt modelId="{E18C7D22-218B-41F9-B11A-F18375C6FC64}" type="parTrans" cxnId="{C9068533-5C70-404C-8F6F-3F7A4B5F333F}">
      <dgm:prSet/>
      <dgm:spPr/>
      <dgm:t>
        <a:bodyPr/>
        <a:lstStyle/>
        <a:p>
          <a:endParaRPr lang="en-US"/>
        </a:p>
      </dgm:t>
    </dgm:pt>
    <dgm:pt modelId="{96CEA4FC-6E7D-47CB-8698-739C61DC5AEF}" type="sibTrans" cxnId="{C9068533-5C70-404C-8F6F-3F7A4B5F333F}">
      <dgm:prSet/>
      <dgm:spPr/>
      <dgm:t>
        <a:bodyPr/>
        <a:lstStyle/>
        <a:p>
          <a:endParaRPr lang="en-US"/>
        </a:p>
      </dgm:t>
    </dgm:pt>
    <dgm:pt modelId="{8A621E74-1FF5-4A6A-8AE0-A8247E5DCF27}">
      <dgm:prSet/>
      <dgm:spPr/>
      <dgm:t>
        <a:bodyPr/>
        <a:lstStyle/>
        <a:p>
          <a:r>
            <a:rPr lang="en-US"/>
            <a:t>“words…very big and complex… definitely above my reading level” (P10)</a:t>
          </a:r>
        </a:p>
      </dgm:t>
    </dgm:pt>
    <dgm:pt modelId="{FD70219C-6653-4609-8DC0-61D55CDDE532}" type="parTrans" cxnId="{DE55A2E1-0114-4E7B-BA3E-893217AC9E0B}">
      <dgm:prSet/>
      <dgm:spPr/>
      <dgm:t>
        <a:bodyPr/>
        <a:lstStyle/>
        <a:p>
          <a:endParaRPr lang="en-US"/>
        </a:p>
      </dgm:t>
    </dgm:pt>
    <dgm:pt modelId="{9DB5C504-CBA5-4C2C-A609-2B7137C9E121}" type="sibTrans" cxnId="{DE55A2E1-0114-4E7B-BA3E-893217AC9E0B}">
      <dgm:prSet/>
      <dgm:spPr/>
      <dgm:t>
        <a:bodyPr/>
        <a:lstStyle/>
        <a:p>
          <a:endParaRPr lang="en-US"/>
        </a:p>
      </dgm:t>
    </dgm:pt>
    <dgm:pt modelId="{62410638-8D6D-45DE-909E-DC9E2C1ABDF4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Neutral (n=1)</a:t>
          </a:r>
        </a:p>
      </dgm:t>
    </dgm:pt>
    <dgm:pt modelId="{1031ED07-9CFE-4819-ABC6-0856E6462F71}" type="parTrans" cxnId="{4C2E6C36-A745-4C89-892C-7DCAD5845118}">
      <dgm:prSet/>
      <dgm:spPr/>
      <dgm:t>
        <a:bodyPr/>
        <a:lstStyle/>
        <a:p>
          <a:endParaRPr lang="en-US"/>
        </a:p>
      </dgm:t>
    </dgm:pt>
    <dgm:pt modelId="{B2716711-1558-4DDC-B33B-7D0ADC7EEE46}" type="sibTrans" cxnId="{4C2E6C36-A745-4C89-892C-7DCAD5845118}">
      <dgm:prSet/>
      <dgm:spPr/>
      <dgm:t>
        <a:bodyPr/>
        <a:lstStyle/>
        <a:p>
          <a:endParaRPr lang="en-US"/>
        </a:p>
      </dgm:t>
    </dgm:pt>
    <dgm:pt modelId="{317D37F3-8BA5-4524-B0A2-34462B98DB9C}">
      <dgm:prSet/>
      <dgm:spPr/>
      <dgm:t>
        <a:bodyPr/>
        <a:lstStyle/>
        <a:p>
          <a:r>
            <a:rPr lang="en-US"/>
            <a:t>“… very like formal using very formal words” (P1)</a:t>
          </a:r>
        </a:p>
      </dgm:t>
    </dgm:pt>
    <dgm:pt modelId="{C67A81B3-70A2-4ED1-808C-1676F2F7FB05}" type="parTrans" cxnId="{B766EF45-AE29-4C76-A24D-2E3923C08E6C}">
      <dgm:prSet/>
      <dgm:spPr/>
      <dgm:t>
        <a:bodyPr/>
        <a:lstStyle/>
        <a:p>
          <a:endParaRPr lang="en-US"/>
        </a:p>
      </dgm:t>
    </dgm:pt>
    <dgm:pt modelId="{073D77A6-E629-46A2-A3B9-A40A5FF34B7C}" type="sibTrans" cxnId="{B766EF45-AE29-4C76-A24D-2E3923C08E6C}">
      <dgm:prSet/>
      <dgm:spPr/>
      <dgm:t>
        <a:bodyPr/>
        <a:lstStyle/>
        <a:p>
          <a:endParaRPr lang="en-US"/>
        </a:p>
      </dgm:t>
    </dgm:pt>
    <dgm:pt modelId="{E7209DE8-8CAF-4681-A095-2B7A0ABBA5FF}" type="pres">
      <dgm:prSet presAssocID="{E757BCD3-8D4E-4E8F-AC20-C9D49538C5DB}" presName="Name0" presStyleCnt="0">
        <dgm:presLayoutVars>
          <dgm:dir/>
          <dgm:animLvl val="lvl"/>
          <dgm:resizeHandles val="exact"/>
        </dgm:presLayoutVars>
      </dgm:prSet>
      <dgm:spPr/>
    </dgm:pt>
    <dgm:pt modelId="{78383FA8-0B5E-4ACD-BE9C-57B681F1277C}" type="pres">
      <dgm:prSet presAssocID="{2902AF00-27C7-4AAB-ABAD-7AAED2696E61}" presName="linNode" presStyleCnt="0"/>
      <dgm:spPr/>
    </dgm:pt>
    <dgm:pt modelId="{7CCE2E56-A7C8-4036-9B60-677482CC9DB7}" type="pres">
      <dgm:prSet presAssocID="{2902AF00-27C7-4AAB-ABAD-7AAED2696E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DAAF975-B380-42C1-A862-9A555E731826}" type="pres">
      <dgm:prSet presAssocID="{2902AF00-27C7-4AAB-ABAD-7AAED2696E61}" presName="descendantText" presStyleLbl="alignAccFollowNode1" presStyleIdx="0" presStyleCnt="3">
        <dgm:presLayoutVars>
          <dgm:bulletEnabled val="1"/>
        </dgm:presLayoutVars>
      </dgm:prSet>
      <dgm:spPr/>
    </dgm:pt>
    <dgm:pt modelId="{436E28CC-C20C-446C-9EC9-163367839045}" type="pres">
      <dgm:prSet presAssocID="{47014CB2-3ECE-406F-806C-0CC94D4700D2}" presName="sp" presStyleCnt="0"/>
      <dgm:spPr/>
    </dgm:pt>
    <dgm:pt modelId="{A56E9151-7935-447B-A481-B96556062E15}" type="pres">
      <dgm:prSet presAssocID="{083BA623-C154-433E-8072-8B8A5A895347}" presName="linNode" presStyleCnt="0"/>
      <dgm:spPr/>
    </dgm:pt>
    <dgm:pt modelId="{1EF88F82-C40E-47E8-A303-2B7C39BE1548}" type="pres">
      <dgm:prSet presAssocID="{083BA623-C154-433E-8072-8B8A5A89534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9633655-1BD3-4A03-9093-26343D51BAE7}" type="pres">
      <dgm:prSet presAssocID="{083BA623-C154-433E-8072-8B8A5A895347}" presName="descendantText" presStyleLbl="alignAccFollowNode1" presStyleIdx="1" presStyleCnt="3">
        <dgm:presLayoutVars>
          <dgm:bulletEnabled val="1"/>
        </dgm:presLayoutVars>
      </dgm:prSet>
      <dgm:spPr/>
    </dgm:pt>
    <dgm:pt modelId="{848A42E5-1035-4A66-9A2A-F062FCF464F2}" type="pres">
      <dgm:prSet presAssocID="{96CEA4FC-6E7D-47CB-8698-739C61DC5AEF}" presName="sp" presStyleCnt="0"/>
      <dgm:spPr/>
    </dgm:pt>
    <dgm:pt modelId="{4AF8B1DF-677A-4EFD-8146-6D343B439CA4}" type="pres">
      <dgm:prSet presAssocID="{62410638-8D6D-45DE-909E-DC9E2C1ABDF4}" presName="linNode" presStyleCnt="0"/>
      <dgm:spPr/>
    </dgm:pt>
    <dgm:pt modelId="{F9954293-5DB8-4F14-8295-E072E51F2B93}" type="pres">
      <dgm:prSet presAssocID="{62410638-8D6D-45DE-909E-DC9E2C1ABDF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FFA0C1-09B0-4863-BE20-44B1CCC7585A}" type="pres">
      <dgm:prSet presAssocID="{62410638-8D6D-45DE-909E-DC9E2C1ABDF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7968103-A1F9-4CDE-A1CB-7A1C7C4338AE}" type="presOf" srcId="{317D37F3-8BA5-4524-B0A2-34462B98DB9C}" destId="{72FFA0C1-09B0-4863-BE20-44B1CCC7585A}" srcOrd="0" destOrd="0" presId="urn:microsoft.com/office/officeart/2005/8/layout/vList5"/>
    <dgm:cxn modelId="{BEE1AF0C-FE7F-48F1-B107-34C4EDD5D595}" type="presOf" srcId="{2902AF00-27C7-4AAB-ABAD-7AAED2696E61}" destId="{7CCE2E56-A7C8-4036-9B60-677482CC9DB7}" srcOrd="0" destOrd="0" presId="urn:microsoft.com/office/officeart/2005/8/layout/vList5"/>
    <dgm:cxn modelId="{54BDF716-042E-4E59-9153-3A1E93B10F2D}" type="presOf" srcId="{083BA623-C154-433E-8072-8B8A5A895347}" destId="{1EF88F82-C40E-47E8-A303-2B7C39BE1548}" srcOrd="0" destOrd="0" presId="urn:microsoft.com/office/officeart/2005/8/layout/vList5"/>
    <dgm:cxn modelId="{ACB4DA25-2229-4AA0-B19F-33A80E930A5B}" srcId="{2902AF00-27C7-4AAB-ABAD-7AAED2696E61}" destId="{8FB014AD-D937-4223-90D0-650873A6244E}" srcOrd="2" destOrd="0" parTransId="{466349B1-6544-45A3-80A5-727DE238CEA9}" sibTransId="{B82EB3C7-F103-402C-9A1D-2D17BA400C61}"/>
    <dgm:cxn modelId="{C9068533-5C70-404C-8F6F-3F7A4B5F333F}" srcId="{E757BCD3-8D4E-4E8F-AC20-C9D49538C5DB}" destId="{083BA623-C154-433E-8072-8B8A5A895347}" srcOrd="1" destOrd="0" parTransId="{E18C7D22-218B-41F9-B11A-F18375C6FC64}" sibTransId="{96CEA4FC-6E7D-47CB-8698-739C61DC5AEF}"/>
    <dgm:cxn modelId="{4C2E6C36-A745-4C89-892C-7DCAD5845118}" srcId="{E757BCD3-8D4E-4E8F-AC20-C9D49538C5DB}" destId="{62410638-8D6D-45DE-909E-DC9E2C1ABDF4}" srcOrd="2" destOrd="0" parTransId="{1031ED07-9CFE-4819-ABC6-0856E6462F71}" sibTransId="{B2716711-1558-4DDC-B33B-7D0ADC7EEE46}"/>
    <dgm:cxn modelId="{79A6BC40-359F-4303-8312-C4C8B669D970}" srcId="{2902AF00-27C7-4AAB-ABAD-7AAED2696E61}" destId="{A0B35EE7-B683-4126-9A6E-B453399CB029}" srcOrd="0" destOrd="0" parTransId="{411A5609-FDFF-46E5-AD04-86AAAB304B19}" sibTransId="{8798BC04-A9C9-4700-A53D-C67CA9DEB19C}"/>
    <dgm:cxn modelId="{7BB3EA43-F453-4235-8117-DE64AB5D0F56}" type="presOf" srcId="{62410638-8D6D-45DE-909E-DC9E2C1ABDF4}" destId="{F9954293-5DB8-4F14-8295-E072E51F2B93}" srcOrd="0" destOrd="0" presId="urn:microsoft.com/office/officeart/2005/8/layout/vList5"/>
    <dgm:cxn modelId="{10701564-8BC4-440B-9B0C-5FE69FF59242}" type="presOf" srcId="{7E1CDD84-C7CF-4838-AE09-5D11DA1B3520}" destId="{2DAAF975-B380-42C1-A862-9A555E731826}" srcOrd="0" destOrd="1" presId="urn:microsoft.com/office/officeart/2005/8/layout/vList5"/>
    <dgm:cxn modelId="{B766EF45-AE29-4C76-A24D-2E3923C08E6C}" srcId="{62410638-8D6D-45DE-909E-DC9E2C1ABDF4}" destId="{317D37F3-8BA5-4524-B0A2-34462B98DB9C}" srcOrd="0" destOrd="0" parTransId="{C67A81B3-70A2-4ED1-808C-1676F2F7FB05}" sibTransId="{073D77A6-E629-46A2-A3B9-A40A5FF34B7C}"/>
    <dgm:cxn modelId="{E5F7FA48-0F23-400A-8F27-A81459A97F9E}" type="presOf" srcId="{8FB014AD-D937-4223-90D0-650873A6244E}" destId="{2DAAF975-B380-42C1-A862-9A555E731826}" srcOrd="0" destOrd="2" presId="urn:microsoft.com/office/officeart/2005/8/layout/vList5"/>
    <dgm:cxn modelId="{A0EFC06C-2D57-4447-A72E-F7D9D8D5189A}" type="presOf" srcId="{8A621E74-1FF5-4A6A-8AE0-A8247E5DCF27}" destId="{39633655-1BD3-4A03-9093-26343D51BAE7}" srcOrd="0" destOrd="0" presId="urn:microsoft.com/office/officeart/2005/8/layout/vList5"/>
    <dgm:cxn modelId="{AAAA1056-A392-4068-9103-CE1B06EDB764}" srcId="{2902AF00-27C7-4AAB-ABAD-7AAED2696E61}" destId="{7E1CDD84-C7CF-4838-AE09-5D11DA1B3520}" srcOrd="1" destOrd="0" parTransId="{4A09CD63-6785-4A94-897C-13B145E775C0}" sibTransId="{B91B8DDA-A98E-47CD-AEF6-A88ADF3C1A5B}"/>
    <dgm:cxn modelId="{B118D97D-C9AD-44B9-8C08-351835C52848}" type="presOf" srcId="{A0B35EE7-B683-4126-9A6E-B453399CB029}" destId="{2DAAF975-B380-42C1-A862-9A555E731826}" srcOrd="0" destOrd="0" presId="urn:microsoft.com/office/officeart/2005/8/layout/vList5"/>
    <dgm:cxn modelId="{ACD15EA1-880F-4279-A377-E1D1259E4806}" srcId="{E757BCD3-8D4E-4E8F-AC20-C9D49538C5DB}" destId="{2902AF00-27C7-4AAB-ABAD-7AAED2696E61}" srcOrd="0" destOrd="0" parTransId="{2B2D7AE2-6B4C-4E53-B4ED-1E0B7D52CCE4}" sibTransId="{47014CB2-3ECE-406F-806C-0CC94D4700D2}"/>
    <dgm:cxn modelId="{16ABBEC8-6086-4381-95BD-A08A5DB69A0B}" type="presOf" srcId="{E757BCD3-8D4E-4E8F-AC20-C9D49538C5DB}" destId="{E7209DE8-8CAF-4681-A095-2B7A0ABBA5FF}" srcOrd="0" destOrd="0" presId="urn:microsoft.com/office/officeart/2005/8/layout/vList5"/>
    <dgm:cxn modelId="{DE55A2E1-0114-4E7B-BA3E-893217AC9E0B}" srcId="{083BA623-C154-433E-8072-8B8A5A895347}" destId="{8A621E74-1FF5-4A6A-8AE0-A8247E5DCF27}" srcOrd="0" destOrd="0" parTransId="{FD70219C-6653-4609-8DC0-61D55CDDE532}" sibTransId="{9DB5C504-CBA5-4C2C-A609-2B7137C9E121}"/>
    <dgm:cxn modelId="{2F9E323D-6555-4396-B80F-CDE15B1F316E}" type="presParOf" srcId="{E7209DE8-8CAF-4681-A095-2B7A0ABBA5FF}" destId="{78383FA8-0B5E-4ACD-BE9C-57B681F1277C}" srcOrd="0" destOrd="0" presId="urn:microsoft.com/office/officeart/2005/8/layout/vList5"/>
    <dgm:cxn modelId="{19071493-1E5C-4E93-8B11-C872A01148A7}" type="presParOf" srcId="{78383FA8-0B5E-4ACD-BE9C-57B681F1277C}" destId="{7CCE2E56-A7C8-4036-9B60-677482CC9DB7}" srcOrd="0" destOrd="0" presId="urn:microsoft.com/office/officeart/2005/8/layout/vList5"/>
    <dgm:cxn modelId="{A5E2143C-20B8-4BD7-8B58-1048E79FC1A1}" type="presParOf" srcId="{78383FA8-0B5E-4ACD-BE9C-57B681F1277C}" destId="{2DAAF975-B380-42C1-A862-9A555E731826}" srcOrd="1" destOrd="0" presId="urn:microsoft.com/office/officeart/2005/8/layout/vList5"/>
    <dgm:cxn modelId="{ABB1CAA1-FD51-4857-B46B-CB904EC6F2FD}" type="presParOf" srcId="{E7209DE8-8CAF-4681-A095-2B7A0ABBA5FF}" destId="{436E28CC-C20C-446C-9EC9-163367839045}" srcOrd="1" destOrd="0" presId="urn:microsoft.com/office/officeart/2005/8/layout/vList5"/>
    <dgm:cxn modelId="{2ABC6AE5-4C2A-4F94-A895-9741FAF423CF}" type="presParOf" srcId="{E7209DE8-8CAF-4681-A095-2B7A0ABBA5FF}" destId="{A56E9151-7935-447B-A481-B96556062E15}" srcOrd="2" destOrd="0" presId="urn:microsoft.com/office/officeart/2005/8/layout/vList5"/>
    <dgm:cxn modelId="{F8D894DA-89B0-4843-9BDF-ABA2BD7E9B0B}" type="presParOf" srcId="{A56E9151-7935-447B-A481-B96556062E15}" destId="{1EF88F82-C40E-47E8-A303-2B7C39BE1548}" srcOrd="0" destOrd="0" presId="urn:microsoft.com/office/officeart/2005/8/layout/vList5"/>
    <dgm:cxn modelId="{B652C521-4157-45C3-8159-69FDEDE1B780}" type="presParOf" srcId="{A56E9151-7935-447B-A481-B96556062E15}" destId="{39633655-1BD3-4A03-9093-26343D51BAE7}" srcOrd="1" destOrd="0" presId="urn:microsoft.com/office/officeart/2005/8/layout/vList5"/>
    <dgm:cxn modelId="{F749E1F1-0396-417E-81A3-E284732C0808}" type="presParOf" srcId="{E7209DE8-8CAF-4681-A095-2B7A0ABBA5FF}" destId="{848A42E5-1035-4A66-9A2A-F062FCF464F2}" srcOrd="3" destOrd="0" presId="urn:microsoft.com/office/officeart/2005/8/layout/vList5"/>
    <dgm:cxn modelId="{3FBEC650-7B17-4E46-9B61-ED0CBD2EBC64}" type="presParOf" srcId="{E7209DE8-8CAF-4681-A095-2B7A0ABBA5FF}" destId="{4AF8B1DF-677A-4EFD-8146-6D343B439CA4}" srcOrd="4" destOrd="0" presId="urn:microsoft.com/office/officeart/2005/8/layout/vList5"/>
    <dgm:cxn modelId="{C90ACC10-95D9-47B0-887D-47B451561155}" type="presParOf" srcId="{4AF8B1DF-677A-4EFD-8146-6D343B439CA4}" destId="{F9954293-5DB8-4F14-8295-E072E51F2B93}" srcOrd="0" destOrd="0" presId="urn:microsoft.com/office/officeart/2005/8/layout/vList5"/>
    <dgm:cxn modelId="{C53F6282-694C-4D65-9783-01B894483E2F}" type="presParOf" srcId="{4AF8B1DF-677A-4EFD-8146-6D343B439CA4}" destId="{72FFA0C1-09B0-4863-BE20-44B1CCC758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22883-FC62-491D-AD54-0E6C7D9A60B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1CFBA5-79CA-4B07-A4C8-5E4CD57C08B3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Positive (n=7)</a:t>
          </a:r>
        </a:p>
      </dgm:t>
    </dgm:pt>
    <dgm:pt modelId="{D6E5A6A7-11F5-4B13-B636-ED762F181234}" type="parTrans" cxnId="{C29F71FA-057E-4D68-A382-CE4A1AB38912}">
      <dgm:prSet/>
      <dgm:spPr/>
      <dgm:t>
        <a:bodyPr/>
        <a:lstStyle/>
        <a:p>
          <a:endParaRPr lang="en-US"/>
        </a:p>
      </dgm:t>
    </dgm:pt>
    <dgm:pt modelId="{4E8F1E9B-4116-4C97-A9FB-E8DAFD645719}" type="sibTrans" cxnId="{C29F71FA-057E-4D68-A382-CE4A1AB38912}">
      <dgm:prSet/>
      <dgm:spPr/>
      <dgm:t>
        <a:bodyPr/>
        <a:lstStyle/>
        <a:p>
          <a:endParaRPr lang="en-US"/>
        </a:p>
      </dgm:t>
    </dgm:pt>
    <dgm:pt modelId="{5953E2DD-12EE-40E6-92C2-B254C5EFED5E}">
      <dgm:prSet/>
      <dgm:spPr/>
      <dgm:t>
        <a:bodyPr/>
        <a:lstStyle/>
        <a:p>
          <a:r>
            <a:rPr lang="en-US"/>
            <a:t>“I could read perfectly fine” (P2)</a:t>
          </a:r>
        </a:p>
      </dgm:t>
    </dgm:pt>
    <dgm:pt modelId="{36ED2AEC-7781-4D64-92AD-01883FEC831B}" type="parTrans" cxnId="{F367F87A-9743-4B7E-960E-2D50A3244717}">
      <dgm:prSet/>
      <dgm:spPr/>
      <dgm:t>
        <a:bodyPr/>
        <a:lstStyle/>
        <a:p>
          <a:endParaRPr lang="en-US"/>
        </a:p>
      </dgm:t>
    </dgm:pt>
    <dgm:pt modelId="{9A6FE956-B105-4D86-B94B-1485D476384A}" type="sibTrans" cxnId="{F367F87A-9743-4B7E-960E-2D50A3244717}">
      <dgm:prSet/>
      <dgm:spPr/>
      <dgm:t>
        <a:bodyPr/>
        <a:lstStyle/>
        <a:p>
          <a:endParaRPr lang="en-US"/>
        </a:p>
      </dgm:t>
    </dgm:pt>
    <dgm:pt modelId="{D703FB8B-B250-41BF-9BC3-B79DBBAE649C}">
      <dgm:prSet/>
      <dgm:spPr/>
      <dgm:t>
        <a:bodyPr/>
        <a:lstStyle/>
        <a:p>
          <a:r>
            <a:rPr lang="en-US"/>
            <a:t>“I can see it clearly” (P3)</a:t>
          </a:r>
        </a:p>
      </dgm:t>
    </dgm:pt>
    <dgm:pt modelId="{C3AAB723-0C39-415C-86A2-AFC323C6B8E6}" type="parTrans" cxnId="{F4EA97A2-08DB-4E32-BEE6-864843EADDF0}">
      <dgm:prSet/>
      <dgm:spPr/>
      <dgm:t>
        <a:bodyPr/>
        <a:lstStyle/>
        <a:p>
          <a:endParaRPr lang="en-US"/>
        </a:p>
      </dgm:t>
    </dgm:pt>
    <dgm:pt modelId="{EA9B3647-FB34-46C0-AF49-AC9E9A9BCE12}" type="sibTrans" cxnId="{F4EA97A2-08DB-4E32-BEE6-864843EADDF0}">
      <dgm:prSet/>
      <dgm:spPr/>
      <dgm:t>
        <a:bodyPr/>
        <a:lstStyle/>
        <a:p>
          <a:endParaRPr lang="en-US"/>
        </a:p>
      </dgm:t>
    </dgm:pt>
    <dgm:pt modelId="{10790809-060E-4141-A9C5-2A1A22AAE326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Negative (n=1)</a:t>
          </a:r>
        </a:p>
      </dgm:t>
    </dgm:pt>
    <dgm:pt modelId="{6E9310D0-1B45-4D41-A608-33A5DD0CA9DA}" type="parTrans" cxnId="{99FC83A0-EC21-4CDC-91E7-2AF9922B3F5D}">
      <dgm:prSet/>
      <dgm:spPr/>
      <dgm:t>
        <a:bodyPr/>
        <a:lstStyle/>
        <a:p>
          <a:endParaRPr lang="en-US"/>
        </a:p>
      </dgm:t>
    </dgm:pt>
    <dgm:pt modelId="{938FE1ED-2FDC-41C0-8EAA-C7465061479B}" type="sibTrans" cxnId="{99FC83A0-EC21-4CDC-91E7-2AF9922B3F5D}">
      <dgm:prSet/>
      <dgm:spPr/>
      <dgm:t>
        <a:bodyPr/>
        <a:lstStyle/>
        <a:p>
          <a:endParaRPr lang="en-US"/>
        </a:p>
      </dgm:t>
    </dgm:pt>
    <dgm:pt modelId="{94BF960C-E0A6-4D08-982D-350E1E7B17EB}">
      <dgm:prSet/>
      <dgm:spPr/>
      <dgm:t>
        <a:bodyPr/>
        <a:lstStyle/>
        <a:p>
          <a:r>
            <a:rPr lang="en-US"/>
            <a:t>“it did get to me a couple of times… I guess it was like messing with my vision or something” (P1)</a:t>
          </a:r>
        </a:p>
      </dgm:t>
    </dgm:pt>
    <dgm:pt modelId="{E388E904-AAC4-462E-A942-EAAD6A0FF018}" type="parTrans" cxnId="{A65FD53E-4569-419F-B6E4-90C1FC87FD26}">
      <dgm:prSet/>
      <dgm:spPr/>
      <dgm:t>
        <a:bodyPr/>
        <a:lstStyle/>
        <a:p>
          <a:endParaRPr lang="en-US"/>
        </a:p>
      </dgm:t>
    </dgm:pt>
    <dgm:pt modelId="{6756B217-B6F6-4D7B-AE11-A5E6D856497E}" type="sibTrans" cxnId="{A65FD53E-4569-419F-B6E4-90C1FC87FD26}">
      <dgm:prSet/>
      <dgm:spPr/>
      <dgm:t>
        <a:bodyPr/>
        <a:lstStyle/>
        <a:p>
          <a:endParaRPr lang="en-US"/>
        </a:p>
      </dgm:t>
    </dgm:pt>
    <dgm:pt modelId="{B19B3D4B-8B65-4C75-8E63-1512128CDF19}">
      <dgm:prSet/>
      <dgm:spPr/>
      <dgm:t>
        <a:bodyPr/>
        <a:lstStyle/>
        <a:p>
          <a:r>
            <a:rPr lang="en-US" u="sng" dirty="0"/>
            <a:t>FOLLOW UP</a:t>
          </a:r>
          <a:r>
            <a:rPr lang="en-US" dirty="0"/>
            <a:t>: “I think </a:t>
          </a:r>
          <a:r>
            <a:rPr lang="en-US" b="1" u="sng" dirty="0"/>
            <a:t>the background</a:t>
          </a:r>
          <a:r>
            <a:rPr lang="en-US" dirty="0"/>
            <a:t>… was messing with my eyesight… I was able to see them [passages] clearly”</a:t>
          </a:r>
        </a:p>
      </dgm:t>
    </dgm:pt>
    <dgm:pt modelId="{E51213E6-2F6E-4EBF-8A81-C711D03D34AE}" type="parTrans" cxnId="{D2E3181E-40B1-4E1E-823D-87CCC87B3D26}">
      <dgm:prSet/>
      <dgm:spPr/>
      <dgm:t>
        <a:bodyPr/>
        <a:lstStyle/>
        <a:p>
          <a:endParaRPr lang="en-US"/>
        </a:p>
      </dgm:t>
    </dgm:pt>
    <dgm:pt modelId="{94709E60-D51D-4805-B6FF-7A4FCA339173}" type="sibTrans" cxnId="{D2E3181E-40B1-4E1E-823D-87CCC87B3D26}">
      <dgm:prSet/>
      <dgm:spPr/>
      <dgm:t>
        <a:bodyPr/>
        <a:lstStyle/>
        <a:p>
          <a:endParaRPr lang="en-US"/>
        </a:p>
      </dgm:t>
    </dgm:pt>
    <dgm:pt modelId="{DEE0E8B5-1EB1-444C-8439-765A52849076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Neutral (n=1)</a:t>
          </a:r>
        </a:p>
      </dgm:t>
    </dgm:pt>
    <dgm:pt modelId="{02C0C990-B65A-41C0-8B2E-5C0546DB2FFD}" type="parTrans" cxnId="{1771AE00-8CBC-4BE1-A527-26A1B214F95F}">
      <dgm:prSet/>
      <dgm:spPr/>
      <dgm:t>
        <a:bodyPr/>
        <a:lstStyle/>
        <a:p>
          <a:endParaRPr lang="en-US"/>
        </a:p>
      </dgm:t>
    </dgm:pt>
    <dgm:pt modelId="{4ABD054F-AF9F-409D-83A7-91605CBDA116}" type="sibTrans" cxnId="{1771AE00-8CBC-4BE1-A527-26A1B214F95F}">
      <dgm:prSet/>
      <dgm:spPr/>
      <dgm:t>
        <a:bodyPr/>
        <a:lstStyle/>
        <a:p>
          <a:endParaRPr lang="en-US"/>
        </a:p>
      </dgm:t>
    </dgm:pt>
    <dgm:pt modelId="{40DFC4D4-E517-49D2-948D-C20D0FA302A5}">
      <dgm:prSet/>
      <dgm:spPr/>
      <dgm:t>
        <a:bodyPr/>
        <a:lstStyle/>
        <a:p>
          <a:r>
            <a:rPr lang="en-US"/>
            <a:t>“I guess I could like had a better view that was easy for me to read it all” (P4)</a:t>
          </a:r>
        </a:p>
      </dgm:t>
    </dgm:pt>
    <dgm:pt modelId="{12A83F57-89B3-4A69-B683-32D145F085FE}" type="parTrans" cxnId="{AFCF6532-B825-4167-8EF6-9D9B4409852C}">
      <dgm:prSet/>
      <dgm:spPr/>
      <dgm:t>
        <a:bodyPr/>
        <a:lstStyle/>
        <a:p>
          <a:endParaRPr lang="en-US"/>
        </a:p>
      </dgm:t>
    </dgm:pt>
    <dgm:pt modelId="{94CAE96B-9048-4087-A002-CAB4E8BCED5D}" type="sibTrans" cxnId="{AFCF6532-B825-4167-8EF6-9D9B4409852C}">
      <dgm:prSet/>
      <dgm:spPr/>
      <dgm:t>
        <a:bodyPr/>
        <a:lstStyle/>
        <a:p>
          <a:endParaRPr lang="en-US"/>
        </a:p>
      </dgm:t>
    </dgm:pt>
    <dgm:pt modelId="{BEB11631-9E88-4C96-9E28-5F38CC10F299}">
      <dgm:prSet/>
      <dgm:spPr/>
      <dgm:t>
        <a:bodyPr/>
        <a:lstStyle/>
        <a:p>
          <a:r>
            <a:rPr lang="en-US" u="sng" dirty="0"/>
            <a:t>FOLLOW UP</a:t>
          </a:r>
          <a:r>
            <a:rPr lang="en-US" dirty="0"/>
            <a:t>: “I was talking about </a:t>
          </a:r>
          <a:r>
            <a:rPr lang="en-US" b="1" u="sng" dirty="0"/>
            <a:t>the font size </a:t>
          </a:r>
          <a:r>
            <a:rPr lang="en-US" dirty="0"/>
            <a:t>because the words could have been bigger”</a:t>
          </a:r>
        </a:p>
      </dgm:t>
    </dgm:pt>
    <dgm:pt modelId="{ABA76050-779C-4E4B-8222-9E8E973A4621}" type="parTrans" cxnId="{871327D8-E2F3-4129-9D14-942AE87CF109}">
      <dgm:prSet/>
      <dgm:spPr/>
      <dgm:t>
        <a:bodyPr/>
        <a:lstStyle/>
        <a:p>
          <a:endParaRPr lang="en-US"/>
        </a:p>
      </dgm:t>
    </dgm:pt>
    <dgm:pt modelId="{D66B4858-9149-4260-95E0-93762BBED32D}" type="sibTrans" cxnId="{871327D8-E2F3-4129-9D14-942AE87CF109}">
      <dgm:prSet/>
      <dgm:spPr/>
      <dgm:t>
        <a:bodyPr/>
        <a:lstStyle/>
        <a:p>
          <a:endParaRPr lang="en-US"/>
        </a:p>
      </dgm:t>
    </dgm:pt>
    <dgm:pt modelId="{D72BDACD-99CE-428E-B1F7-2157BE7E8C49}" type="pres">
      <dgm:prSet presAssocID="{49A22883-FC62-491D-AD54-0E6C7D9A60B7}" presName="Name0" presStyleCnt="0">
        <dgm:presLayoutVars>
          <dgm:dir/>
          <dgm:animLvl val="lvl"/>
          <dgm:resizeHandles val="exact"/>
        </dgm:presLayoutVars>
      </dgm:prSet>
      <dgm:spPr/>
    </dgm:pt>
    <dgm:pt modelId="{85F10A6E-DB2F-4340-AFE3-E6F70CB27651}" type="pres">
      <dgm:prSet presAssocID="{511CFBA5-79CA-4B07-A4C8-5E4CD57C08B3}" presName="linNode" presStyleCnt="0"/>
      <dgm:spPr/>
    </dgm:pt>
    <dgm:pt modelId="{129D8A44-9A75-464E-9BD3-09AB5D2C79CA}" type="pres">
      <dgm:prSet presAssocID="{511CFBA5-79CA-4B07-A4C8-5E4CD57C08B3}" presName="parentText" presStyleLbl="alignNode1" presStyleIdx="0" presStyleCnt="3" custLinFactNeighborX="-4328" custLinFactNeighborY="-2493">
        <dgm:presLayoutVars>
          <dgm:chMax val="1"/>
          <dgm:bulletEnabled/>
        </dgm:presLayoutVars>
      </dgm:prSet>
      <dgm:spPr/>
    </dgm:pt>
    <dgm:pt modelId="{11F6D4A2-4563-492B-ABB4-5B427C3BFF0F}" type="pres">
      <dgm:prSet presAssocID="{511CFBA5-79CA-4B07-A4C8-5E4CD57C08B3}" presName="descendantText" presStyleLbl="alignAccFollowNode1" presStyleIdx="0" presStyleCnt="3">
        <dgm:presLayoutVars>
          <dgm:bulletEnabled/>
        </dgm:presLayoutVars>
      </dgm:prSet>
      <dgm:spPr/>
    </dgm:pt>
    <dgm:pt modelId="{A6DF1379-2A23-48A2-9968-F08D39DA314C}" type="pres">
      <dgm:prSet presAssocID="{4E8F1E9B-4116-4C97-A9FB-E8DAFD645719}" presName="sp" presStyleCnt="0"/>
      <dgm:spPr/>
    </dgm:pt>
    <dgm:pt modelId="{DAE1ED4E-C2CE-479D-9476-C5BF64264C4F}" type="pres">
      <dgm:prSet presAssocID="{10790809-060E-4141-A9C5-2A1A22AAE326}" presName="linNode" presStyleCnt="0"/>
      <dgm:spPr/>
    </dgm:pt>
    <dgm:pt modelId="{879A55B3-1F89-44D3-84AC-46DC7333EB39}" type="pres">
      <dgm:prSet presAssocID="{10790809-060E-4141-A9C5-2A1A22AAE32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2396219-1DA1-4679-8BBC-EFF15CF9056A}" type="pres">
      <dgm:prSet presAssocID="{10790809-060E-4141-A9C5-2A1A22AAE326}" presName="descendantText" presStyleLbl="alignAccFollowNode1" presStyleIdx="1" presStyleCnt="3">
        <dgm:presLayoutVars>
          <dgm:bulletEnabled/>
        </dgm:presLayoutVars>
      </dgm:prSet>
      <dgm:spPr/>
    </dgm:pt>
    <dgm:pt modelId="{AAA7E526-EE46-4266-B53D-D793297FB731}" type="pres">
      <dgm:prSet presAssocID="{938FE1ED-2FDC-41C0-8EAA-C7465061479B}" presName="sp" presStyleCnt="0"/>
      <dgm:spPr/>
    </dgm:pt>
    <dgm:pt modelId="{2100B13F-EF9F-4871-95D5-1863D8CCF769}" type="pres">
      <dgm:prSet presAssocID="{DEE0E8B5-1EB1-444C-8439-765A52849076}" presName="linNode" presStyleCnt="0"/>
      <dgm:spPr/>
    </dgm:pt>
    <dgm:pt modelId="{48CD13C8-939E-4DDD-A9DC-61FC67BF5E36}" type="pres">
      <dgm:prSet presAssocID="{DEE0E8B5-1EB1-444C-8439-765A5284907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72B58A2-3955-410C-9325-55A136D7E0FD}" type="pres">
      <dgm:prSet presAssocID="{DEE0E8B5-1EB1-444C-8439-765A5284907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771AE00-8CBC-4BE1-A527-26A1B214F95F}" srcId="{49A22883-FC62-491D-AD54-0E6C7D9A60B7}" destId="{DEE0E8B5-1EB1-444C-8439-765A52849076}" srcOrd="2" destOrd="0" parTransId="{02C0C990-B65A-41C0-8B2E-5C0546DB2FFD}" sibTransId="{4ABD054F-AF9F-409D-83A7-91605CBDA116}"/>
    <dgm:cxn modelId="{21B1090C-4F76-431B-984D-EE0EF6CEE812}" type="presOf" srcId="{10790809-060E-4141-A9C5-2A1A22AAE326}" destId="{879A55B3-1F89-44D3-84AC-46DC7333EB39}" srcOrd="0" destOrd="0" presId="urn:microsoft.com/office/officeart/2016/7/layout/VerticalSolidActionList"/>
    <dgm:cxn modelId="{EDF6A517-EA6C-409F-9C57-A28BF0FF57DE}" type="presOf" srcId="{40DFC4D4-E517-49D2-948D-C20D0FA302A5}" destId="{372B58A2-3955-410C-9325-55A136D7E0FD}" srcOrd="0" destOrd="0" presId="urn:microsoft.com/office/officeart/2016/7/layout/VerticalSolidActionList"/>
    <dgm:cxn modelId="{D2E3181E-40B1-4E1E-823D-87CCC87B3D26}" srcId="{94BF960C-E0A6-4D08-982D-350E1E7B17EB}" destId="{B19B3D4B-8B65-4C75-8E63-1512128CDF19}" srcOrd="0" destOrd="0" parTransId="{E51213E6-2F6E-4EBF-8A81-C711D03D34AE}" sibTransId="{94709E60-D51D-4805-B6FF-7A4FCA339173}"/>
    <dgm:cxn modelId="{AFCF6532-B825-4167-8EF6-9D9B4409852C}" srcId="{DEE0E8B5-1EB1-444C-8439-765A52849076}" destId="{40DFC4D4-E517-49D2-948D-C20D0FA302A5}" srcOrd="0" destOrd="0" parTransId="{12A83F57-89B3-4A69-B683-32D145F085FE}" sibTransId="{94CAE96B-9048-4087-A002-CAB4E8BCED5D}"/>
    <dgm:cxn modelId="{A65FD53E-4569-419F-B6E4-90C1FC87FD26}" srcId="{10790809-060E-4141-A9C5-2A1A22AAE326}" destId="{94BF960C-E0A6-4D08-982D-350E1E7B17EB}" srcOrd="0" destOrd="0" parTransId="{E388E904-AAC4-462E-A942-EAAD6A0FF018}" sibTransId="{6756B217-B6F6-4D7B-AE11-A5E6D856497E}"/>
    <dgm:cxn modelId="{0398CF45-5A00-4FCA-A9FF-C461DA6666B4}" type="presOf" srcId="{5953E2DD-12EE-40E6-92C2-B254C5EFED5E}" destId="{11F6D4A2-4563-492B-ABB4-5B427C3BFF0F}" srcOrd="0" destOrd="0" presId="urn:microsoft.com/office/officeart/2016/7/layout/VerticalSolidActionList"/>
    <dgm:cxn modelId="{3F93A374-210D-4392-9736-26A6DD9DDE4F}" type="presOf" srcId="{DEE0E8B5-1EB1-444C-8439-765A52849076}" destId="{48CD13C8-939E-4DDD-A9DC-61FC67BF5E36}" srcOrd="0" destOrd="0" presId="urn:microsoft.com/office/officeart/2016/7/layout/VerticalSolidActionList"/>
    <dgm:cxn modelId="{1CFCCC77-125A-4C1C-8C10-941E591F85DB}" type="presOf" srcId="{B19B3D4B-8B65-4C75-8E63-1512128CDF19}" destId="{A2396219-1DA1-4679-8BBC-EFF15CF9056A}" srcOrd="0" destOrd="1" presId="urn:microsoft.com/office/officeart/2016/7/layout/VerticalSolidActionList"/>
    <dgm:cxn modelId="{2D561E78-9592-4526-B8EE-64B5A920ECB6}" type="presOf" srcId="{D703FB8B-B250-41BF-9BC3-B79DBBAE649C}" destId="{11F6D4A2-4563-492B-ABB4-5B427C3BFF0F}" srcOrd="0" destOrd="1" presId="urn:microsoft.com/office/officeart/2016/7/layout/VerticalSolidActionList"/>
    <dgm:cxn modelId="{F367F87A-9743-4B7E-960E-2D50A3244717}" srcId="{511CFBA5-79CA-4B07-A4C8-5E4CD57C08B3}" destId="{5953E2DD-12EE-40E6-92C2-B254C5EFED5E}" srcOrd="0" destOrd="0" parTransId="{36ED2AEC-7781-4D64-92AD-01883FEC831B}" sibTransId="{9A6FE956-B105-4D86-B94B-1485D476384A}"/>
    <dgm:cxn modelId="{99FC83A0-EC21-4CDC-91E7-2AF9922B3F5D}" srcId="{49A22883-FC62-491D-AD54-0E6C7D9A60B7}" destId="{10790809-060E-4141-A9C5-2A1A22AAE326}" srcOrd="1" destOrd="0" parTransId="{6E9310D0-1B45-4D41-A608-33A5DD0CA9DA}" sibTransId="{938FE1ED-2FDC-41C0-8EAA-C7465061479B}"/>
    <dgm:cxn modelId="{F4EA97A2-08DB-4E32-BEE6-864843EADDF0}" srcId="{511CFBA5-79CA-4B07-A4C8-5E4CD57C08B3}" destId="{D703FB8B-B250-41BF-9BC3-B79DBBAE649C}" srcOrd="1" destOrd="0" parTransId="{C3AAB723-0C39-415C-86A2-AFC323C6B8E6}" sibTransId="{EA9B3647-FB34-46C0-AF49-AC9E9A9BCE12}"/>
    <dgm:cxn modelId="{871327D8-E2F3-4129-9D14-942AE87CF109}" srcId="{40DFC4D4-E517-49D2-948D-C20D0FA302A5}" destId="{BEB11631-9E88-4C96-9E28-5F38CC10F299}" srcOrd="0" destOrd="0" parTransId="{ABA76050-779C-4E4B-8222-9E8E973A4621}" sibTransId="{D66B4858-9149-4260-95E0-93762BBED32D}"/>
    <dgm:cxn modelId="{51AD78E0-D46C-41F2-A10E-EB41426D4C9E}" type="presOf" srcId="{511CFBA5-79CA-4B07-A4C8-5E4CD57C08B3}" destId="{129D8A44-9A75-464E-9BD3-09AB5D2C79CA}" srcOrd="0" destOrd="0" presId="urn:microsoft.com/office/officeart/2016/7/layout/VerticalSolidActionList"/>
    <dgm:cxn modelId="{6BED12EF-CBE9-4372-829C-D000DD070447}" type="presOf" srcId="{BEB11631-9E88-4C96-9E28-5F38CC10F299}" destId="{372B58A2-3955-410C-9325-55A136D7E0FD}" srcOrd="0" destOrd="1" presId="urn:microsoft.com/office/officeart/2016/7/layout/VerticalSolidActionList"/>
    <dgm:cxn modelId="{156ED2F2-5F7D-4874-96C9-6D4DC539B4C0}" type="presOf" srcId="{49A22883-FC62-491D-AD54-0E6C7D9A60B7}" destId="{D72BDACD-99CE-428E-B1F7-2157BE7E8C49}" srcOrd="0" destOrd="0" presId="urn:microsoft.com/office/officeart/2016/7/layout/VerticalSolidActionList"/>
    <dgm:cxn modelId="{C29F71FA-057E-4D68-A382-CE4A1AB38912}" srcId="{49A22883-FC62-491D-AD54-0E6C7D9A60B7}" destId="{511CFBA5-79CA-4B07-A4C8-5E4CD57C08B3}" srcOrd="0" destOrd="0" parTransId="{D6E5A6A7-11F5-4B13-B636-ED762F181234}" sibTransId="{4E8F1E9B-4116-4C97-A9FB-E8DAFD645719}"/>
    <dgm:cxn modelId="{4B3700FE-3449-4A14-8F43-C39FF4D44FBE}" type="presOf" srcId="{94BF960C-E0A6-4D08-982D-350E1E7B17EB}" destId="{A2396219-1DA1-4679-8BBC-EFF15CF9056A}" srcOrd="0" destOrd="0" presId="urn:microsoft.com/office/officeart/2016/7/layout/VerticalSolidActionList"/>
    <dgm:cxn modelId="{821A8FC3-5F70-4C90-A392-DEA92E201ECB}" type="presParOf" srcId="{D72BDACD-99CE-428E-B1F7-2157BE7E8C49}" destId="{85F10A6E-DB2F-4340-AFE3-E6F70CB27651}" srcOrd="0" destOrd="0" presId="urn:microsoft.com/office/officeart/2016/7/layout/VerticalSolidActionList"/>
    <dgm:cxn modelId="{097FC568-E7AA-41ED-B980-28BD744FC12A}" type="presParOf" srcId="{85F10A6E-DB2F-4340-AFE3-E6F70CB27651}" destId="{129D8A44-9A75-464E-9BD3-09AB5D2C79CA}" srcOrd="0" destOrd="0" presId="urn:microsoft.com/office/officeart/2016/7/layout/VerticalSolidActionList"/>
    <dgm:cxn modelId="{8EC4962B-3E08-4603-8609-1681DD95D48B}" type="presParOf" srcId="{85F10A6E-DB2F-4340-AFE3-E6F70CB27651}" destId="{11F6D4A2-4563-492B-ABB4-5B427C3BFF0F}" srcOrd="1" destOrd="0" presId="urn:microsoft.com/office/officeart/2016/7/layout/VerticalSolidActionList"/>
    <dgm:cxn modelId="{BEFCEF7D-DB30-4C06-A1D8-20AD0D9D93FA}" type="presParOf" srcId="{D72BDACD-99CE-428E-B1F7-2157BE7E8C49}" destId="{A6DF1379-2A23-48A2-9968-F08D39DA314C}" srcOrd="1" destOrd="0" presId="urn:microsoft.com/office/officeart/2016/7/layout/VerticalSolidActionList"/>
    <dgm:cxn modelId="{2AAA2172-62C4-4B6B-8F7C-378B1CE72BE2}" type="presParOf" srcId="{D72BDACD-99CE-428E-B1F7-2157BE7E8C49}" destId="{DAE1ED4E-C2CE-479D-9476-C5BF64264C4F}" srcOrd="2" destOrd="0" presId="urn:microsoft.com/office/officeart/2016/7/layout/VerticalSolidActionList"/>
    <dgm:cxn modelId="{263A52DB-26FE-4FD1-8C6C-82886CBC6C62}" type="presParOf" srcId="{DAE1ED4E-C2CE-479D-9476-C5BF64264C4F}" destId="{879A55B3-1F89-44D3-84AC-46DC7333EB39}" srcOrd="0" destOrd="0" presId="urn:microsoft.com/office/officeart/2016/7/layout/VerticalSolidActionList"/>
    <dgm:cxn modelId="{A6168596-0DAF-4054-AEEA-F8A1504AE950}" type="presParOf" srcId="{DAE1ED4E-C2CE-479D-9476-C5BF64264C4F}" destId="{A2396219-1DA1-4679-8BBC-EFF15CF9056A}" srcOrd="1" destOrd="0" presId="urn:microsoft.com/office/officeart/2016/7/layout/VerticalSolidActionList"/>
    <dgm:cxn modelId="{5D614CDC-39AC-4521-A747-BF32BD862A00}" type="presParOf" srcId="{D72BDACD-99CE-428E-B1F7-2157BE7E8C49}" destId="{AAA7E526-EE46-4266-B53D-D793297FB731}" srcOrd="3" destOrd="0" presId="urn:microsoft.com/office/officeart/2016/7/layout/VerticalSolidActionList"/>
    <dgm:cxn modelId="{8A04C0ED-0DF3-47D5-A0C5-6F0B734EEF6B}" type="presParOf" srcId="{D72BDACD-99CE-428E-B1F7-2157BE7E8C49}" destId="{2100B13F-EF9F-4871-95D5-1863D8CCF769}" srcOrd="4" destOrd="0" presId="urn:microsoft.com/office/officeart/2016/7/layout/VerticalSolidActionList"/>
    <dgm:cxn modelId="{636ABB36-F73E-4A6A-8CF4-9CC71CBE9249}" type="presParOf" srcId="{2100B13F-EF9F-4871-95D5-1863D8CCF769}" destId="{48CD13C8-939E-4DDD-A9DC-61FC67BF5E36}" srcOrd="0" destOrd="0" presId="urn:microsoft.com/office/officeart/2016/7/layout/VerticalSolidActionList"/>
    <dgm:cxn modelId="{70E39314-6FE3-48C5-A04F-350135FFA98E}" type="presParOf" srcId="{2100B13F-EF9F-4871-95D5-1863D8CCF769}" destId="{372B58A2-3955-410C-9325-55A136D7E0F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0F32D-3E26-4063-BD50-293BB1B3140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245525-AD30-4FF3-B910-F9961478AD48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(n=7)</a:t>
          </a:r>
        </a:p>
      </dgm:t>
    </dgm:pt>
    <dgm:pt modelId="{621E13C7-FA47-42F1-BB73-A77AC834B87E}" type="parTrans" cxnId="{0715E2EA-0A06-4B3E-9A8E-B56E276617F4}">
      <dgm:prSet/>
      <dgm:spPr/>
      <dgm:t>
        <a:bodyPr/>
        <a:lstStyle/>
        <a:p>
          <a:endParaRPr lang="en-US"/>
        </a:p>
      </dgm:t>
    </dgm:pt>
    <dgm:pt modelId="{D64E3AC6-7434-4496-82C5-1084DA444633}" type="sibTrans" cxnId="{0715E2EA-0A06-4B3E-9A8E-B56E276617F4}">
      <dgm:prSet/>
      <dgm:spPr/>
      <dgm:t>
        <a:bodyPr/>
        <a:lstStyle/>
        <a:p>
          <a:endParaRPr lang="en-US"/>
        </a:p>
      </dgm:t>
    </dgm:pt>
    <dgm:pt modelId="{BF43FBFC-9F9D-45A2-9029-54B06670CE73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“like when you’re reading in front of the class” (P3)</a:t>
          </a:r>
        </a:p>
      </dgm:t>
    </dgm:pt>
    <dgm:pt modelId="{6EC9E3AF-CA66-49CF-817E-A20DE5515B54}" type="parTrans" cxnId="{218F4C28-4E64-4192-9CF7-5B08866DEC0D}">
      <dgm:prSet/>
      <dgm:spPr/>
      <dgm:t>
        <a:bodyPr/>
        <a:lstStyle/>
        <a:p>
          <a:endParaRPr lang="en-US"/>
        </a:p>
      </dgm:t>
    </dgm:pt>
    <dgm:pt modelId="{C4E88458-507E-4BFC-A83E-7A71EE4873E6}" type="sibTrans" cxnId="{218F4C28-4E64-4192-9CF7-5B08866DEC0D}">
      <dgm:prSet/>
      <dgm:spPr/>
      <dgm:t>
        <a:bodyPr/>
        <a:lstStyle/>
        <a:p>
          <a:endParaRPr lang="en-US"/>
        </a:p>
      </dgm:t>
    </dgm:pt>
    <dgm:pt modelId="{58154D0D-6F66-4E28-886F-96643E1B5E3C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“don’t really hear the other person speaking… sometimes I forget I’m being watched” (P4)</a:t>
          </a:r>
        </a:p>
      </dgm:t>
    </dgm:pt>
    <dgm:pt modelId="{57AA1F17-43F0-4CB8-A429-6C18FBC682D1}" type="parTrans" cxnId="{C5E88E0F-973C-4BB9-8FDD-EFFC52FC664F}">
      <dgm:prSet/>
      <dgm:spPr/>
      <dgm:t>
        <a:bodyPr/>
        <a:lstStyle/>
        <a:p>
          <a:endParaRPr lang="en-US"/>
        </a:p>
      </dgm:t>
    </dgm:pt>
    <dgm:pt modelId="{F88001D8-420E-4810-A357-B1AAE6D0307C}" type="sibTrans" cxnId="{C5E88E0F-973C-4BB9-8FDD-EFFC52FC664F}">
      <dgm:prSet/>
      <dgm:spPr/>
      <dgm:t>
        <a:bodyPr/>
        <a:lstStyle/>
        <a:p>
          <a:endParaRPr lang="en-US"/>
        </a:p>
      </dgm:t>
    </dgm:pt>
    <dgm:pt modelId="{85B86095-77DB-47DF-8866-54F9A7A3A007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“someone is watching you regardless” (P5)</a:t>
          </a:r>
        </a:p>
      </dgm:t>
    </dgm:pt>
    <dgm:pt modelId="{E961560E-E276-44B3-A834-71483C0E9910}" type="parTrans" cxnId="{3F6445BF-E962-4E55-97CD-C95EF394DF0C}">
      <dgm:prSet/>
      <dgm:spPr/>
      <dgm:t>
        <a:bodyPr/>
        <a:lstStyle/>
        <a:p>
          <a:endParaRPr lang="en-US"/>
        </a:p>
      </dgm:t>
    </dgm:pt>
    <dgm:pt modelId="{185F6802-363E-4BD8-97B5-A8FCF3143AB0}" type="sibTrans" cxnId="{3F6445BF-E962-4E55-97CD-C95EF394DF0C}">
      <dgm:prSet/>
      <dgm:spPr/>
      <dgm:t>
        <a:bodyPr/>
        <a:lstStyle/>
        <a:p>
          <a:endParaRPr lang="en-US"/>
        </a:p>
      </dgm:t>
    </dgm:pt>
    <dgm:pt modelId="{2F144034-68A9-458D-BD20-93D6A7657152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“in person or [on] Zoom, I’d still be nervous” (P7)</a:t>
          </a:r>
        </a:p>
      </dgm:t>
    </dgm:pt>
    <dgm:pt modelId="{73BFCF5B-1BC0-4C83-B5A5-92FC8F4022DA}" type="parTrans" cxnId="{36B76DF8-DCB2-46A0-A4E5-44A8FF79DC8F}">
      <dgm:prSet/>
      <dgm:spPr/>
      <dgm:t>
        <a:bodyPr/>
        <a:lstStyle/>
        <a:p>
          <a:endParaRPr lang="en-US"/>
        </a:p>
      </dgm:t>
    </dgm:pt>
    <dgm:pt modelId="{2949686E-C9F0-4C6E-8494-BBE92D11BE74}" type="sibTrans" cxnId="{36B76DF8-DCB2-46A0-A4E5-44A8FF79DC8F}">
      <dgm:prSet/>
      <dgm:spPr/>
      <dgm:t>
        <a:bodyPr/>
        <a:lstStyle/>
        <a:p>
          <a:endParaRPr lang="en-US"/>
        </a:p>
      </dgm:t>
    </dgm:pt>
    <dgm:pt modelId="{4DF813B6-2C68-4571-9630-F426EE25F31B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“just a presence is the same” (P8)</a:t>
          </a:r>
        </a:p>
      </dgm:t>
    </dgm:pt>
    <dgm:pt modelId="{85ECC5C7-3410-4EC3-BA28-AFBAAE5DCD33}" type="parTrans" cxnId="{67AAB1DC-56FC-4AED-8AF2-D89F05A4A876}">
      <dgm:prSet/>
      <dgm:spPr/>
      <dgm:t>
        <a:bodyPr/>
        <a:lstStyle/>
        <a:p>
          <a:endParaRPr lang="en-US"/>
        </a:p>
      </dgm:t>
    </dgm:pt>
    <dgm:pt modelId="{9C58A3AD-135F-4095-92F0-31C24A3B4809}" type="sibTrans" cxnId="{67AAB1DC-56FC-4AED-8AF2-D89F05A4A876}">
      <dgm:prSet/>
      <dgm:spPr/>
      <dgm:t>
        <a:bodyPr/>
        <a:lstStyle/>
        <a:p>
          <a:endParaRPr lang="en-US"/>
        </a:p>
      </dgm:t>
    </dgm:pt>
    <dgm:pt modelId="{3C3A60B6-17AA-4B0B-8A98-ABE5CD92FF56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“I’m used to being watched” (P9)</a:t>
          </a:r>
        </a:p>
      </dgm:t>
    </dgm:pt>
    <dgm:pt modelId="{F1073135-3C5D-4065-83E7-E0957B5817F2}" type="parTrans" cxnId="{06AFC11B-E06A-466B-A40D-F6410877A675}">
      <dgm:prSet/>
      <dgm:spPr/>
      <dgm:t>
        <a:bodyPr/>
        <a:lstStyle/>
        <a:p>
          <a:endParaRPr lang="en-US"/>
        </a:p>
      </dgm:t>
    </dgm:pt>
    <dgm:pt modelId="{3E9328B7-0F30-45BD-8593-C6B636ADB777}" type="sibTrans" cxnId="{06AFC11B-E06A-466B-A40D-F6410877A675}">
      <dgm:prSet/>
      <dgm:spPr/>
      <dgm:t>
        <a:bodyPr/>
        <a:lstStyle/>
        <a:p>
          <a:endParaRPr lang="en-US"/>
        </a:p>
      </dgm:t>
    </dgm:pt>
    <dgm:pt modelId="{6C7C5E75-7BE2-400F-8812-D83302CA0EF2}">
      <dgm:prSet/>
      <dgm:spPr/>
      <dgm:t>
        <a:bodyPr/>
        <a:lstStyle/>
        <a:p>
          <a:pPr>
            <a:spcAft>
              <a:spcPct val="15000"/>
            </a:spcAft>
          </a:pPr>
          <a:r>
            <a:rPr lang="en-US" dirty="0"/>
            <a:t>Used to reading a lot with family (P10)</a:t>
          </a:r>
        </a:p>
      </dgm:t>
    </dgm:pt>
    <dgm:pt modelId="{69BE43A8-748B-4278-AB84-FB1E5271B0A1}" type="parTrans" cxnId="{9DD4D7E1-93A9-43D7-A86A-2DF4EADA88A9}">
      <dgm:prSet/>
      <dgm:spPr/>
      <dgm:t>
        <a:bodyPr/>
        <a:lstStyle/>
        <a:p>
          <a:endParaRPr lang="en-US"/>
        </a:p>
      </dgm:t>
    </dgm:pt>
    <dgm:pt modelId="{35CB0292-62F6-4F9C-B30B-CA9D86CF5834}" type="sibTrans" cxnId="{9DD4D7E1-93A9-43D7-A86A-2DF4EADA88A9}">
      <dgm:prSet/>
      <dgm:spPr/>
      <dgm:t>
        <a:bodyPr/>
        <a:lstStyle/>
        <a:p>
          <a:endParaRPr lang="en-US"/>
        </a:p>
      </dgm:t>
    </dgm:pt>
    <dgm:pt modelId="{58753CF2-732E-4D94-A079-B1464B8E2560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Yes (n=2)</a:t>
          </a:r>
        </a:p>
      </dgm:t>
    </dgm:pt>
    <dgm:pt modelId="{E09019F8-2383-45AC-A36E-6B542BC07B85}" type="parTrans" cxnId="{9EE797D7-294F-451C-BB8F-613A13E3149F}">
      <dgm:prSet/>
      <dgm:spPr/>
      <dgm:t>
        <a:bodyPr/>
        <a:lstStyle/>
        <a:p>
          <a:endParaRPr lang="en-US"/>
        </a:p>
      </dgm:t>
    </dgm:pt>
    <dgm:pt modelId="{5FCBCEE5-42C5-4D63-B905-CD3306A76411}" type="sibTrans" cxnId="{9EE797D7-294F-451C-BB8F-613A13E3149F}">
      <dgm:prSet/>
      <dgm:spPr/>
      <dgm:t>
        <a:bodyPr/>
        <a:lstStyle/>
        <a:p>
          <a:endParaRPr lang="en-US"/>
        </a:p>
      </dgm:t>
    </dgm:pt>
    <dgm:pt modelId="{BB0C091E-61DC-47CE-8286-8A1BC76E2926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[with somebody there] “determine how you feel and how you perform” (P1)</a:t>
          </a:r>
        </a:p>
      </dgm:t>
    </dgm:pt>
    <dgm:pt modelId="{20976AB0-3061-4C3F-B62A-9838095A67CB}" type="parTrans" cxnId="{5E00FC3F-1083-4DFE-8116-5D29B8E416D9}">
      <dgm:prSet/>
      <dgm:spPr/>
      <dgm:t>
        <a:bodyPr/>
        <a:lstStyle/>
        <a:p>
          <a:endParaRPr lang="en-US"/>
        </a:p>
      </dgm:t>
    </dgm:pt>
    <dgm:pt modelId="{73503703-4464-4668-868B-809EF9F4B139}" type="sibTrans" cxnId="{5E00FC3F-1083-4DFE-8116-5D29B8E416D9}">
      <dgm:prSet/>
      <dgm:spPr/>
      <dgm:t>
        <a:bodyPr/>
        <a:lstStyle/>
        <a:p>
          <a:endParaRPr lang="en-US"/>
        </a:p>
      </dgm:t>
    </dgm:pt>
    <dgm:pt modelId="{946BBE47-DCD2-4B31-982C-A88730B9EA97}">
      <dgm:prSet/>
      <dgm:spPr/>
      <dgm:t>
        <a:bodyPr/>
        <a:lstStyle/>
        <a:p>
          <a:pPr>
            <a:spcAft>
              <a:spcPct val="15000"/>
            </a:spcAft>
          </a:pPr>
          <a:r>
            <a:rPr lang="en-US" dirty="0"/>
            <a:t>“feel a little like embarrassed… a little more nervous if there was a person” (P2)</a:t>
          </a:r>
        </a:p>
      </dgm:t>
    </dgm:pt>
    <dgm:pt modelId="{249389FD-2476-4C47-9139-E2A287A1DAEE}" type="parTrans" cxnId="{6B0B40A1-3518-49A2-8671-C2340BB4C1FA}">
      <dgm:prSet/>
      <dgm:spPr/>
      <dgm:t>
        <a:bodyPr/>
        <a:lstStyle/>
        <a:p>
          <a:endParaRPr lang="en-US"/>
        </a:p>
      </dgm:t>
    </dgm:pt>
    <dgm:pt modelId="{5A4E8C0C-E4FE-4787-92B2-8625BB9D7340}" type="sibTrans" cxnId="{6B0B40A1-3518-49A2-8671-C2340BB4C1FA}">
      <dgm:prSet/>
      <dgm:spPr/>
      <dgm:t>
        <a:bodyPr/>
        <a:lstStyle/>
        <a:p>
          <a:endParaRPr lang="en-US"/>
        </a:p>
      </dgm:t>
    </dgm:pt>
    <dgm:pt modelId="{2033C4AD-C059-43CF-8883-6E1DE86183FE}" type="pres">
      <dgm:prSet presAssocID="{2B70F32D-3E26-4063-BD50-293BB1B31400}" presName="Name0" presStyleCnt="0">
        <dgm:presLayoutVars>
          <dgm:dir/>
          <dgm:animLvl val="lvl"/>
          <dgm:resizeHandles val="exact"/>
        </dgm:presLayoutVars>
      </dgm:prSet>
      <dgm:spPr/>
    </dgm:pt>
    <dgm:pt modelId="{5C2D5BF1-545C-4756-B83B-A898FD9ECDB0}" type="pres">
      <dgm:prSet presAssocID="{3E245525-AD30-4FF3-B910-F9961478AD48}" presName="composite" presStyleCnt="0"/>
      <dgm:spPr/>
    </dgm:pt>
    <dgm:pt modelId="{A3BCB109-AB0E-4F46-B28B-BD99B6E5DD29}" type="pres">
      <dgm:prSet presAssocID="{3E245525-AD30-4FF3-B910-F9961478AD48}" presName="parTx" presStyleLbl="alignNode1" presStyleIdx="0" presStyleCnt="2" custScaleX="107756" custLinFactNeighborX="0" custLinFactNeighborY="-1010">
        <dgm:presLayoutVars>
          <dgm:chMax val="0"/>
          <dgm:chPref val="0"/>
          <dgm:bulletEnabled val="1"/>
        </dgm:presLayoutVars>
      </dgm:prSet>
      <dgm:spPr/>
    </dgm:pt>
    <dgm:pt modelId="{63C46521-D10A-40F7-BD33-5DB2638F74EA}" type="pres">
      <dgm:prSet presAssocID="{3E245525-AD30-4FF3-B910-F9961478AD48}" presName="desTx" presStyleLbl="alignAccFollowNode1" presStyleIdx="0" presStyleCnt="2" custScaleX="107633">
        <dgm:presLayoutVars>
          <dgm:bulletEnabled val="1"/>
        </dgm:presLayoutVars>
      </dgm:prSet>
      <dgm:spPr/>
    </dgm:pt>
    <dgm:pt modelId="{F6E00869-2D21-4389-B8F5-7B4294200D6C}" type="pres">
      <dgm:prSet presAssocID="{D64E3AC6-7434-4496-82C5-1084DA444633}" presName="space" presStyleCnt="0"/>
      <dgm:spPr/>
    </dgm:pt>
    <dgm:pt modelId="{C4B5DF30-8E07-4C42-86CE-1B259E499767}" type="pres">
      <dgm:prSet presAssocID="{58753CF2-732E-4D94-A079-B1464B8E2560}" presName="composite" presStyleCnt="0"/>
      <dgm:spPr/>
    </dgm:pt>
    <dgm:pt modelId="{478B2B5D-3C29-4598-9FEA-0EEFA712412C}" type="pres">
      <dgm:prSet presAssocID="{58753CF2-732E-4D94-A079-B1464B8E2560}" presName="parTx" presStyleLbl="alignNode1" presStyleIdx="1" presStyleCnt="2" custScaleX="106788">
        <dgm:presLayoutVars>
          <dgm:chMax val="0"/>
          <dgm:chPref val="0"/>
          <dgm:bulletEnabled val="1"/>
        </dgm:presLayoutVars>
      </dgm:prSet>
      <dgm:spPr/>
    </dgm:pt>
    <dgm:pt modelId="{B1996479-D02D-40FE-8EE7-7DE7140A90BB}" type="pres">
      <dgm:prSet presAssocID="{58753CF2-732E-4D94-A079-B1464B8E2560}" presName="desTx" presStyleLbl="alignAccFollowNode1" presStyleIdx="1" presStyleCnt="2" custScaleX="107258">
        <dgm:presLayoutVars>
          <dgm:bulletEnabled val="1"/>
        </dgm:presLayoutVars>
      </dgm:prSet>
      <dgm:spPr/>
    </dgm:pt>
  </dgm:ptLst>
  <dgm:cxnLst>
    <dgm:cxn modelId="{C5E88E0F-973C-4BB9-8FDD-EFFC52FC664F}" srcId="{3E245525-AD30-4FF3-B910-F9961478AD48}" destId="{58154D0D-6F66-4E28-886F-96643E1B5E3C}" srcOrd="1" destOrd="0" parTransId="{57AA1F17-43F0-4CB8-A429-6C18FBC682D1}" sibTransId="{F88001D8-420E-4810-A357-B1AAE6D0307C}"/>
    <dgm:cxn modelId="{06AFC11B-E06A-466B-A40D-F6410877A675}" srcId="{3E245525-AD30-4FF3-B910-F9961478AD48}" destId="{3C3A60B6-17AA-4B0B-8A98-ABE5CD92FF56}" srcOrd="5" destOrd="0" parTransId="{F1073135-3C5D-4065-83E7-E0957B5817F2}" sibTransId="{3E9328B7-0F30-45BD-8593-C6B636ADB777}"/>
    <dgm:cxn modelId="{3A62B31D-2DCA-4C2D-95C6-99E9B1DCA72A}" type="presOf" srcId="{3E245525-AD30-4FF3-B910-F9961478AD48}" destId="{A3BCB109-AB0E-4F46-B28B-BD99B6E5DD29}" srcOrd="0" destOrd="0" presId="urn:microsoft.com/office/officeart/2005/8/layout/hList1"/>
    <dgm:cxn modelId="{218F4C28-4E64-4192-9CF7-5B08866DEC0D}" srcId="{3E245525-AD30-4FF3-B910-F9961478AD48}" destId="{BF43FBFC-9F9D-45A2-9029-54B06670CE73}" srcOrd="0" destOrd="0" parTransId="{6EC9E3AF-CA66-49CF-817E-A20DE5515B54}" sibTransId="{C4E88458-507E-4BFC-A83E-7A71EE4873E6}"/>
    <dgm:cxn modelId="{5E00FC3F-1083-4DFE-8116-5D29B8E416D9}" srcId="{58753CF2-732E-4D94-A079-B1464B8E2560}" destId="{BB0C091E-61DC-47CE-8286-8A1BC76E2926}" srcOrd="0" destOrd="0" parTransId="{20976AB0-3061-4C3F-B62A-9838095A67CB}" sibTransId="{73503703-4464-4668-868B-809EF9F4B139}"/>
    <dgm:cxn modelId="{9F9C2D62-E9CC-410D-8840-20B5C60AC0AF}" type="presOf" srcId="{2F144034-68A9-458D-BD20-93D6A7657152}" destId="{63C46521-D10A-40F7-BD33-5DB2638F74EA}" srcOrd="0" destOrd="3" presId="urn:microsoft.com/office/officeart/2005/8/layout/hList1"/>
    <dgm:cxn modelId="{0863106D-106E-4D7E-9308-151F032C2F2C}" type="presOf" srcId="{6C7C5E75-7BE2-400F-8812-D83302CA0EF2}" destId="{63C46521-D10A-40F7-BD33-5DB2638F74EA}" srcOrd="0" destOrd="6" presId="urn:microsoft.com/office/officeart/2005/8/layout/hList1"/>
    <dgm:cxn modelId="{B87E4371-413C-4393-AEDB-5F3BC3E2D7A8}" type="presOf" srcId="{85B86095-77DB-47DF-8866-54F9A7A3A007}" destId="{63C46521-D10A-40F7-BD33-5DB2638F74EA}" srcOrd="0" destOrd="2" presId="urn:microsoft.com/office/officeart/2005/8/layout/hList1"/>
    <dgm:cxn modelId="{DC695D73-AC7C-4A92-8251-669388E6C377}" type="presOf" srcId="{BB0C091E-61DC-47CE-8286-8A1BC76E2926}" destId="{B1996479-D02D-40FE-8EE7-7DE7140A90BB}" srcOrd="0" destOrd="0" presId="urn:microsoft.com/office/officeart/2005/8/layout/hList1"/>
    <dgm:cxn modelId="{AE55617A-CFD8-45B5-A2F5-C4B5DBC55B10}" type="presOf" srcId="{58753CF2-732E-4D94-A079-B1464B8E2560}" destId="{478B2B5D-3C29-4598-9FEA-0EEFA712412C}" srcOrd="0" destOrd="0" presId="urn:microsoft.com/office/officeart/2005/8/layout/hList1"/>
    <dgm:cxn modelId="{E520FE83-658C-42F2-A074-C4907B554996}" type="presOf" srcId="{58154D0D-6F66-4E28-886F-96643E1B5E3C}" destId="{63C46521-D10A-40F7-BD33-5DB2638F74EA}" srcOrd="0" destOrd="1" presId="urn:microsoft.com/office/officeart/2005/8/layout/hList1"/>
    <dgm:cxn modelId="{49AA488B-4FEE-489E-9C30-5462F376F12A}" type="presOf" srcId="{946BBE47-DCD2-4B31-982C-A88730B9EA97}" destId="{B1996479-D02D-40FE-8EE7-7DE7140A90BB}" srcOrd="0" destOrd="1" presId="urn:microsoft.com/office/officeart/2005/8/layout/hList1"/>
    <dgm:cxn modelId="{1B0C238C-7C15-4F51-9939-C7AAAB049708}" type="presOf" srcId="{BF43FBFC-9F9D-45A2-9029-54B06670CE73}" destId="{63C46521-D10A-40F7-BD33-5DB2638F74EA}" srcOrd="0" destOrd="0" presId="urn:microsoft.com/office/officeart/2005/8/layout/hList1"/>
    <dgm:cxn modelId="{6B0B40A1-3518-49A2-8671-C2340BB4C1FA}" srcId="{58753CF2-732E-4D94-A079-B1464B8E2560}" destId="{946BBE47-DCD2-4B31-982C-A88730B9EA97}" srcOrd="1" destOrd="0" parTransId="{249389FD-2476-4C47-9139-E2A287A1DAEE}" sibTransId="{5A4E8C0C-E4FE-4787-92B2-8625BB9D7340}"/>
    <dgm:cxn modelId="{C8545BBE-C0FD-43B0-B2CA-893D6B192DEE}" type="presOf" srcId="{4DF813B6-2C68-4571-9630-F426EE25F31B}" destId="{63C46521-D10A-40F7-BD33-5DB2638F74EA}" srcOrd="0" destOrd="4" presId="urn:microsoft.com/office/officeart/2005/8/layout/hList1"/>
    <dgm:cxn modelId="{3F6445BF-E962-4E55-97CD-C95EF394DF0C}" srcId="{3E245525-AD30-4FF3-B910-F9961478AD48}" destId="{85B86095-77DB-47DF-8866-54F9A7A3A007}" srcOrd="2" destOrd="0" parTransId="{E961560E-E276-44B3-A834-71483C0E9910}" sibTransId="{185F6802-363E-4BD8-97B5-A8FCF3143AB0}"/>
    <dgm:cxn modelId="{ED1E4DCB-A7AE-4C38-A980-45DA3D58A372}" type="presOf" srcId="{2B70F32D-3E26-4063-BD50-293BB1B31400}" destId="{2033C4AD-C059-43CF-8883-6E1DE86183FE}" srcOrd="0" destOrd="0" presId="urn:microsoft.com/office/officeart/2005/8/layout/hList1"/>
    <dgm:cxn modelId="{9EE797D7-294F-451C-BB8F-613A13E3149F}" srcId="{2B70F32D-3E26-4063-BD50-293BB1B31400}" destId="{58753CF2-732E-4D94-A079-B1464B8E2560}" srcOrd="1" destOrd="0" parTransId="{E09019F8-2383-45AC-A36E-6B542BC07B85}" sibTransId="{5FCBCEE5-42C5-4D63-B905-CD3306A76411}"/>
    <dgm:cxn modelId="{67AAB1DC-56FC-4AED-8AF2-D89F05A4A876}" srcId="{3E245525-AD30-4FF3-B910-F9961478AD48}" destId="{4DF813B6-2C68-4571-9630-F426EE25F31B}" srcOrd="4" destOrd="0" parTransId="{85ECC5C7-3410-4EC3-BA28-AFBAAE5DCD33}" sibTransId="{9C58A3AD-135F-4095-92F0-31C24A3B4809}"/>
    <dgm:cxn modelId="{9DD4D7E1-93A9-43D7-A86A-2DF4EADA88A9}" srcId="{3E245525-AD30-4FF3-B910-F9961478AD48}" destId="{6C7C5E75-7BE2-400F-8812-D83302CA0EF2}" srcOrd="6" destOrd="0" parTransId="{69BE43A8-748B-4278-AB84-FB1E5271B0A1}" sibTransId="{35CB0292-62F6-4F9C-B30B-CA9D86CF5834}"/>
    <dgm:cxn modelId="{D15F01E8-96B1-488C-83FF-19ED44DA3568}" type="presOf" srcId="{3C3A60B6-17AA-4B0B-8A98-ABE5CD92FF56}" destId="{63C46521-D10A-40F7-BD33-5DB2638F74EA}" srcOrd="0" destOrd="5" presId="urn:microsoft.com/office/officeart/2005/8/layout/hList1"/>
    <dgm:cxn modelId="{0715E2EA-0A06-4B3E-9A8E-B56E276617F4}" srcId="{2B70F32D-3E26-4063-BD50-293BB1B31400}" destId="{3E245525-AD30-4FF3-B910-F9961478AD48}" srcOrd="0" destOrd="0" parTransId="{621E13C7-FA47-42F1-BB73-A77AC834B87E}" sibTransId="{D64E3AC6-7434-4496-82C5-1084DA444633}"/>
    <dgm:cxn modelId="{36B76DF8-DCB2-46A0-A4E5-44A8FF79DC8F}" srcId="{3E245525-AD30-4FF3-B910-F9961478AD48}" destId="{2F144034-68A9-458D-BD20-93D6A7657152}" srcOrd="3" destOrd="0" parTransId="{73BFCF5B-1BC0-4C83-B5A5-92FC8F4022DA}" sibTransId="{2949686E-C9F0-4C6E-8494-BBE92D11BE74}"/>
    <dgm:cxn modelId="{949002EB-37ED-44EC-A814-B5386571DCC2}" type="presParOf" srcId="{2033C4AD-C059-43CF-8883-6E1DE86183FE}" destId="{5C2D5BF1-545C-4756-B83B-A898FD9ECDB0}" srcOrd="0" destOrd="0" presId="urn:microsoft.com/office/officeart/2005/8/layout/hList1"/>
    <dgm:cxn modelId="{45FF1E49-46AB-4195-B2AE-CFDF87CF25D8}" type="presParOf" srcId="{5C2D5BF1-545C-4756-B83B-A898FD9ECDB0}" destId="{A3BCB109-AB0E-4F46-B28B-BD99B6E5DD29}" srcOrd="0" destOrd="0" presId="urn:microsoft.com/office/officeart/2005/8/layout/hList1"/>
    <dgm:cxn modelId="{CAAB61E2-3E08-4CEE-AB56-41448AFDD1F9}" type="presParOf" srcId="{5C2D5BF1-545C-4756-B83B-A898FD9ECDB0}" destId="{63C46521-D10A-40F7-BD33-5DB2638F74EA}" srcOrd="1" destOrd="0" presId="urn:microsoft.com/office/officeart/2005/8/layout/hList1"/>
    <dgm:cxn modelId="{FE913539-FBF6-459B-BD08-B2A9465D90D5}" type="presParOf" srcId="{2033C4AD-C059-43CF-8883-6E1DE86183FE}" destId="{F6E00869-2D21-4389-B8F5-7B4294200D6C}" srcOrd="1" destOrd="0" presId="urn:microsoft.com/office/officeart/2005/8/layout/hList1"/>
    <dgm:cxn modelId="{AF96E454-40BC-402C-9958-149DA652D8C6}" type="presParOf" srcId="{2033C4AD-C059-43CF-8883-6E1DE86183FE}" destId="{C4B5DF30-8E07-4C42-86CE-1B259E499767}" srcOrd="2" destOrd="0" presId="urn:microsoft.com/office/officeart/2005/8/layout/hList1"/>
    <dgm:cxn modelId="{E20F7514-E3C0-4922-8ECF-C27A20A1CB0E}" type="presParOf" srcId="{C4B5DF30-8E07-4C42-86CE-1B259E499767}" destId="{478B2B5D-3C29-4598-9FEA-0EEFA712412C}" srcOrd="0" destOrd="0" presId="urn:microsoft.com/office/officeart/2005/8/layout/hList1"/>
    <dgm:cxn modelId="{CEE907D3-BAB1-4788-B134-519E7C1DF46D}" type="presParOf" srcId="{C4B5DF30-8E07-4C42-86CE-1B259E499767}" destId="{B1996479-D02D-40FE-8EE7-7DE7140A90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70F32D-3E26-4063-BD50-293BB1B3140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245525-AD30-4FF3-B910-F9961478AD48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(n=4)</a:t>
          </a:r>
        </a:p>
      </dgm:t>
    </dgm:pt>
    <dgm:pt modelId="{621E13C7-FA47-42F1-BB73-A77AC834B87E}" type="parTrans" cxnId="{0715E2EA-0A06-4B3E-9A8E-B56E276617F4}">
      <dgm:prSet/>
      <dgm:spPr/>
      <dgm:t>
        <a:bodyPr/>
        <a:lstStyle/>
        <a:p>
          <a:endParaRPr lang="en-US"/>
        </a:p>
      </dgm:t>
    </dgm:pt>
    <dgm:pt modelId="{D64E3AC6-7434-4496-82C5-1084DA444633}" type="sibTrans" cxnId="{0715E2EA-0A06-4B3E-9A8E-B56E276617F4}">
      <dgm:prSet/>
      <dgm:spPr/>
      <dgm:t>
        <a:bodyPr/>
        <a:lstStyle/>
        <a:p>
          <a:endParaRPr lang="en-US"/>
        </a:p>
      </dgm:t>
    </dgm:pt>
    <dgm:pt modelId="{BF43FBFC-9F9D-45A2-9029-54B06670CE73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“it’s not a different feeling” (P3)</a:t>
          </a:r>
        </a:p>
      </dgm:t>
    </dgm:pt>
    <dgm:pt modelId="{6EC9E3AF-CA66-49CF-817E-A20DE5515B54}" type="parTrans" cxnId="{218F4C28-4E64-4192-9CF7-5B08866DEC0D}">
      <dgm:prSet/>
      <dgm:spPr/>
      <dgm:t>
        <a:bodyPr/>
        <a:lstStyle/>
        <a:p>
          <a:endParaRPr lang="en-US"/>
        </a:p>
      </dgm:t>
    </dgm:pt>
    <dgm:pt modelId="{C4E88458-507E-4BFC-A83E-7A71EE4873E6}" type="sibTrans" cxnId="{218F4C28-4E64-4192-9CF7-5B08866DEC0D}">
      <dgm:prSet/>
      <dgm:spPr/>
      <dgm:t>
        <a:bodyPr/>
        <a:lstStyle/>
        <a:p>
          <a:endParaRPr lang="en-US"/>
        </a:p>
      </dgm:t>
    </dgm:pt>
    <dgm:pt modelId="{58753CF2-732E-4D94-A079-B1464B8E2560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Yes (n=5)</a:t>
          </a:r>
        </a:p>
      </dgm:t>
    </dgm:pt>
    <dgm:pt modelId="{E09019F8-2383-45AC-A36E-6B542BC07B85}" type="parTrans" cxnId="{9EE797D7-294F-451C-BB8F-613A13E3149F}">
      <dgm:prSet/>
      <dgm:spPr/>
      <dgm:t>
        <a:bodyPr/>
        <a:lstStyle/>
        <a:p>
          <a:endParaRPr lang="en-US"/>
        </a:p>
      </dgm:t>
    </dgm:pt>
    <dgm:pt modelId="{5FCBCEE5-42C5-4D63-B905-CD3306A76411}" type="sibTrans" cxnId="{9EE797D7-294F-451C-BB8F-613A13E3149F}">
      <dgm:prSet/>
      <dgm:spPr/>
      <dgm:t>
        <a:bodyPr/>
        <a:lstStyle/>
        <a:p>
          <a:endParaRPr lang="en-US"/>
        </a:p>
      </dgm:t>
    </dgm:pt>
    <dgm:pt modelId="{BB0C091E-61DC-47CE-8286-8A1BC76E2926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“I’d probably be more nervous if it were someone in person” (P1)</a:t>
          </a:r>
        </a:p>
      </dgm:t>
    </dgm:pt>
    <dgm:pt modelId="{20976AB0-3061-4C3F-B62A-9838095A67CB}" type="parTrans" cxnId="{5E00FC3F-1083-4DFE-8116-5D29B8E416D9}">
      <dgm:prSet/>
      <dgm:spPr/>
      <dgm:t>
        <a:bodyPr/>
        <a:lstStyle/>
        <a:p>
          <a:endParaRPr lang="en-US"/>
        </a:p>
      </dgm:t>
    </dgm:pt>
    <dgm:pt modelId="{73503703-4464-4668-868B-809EF9F4B139}" type="sibTrans" cxnId="{5E00FC3F-1083-4DFE-8116-5D29B8E416D9}">
      <dgm:prSet/>
      <dgm:spPr/>
      <dgm:t>
        <a:bodyPr/>
        <a:lstStyle/>
        <a:p>
          <a:endParaRPr lang="en-US"/>
        </a:p>
      </dgm:t>
    </dgm:pt>
    <dgm:pt modelId="{946BBE47-DCD2-4B31-982C-A88730B9EA97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 probably would have been like a bit more nervous [with someone in person]” (P2)</a:t>
          </a:r>
        </a:p>
      </dgm:t>
    </dgm:pt>
    <dgm:pt modelId="{249389FD-2476-4C47-9139-E2A287A1DAEE}" type="parTrans" cxnId="{6B0B40A1-3518-49A2-8671-C2340BB4C1FA}">
      <dgm:prSet/>
      <dgm:spPr/>
      <dgm:t>
        <a:bodyPr/>
        <a:lstStyle/>
        <a:p>
          <a:endParaRPr lang="en-US"/>
        </a:p>
      </dgm:t>
    </dgm:pt>
    <dgm:pt modelId="{5A4E8C0C-E4FE-4787-92B2-8625BB9D7340}" type="sibTrans" cxnId="{6B0B40A1-3518-49A2-8671-C2340BB4C1FA}">
      <dgm:prSet/>
      <dgm:spPr/>
      <dgm:t>
        <a:bodyPr/>
        <a:lstStyle/>
        <a:p>
          <a:endParaRPr lang="en-US"/>
        </a:p>
      </dgm:t>
    </dgm:pt>
    <dgm:pt modelId="{15828C2D-7F4B-4F3B-9A1C-8BB71988A11C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“the pressure would be more high and you would be more nervous” (P4)</a:t>
          </a:r>
        </a:p>
      </dgm:t>
    </dgm:pt>
    <dgm:pt modelId="{EF37C779-7830-4533-9754-866D5DE746FF}" type="parTrans" cxnId="{25CAC8A3-5F05-4045-A177-DC1F7B5E9C78}">
      <dgm:prSet/>
      <dgm:spPr/>
      <dgm:t>
        <a:bodyPr/>
        <a:lstStyle/>
        <a:p>
          <a:endParaRPr lang="en-US"/>
        </a:p>
      </dgm:t>
    </dgm:pt>
    <dgm:pt modelId="{5F1DC9EA-7852-4AAD-9FA3-DB857EA01587}" type="sibTrans" cxnId="{25CAC8A3-5F05-4045-A177-DC1F7B5E9C78}">
      <dgm:prSet/>
      <dgm:spPr/>
      <dgm:t>
        <a:bodyPr/>
        <a:lstStyle/>
        <a:p>
          <a:endParaRPr lang="en-US"/>
        </a:p>
      </dgm:t>
    </dgm:pt>
    <dgm:pt modelId="{0F3FE722-5BA4-4648-91B2-607A476BB67E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 would have been more nervous cause there’s someone like physically in that room with me” (P7)</a:t>
          </a:r>
        </a:p>
      </dgm:t>
    </dgm:pt>
    <dgm:pt modelId="{A52C0B82-427A-420F-B40E-14115B5ED667}" type="parTrans" cxnId="{7F3D0428-D0DD-4655-B2F2-F30EFDACDFB8}">
      <dgm:prSet/>
      <dgm:spPr/>
      <dgm:t>
        <a:bodyPr/>
        <a:lstStyle/>
        <a:p>
          <a:endParaRPr lang="en-US"/>
        </a:p>
      </dgm:t>
    </dgm:pt>
    <dgm:pt modelId="{6CA3F2B4-EF6E-4C3C-A5BC-1693BFD98AB1}" type="sibTrans" cxnId="{7F3D0428-D0DD-4655-B2F2-F30EFDACDFB8}">
      <dgm:prSet/>
      <dgm:spPr/>
      <dgm:t>
        <a:bodyPr/>
        <a:lstStyle/>
        <a:p>
          <a:endParaRPr lang="en-US"/>
        </a:p>
      </dgm:t>
    </dgm:pt>
    <dgm:pt modelId="{55C6B7CD-2C11-481A-BF0F-E357118FB476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“it’s like the exact same” (P5)</a:t>
          </a:r>
        </a:p>
      </dgm:t>
    </dgm:pt>
    <dgm:pt modelId="{6EEB4975-2AD8-4BA6-91E6-D5DC4AB7B810}" type="parTrans" cxnId="{C09ED444-B581-46EA-A07D-7E0E2E080354}">
      <dgm:prSet/>
      <dgm:spPr/>
      <dgm:t>
        <a:bodyPr/>
        <a:lstStyle/>
        <a:p>
          <a:endParaRPr lang="en-US"/>
        </a:p>
      </dgm:t>
    </dgm:pt>
    <dgm:pt modelId="{CDFF19F4-80DF-450B-A770-AC3DD49CBDDA}" type="sibTrans" cxnId="{C09ED444-B581-46EA-A07D-7E0E2E080354}">
      <dgm:prSet/>
      <dgm:spPr/>
      <dgm:t>
        <a:bodyPr/>
        <a:lstStyle/>
        <a:p>
          <a:endParaRPr lang="en-US"/>
        </a:p>
      </dgm:t>
    </dgm:pt>
    <dgm:pt modelId="{D9B0D298-403C-4D45-83B6-A393E41D4816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 “it’s just basically a person watching you” (P9)</a:t>
          </a:r>
        </a:p>
      </dgm:t>
    </dgm:pt>
    <dgm:pt modelId="{C80D7566-953E-4E03-90BE-9F88649B6270}" type="parTrans" cxnId="{591D29FE-67F3-4CF3-B7F3-C7CFD10C6C97}">
      <dgm:prSet/>
      <dgm:spPr/>
      <dgm:t>
        <a:bodyPr/>
        <a:lstStyle/>
        <a:p>
          <a:endParaRPr lang="en-US"/>
        </a:p>
      </dgm:t>
    </dgm:pt>
    <dgm:pt modelId="{CC2B9220-1630-4127-A5BA-7EE1E7A40282}" type="sibTrans" cxnId="{591D29FE-67F3-4CF3-B7F3-C7CFD10C6C97}">
      <dgm:prSet/>
      <dgm:spPr/>
      <dgm:t>
        <a:bodyPr/>
        <a:lstStyle/>
        <a:p>
          <a:endParaRPr lang="en-US"/>
        </a:p>
      </dgm:t>
    </dgm:pt>
    <dgm:pt modelId="{068D181D-83C2-4436-AF1F-C516C0092C54}">
      <dgm:prSet/>
      <dgm:spPr/>
      <dgm:t>
        <a:bodyPr/>
        <a:lstStyle/>
        <a:p>
          <a:pPr>
            <a:spcAft>
              <a:spcPct val="15000"/>
            </a:spcAft>
          </a:pPr>
          <a:r>
            <a:rPr lang="en-US" dirty="0"/>
            <a:t>“I would have felt nervous” (P8)</a:t>
          </a:r>
        </a:p>
      </dgm:t>
    </dgm:pt>
    <dgm:pt modelId="{92FDF913-E679-441D-9381-5B069106669D}" type="parTrans" cxnId="{EE2F8453-4E91-4D3B-89F5-4B675DA7383E}">
      <dgm:prSet/>
      <dgm:spPr/>
      <dgm:t>
        <a:bodyPr/>
        <a:lstStyle/>
        <a:p>
          <a:endParaRPr lang="en-US"/>
        </a:p>
      </dgm:t>
    </dgm:pt>
    <dgm:pt modelId="{3B6BE1E7-0F4A-4388-9A54-9BAAD0480E83}" type="sibTrans" cxnId="{EE2F8453-4E91-4D3B-89F5-4B675DA7383E}">
      <dgm:prSet/>
      <dgm:spPr/>
      <dgm:t>
        <a:bodyPr/>
        <a:lstStyle/>
        <a:p>
          <a:endParaRPr lang="en-US"/>
        </a:p>
      </dgm:t>
    </dgm:pt>
    <dgm:pt modelId="{8A026602-C1EA-4FBD-95F9-F7F282461EE6}">
      <dgm:prSet/>
      <dgm:spPr/>
      <dgm:t>
        <a:bodyPr/>
        <a:lstStyle/>
        <a:p>
          <a:pPr>
            <a:spcAft>
              <a:spcPts val="1200"/>
            </a:spcAft>
          </a:pPr>
          <a:r>
            <a:rPr lang="en-US" dirty="0"/>
            <a:t>“it wasn’t that I was doing it alongside him or he would be tracking your progress” (P10)</a:t>
          </a:r>
        </a:p>
      </dgm:t>
    </dgm:pt>
    <dgm:pt modelId="{62FEC13E-7E93-419E-BC9C-710D50C65954}" type="parTrans" cxnId="{7960D010-A6E7-4238-A31B-5DFF4954E903}">
      <dgm:prSet/>
      <dgm:spPr/>
      <dgm:t>
        <a:bodyPr/>
        <a:lstStyle/>
        <a:p>
          <a:endParaRPr lang="en-US"/>
        </a:p>
      </dgm:t>
    </dgm:pt>
    <dgm:pt modelId="{961E9416-46E7-4421-9C4A-DF22E36B58A6}" type="sibTrans" cxnId="{7960D010-A6E7-4238-A31B-5DFF4954E903}">
      <dgm:prSet/>
      <dgm:spPr/>
      <dgm:t>
        <a:bodyPr/>
        <a:lstStyle/>
        <a:p>
          <a:endParaRPr lang="en-US"/>
        </a:p>
      </dgm:t>
    </dgm:pt>
    <dgm:pt modelId="{2033C4AD-C059-43CF-8883-6E1DE86183FE}" type="pres">
      <dgm:prSet presAssocID="{2B70F32D-3E26-4063-BD50-293BB1B31400}" presName="Name0" presStyleCnt="0">
        <dgm:presLayoutVars>
          <dgm:dir/>
          <dgm:animLvl val="lvl"/>
          <dgm:resizeHandles val="exact"/>
        </dgm:presLayoutVars>
      </dgm:prSet>
      <dgm:spPr/>
    </dgm:pt>
    <dgm:pt modelId="{5C2D5BF1-545C-4756-B83B-A898FD9ECDB0}" type="pres">
      <dgm:prSet presAssocID="{3E245525-AD30-4FF3-B910-F9961478AD48}" presName="composite" presStyleCnt="0"/>
      <dgm:spPr/>
    </dgm:pt>
    <dgm:pt modelId="{A3BCB109-AB0E-4F46-B28B-BD99B6E5DD29}" type="pres">
      <dgm:prSet presAssocID="{3E245525-AD30-4FF3-B910-F9961478AD48}" presName="parTx" presStyleLbl="alignNode1" presStyleIdx="0" presStyleCnt="2" custScaleX="107756" custLinFactX="21359" custLinFactNeighborX="100000" custLinFactNeighborY="2085">
        <dgm:presLayoutVars>
          <dgm:chMax val="0"/>
          <dgm:chPref val="0"/>
          <dgm:bulletEnabled val="1"/>
        </dgm:presLayoutVars>
      </dgm:prSet>
      <dgm:spPr/>
    </dgm:pt>
    <dgm:pt modelId="{63C46521-D10A-40F7-BD33-5DB2638F74EA}" type="pres">
      <dgm:prSet presAssocID="{3E245525-AD30-4FF3-B910-F9961478AD48}" presName="desTx" presStyleLbl="alignAccFollowNode1" presStyleIdx="0" presStyleCnt="2" custScaleX="107633" custLinFactX="21420" custLinFactNeighborX="100000" custLinFactNeighborY="220">
        <dgm:presLayoutVars>
          <dgm:bulletEnabled val="1"/>
        </dgm:presLayoutVars>
      </dgm:prSet>
      <dgm:spPr/>
    </dgm:pt>
    <dgm:pt modelId="{F6E00869-2D21-4389-B8F5-7B4294200D6C}" type="pres">
      <dgm:prSet presAssocID="{D64E3AC6-7434-4496-82C5-1084DA444633}" presName="space" presStyleCnt="0"/>
      <dgm:spPr/>
    </dgm:pt>
    <dgm:pt modelId="{C4B5DF30-8E07-4C42-86CE-1B259E499767}" type="pres">
      <dgm:prSet presAssocID="{58753CF2-732E-4D94-A079-B1464B8E2560}" presName="composite" presStyleCnt="0"/>
      <dgm:spPr/>
    </dgm:pt>
    <dgm:pt modelId="{478B2B5D-3C29-4598-9FEA-0EEFA712412C}" type="pres">
      <dgm:prSet presAssocID="{58753CF2-732E-4D94-A079-B1464B8E2560}" presName="parTx" presStyleLbl="alignNode1" presStyleIdx="1" presStyleCnt="2" custScaleX="105036" custLinFactX="-21959" custLinFactNeighborX="-100000" custLinFactNeighborY="4641">
        <dgm:presLayoutVars>
          <dgm:chMax val="0"/>
          <dgm:chPref val="0"/>
          <dgm:bulletEnabled val="1"/>
        </dgm:presLayoutVars>
      </dgm:prSet>
      <dgm:spPr/>
    </dgm:pt>
    <dgm:pt modelId="{B1996479-D02D-40FE-8EE7-7DE7140A90BB}" type="pres">
      <dgm:prSet presAssocID="{58753CF2-732E-4D94-A079-B1464B8E2560}" presName="desTx" presStyleLbl="alignAccFollowNode1" presStyleIdx="1" presStyleCnt="2" custScaleX="104908" custLinFactX="-21724" custLinFactNeighborX="-100000" custLinFactNeighborY="1256">
        <dgm:presLayoutVars>
          <dgm:bulletEnabled val="1"/>
        </dgm:presLayoutVars>
      </dgm:prSet>
      <dgm:spPr/>
    </dgm:pt>
  </dgm:ptLst>
  <dgm:cxnLst>
    <dgm:cxn modelId="{7960D010-A6E7-4238-A31B-5DFF4954E903}" srcId="{3E245525-AD30-4FF3-B910-F9961478AD48}" destId="{8A026602-C1EA-4FBD-95F9-F7F282461EE6}" srcOrd="3" destOrd="0" parTransId="{62FEC13E-7E93-419E-BC9C-710D50C65954}" sibTransId="{961E9416-46E7-4421-9C4A-DF22E36B58A6}"/>
    <dgm:cxn modelId="{3A62B31D-2DCA-4C2D-95C6-99E9B1DCA72A}" type="presOf" srcId="{3E245525-AD30-4FF3-B910-F9961478AD48}" destId="{A3BCB109-AB0E-4F46-B28B-BD99B6E5DD29}" srcOrd="0" destOrd="0" presId="urn:microsoft.com/office/officeart/2005/8/layout/hList1"/>
    <dgm:cxn modelId="{7F3D0428-D0DD-4655-B2F2-F30EFDACDFB8}" srcId="{58753CF2-732E-4D94-A079-B1464B8E2560}" destId="{0F3FE722-5BA4-4648-91B2-607A476BB67E}" srcOrd="3" destOrd="0" parTransId="{A52C0B82-427A-420F-B40E-14115B5ED667}" sibTransId="{6CA3F2B4-EF6E-4C3C-A5BC-1693BFD98AB1}"/>
    <dgm:cxn modelId="{218F4C28-4E64-4192-9CF7-5B08866DEC0D}" srcId="{3E245525-AD30-4FF3-B910-F9961478AD48}" destId="{BF43FBFC-9F9D-45A2-9029-54B06670CE73}" srcOrd="0" destOrd="0" parTransId="{6EC9E3AF-CA66-49CF-817E-A20DE5515B54}" sibTransId="{C4E88458-507E-4BFC-A83E-7A71EE4873E6}"/>
    <dgm:cxn modelId="{5E00FC3F-1083-4DFE-8116-5D29B8E416D9}" srcId="{58753CF2-732E-4D94-A079-B1464B8E2560}" destId="{BB0C091E-61DC-47CE-8286-8A1BC76E2926}" srcOrd="0" destOrd="0" parTransId="{20976AB0-3061-4C3F-B62A-9838095A67CB}" sibTransId="{73503703-4464-4668-868B-809EF9F4B139}"/>
    <dgm:cxn modelId="{C09ED444-B581-46EA-A07D-7E0E2E080354}" srcId="{3E245525-AD30-4FF3-B910-F9961478AD48}" destId="{55C6B7CD-2C11-481A-BF0F-E357118FB476}" srcOrd="1" destOrd="0" parTransId="{6EEB4975-2AD8-4BA6-91E6-D5DC4AB7B810}" sibTransId="{CDFF19F4-80DF-450B-A770-AC3DD49CBDDA}"/>
    <dgm:cxn modelId="{AF72D367-A31C-41C2-A8B9-DFD6DC6BC390}" type="presOf" srcId="{0F3FE722-5BA4-4648-91B2-607A476BB67E}" destId="{B1996479-D02D-40FE-8EE7-7DE7140A90BB}" srcOrd="0" destOrd="3" presId="urn:microsoft.com/office/officeart/2005/8/layout/hList1"/>
    <dgm:cxn modelId="{DC695D73-AC7C-4A92-8251-669388E6C377}" type="presOf" srcId="{BB0C091E-61DC-47CE-8286-8A1BC76E2926}" destId="{B1996479-D02D-40FE-8EE7-7DE7140A90BB}" srcOrd="0" destOrd="0" presId="urn:microsoft.com/office/officeart/2005/8/layout/hList1"/>
    <dgm:cxn modelId="{EE2F8453-4E91-4D3B-89F5-4B675DA7383E}" srcId="{58753CF2-732E-4D94-A079-B1464B8E2560}" destId="{068D181D-83C2-4436-AF1F-C516C0092C54}" srcOrd="4" destOrd="0" parTransId="{92FDF913-E679-441D-9381-5B069106669D}" sibTransId="{3B6BE1E7-0F4A-4388-9A54-9BAAD0480E83}"/>
    <dgm:cxn modelId="{AE55617A-CFD8-45B5-A2F5-C4B5DBC55B10}" type="presOf" srcId="{58753CF2-732E-4D94-A079-B1464B8E2560}" destId="{478B2B5D-3C29-4598-9FEA-0EEFA712412C}" srcOrd="0" destOrd="0" presId="urn:microsoft.com/office/officeart/2005/8/layout/hList1"/>
    <dgm:cxn modelId="{49AA488B-4FEE-489E-9C30-5462F376F12A}" type="presOf" srcId="{946BBE47-DCD2-4B31-982C-A88730B9EA97}" destId="{B1996479-D02D-40FE-8EE7-7DE7140A90BB}" srcOrd="0" destOrd="1" presId="urn:microsoft.com/office/officeart/2005/8/layout/hList1"/>
    <dgm:cxn modelId="{1B0C238C-7C15-4F51-9939-C7AAAB049708}" type="presOf" srcId="{BF43FBFC-9F9D-45A2-9029-54B06670CE73}" destId="{63C46521-D10A-40F7-BD33-5DB2638F74EA}" srcOrd="0" destOrd="0" presId="urn:microsoft.com/office/officeart/2005/8/layout/hList1"/>
    <dgm:cxn modelId="{6B0B40A1-3518-49A2-8671-C2340BB4C1FA}" srcId="{58753CF2-732E-4D94-A079-B1464B8E2560}" destId="{946BBE47-DCD2-4B31-982C-A88730B9EA97}" srcOrd="1" destOrd="0" parTransId="{249389FD-2476-4C47-9139-E2A287A1DAEE}" sibTransId="{5A4E8C0C-E4FE-4787-92B2-8625BB9D7340}"/>
    <dgm:cxn modelId="{25CAC8A3-5F05-4045-A177-DC1F7B5E9C78}" srcId="{58753CF2-732E-4D94-A079-B1464B8E2560}" destId="{15828C2D-7F4B-4F3B-9A1C-8BB71988A11C}" srcOrd="2" destOrd="0" parTransId="{EF37C779-7830-4533-9754-866D5DE746FF}" sibTransId="{5F1DC9EA-7852-4AAD-9FA3-DB857EA01587}"/>
    <dgm:cxn modelId="{CA27DAC9-073D-4375-AD6D-B4E7FC37C45E}" type="presOf" srcId="{55C6B7CD-2C11-481A-BF0F-E357118FB476}" destId="{63C46521-D10A-40F7-BD33-5DB2638F74EA}" srcOrd="0" destOrd="1" presId="urn:microsoft.com/office/officeart/2005/8/layout/hList1"/>
    <dgm:cxn modelId="{E09BD8CA-F008-49A0-A851-9A171805BDB5}" type="presOf" srcId="{8A026602-C1EA-4FBD-95F9-F7F282461EE6}" destId="{63C46521-D10A-40F7-BD33-5DB2638F74EA}" srcOrd="0" destOrd="3" presId="urn:microsoft.com/office/officeart/2005/8/layout/hList1"/>
    <dgm:cxn modelId="{ED1E4DCB-A7AE-4C38-A980-45DA3D58A372}" type="presOf" srcId="{2B70F32D-3E26-4063-BD50-293BB1B31400}" destId="{2033C4AD-C059-43CF-8883-6E1DE86183FE}" srcOrd="0" destOrd="0" presId="urn:microsoft.com/office/officeart/2005/8/layout/hList1"/>
    <dgm:cxn modelId="{722ACDD6-2014-409D-97ED-A7749B00FD83}" type="presOf" srcId="{068D181D-83C2-4436-AF1F-C516C0092C54}" destId="{B1996479-D02D-40FE-8EE7-7DE7140A90BB}" srcOrd="0" destOrd="4" presId="urn:microsoft.com/office/officeart/2005/8/layout/hList1"/>
    <dgm:cxn modelId="{9EE797D7-294F-451C-BB8F-613A13E3149F}" srcId="{2B70F32D-3E26-4063-BD50-293BB1B31400}" destId="{58753CF2-732E-4D94-A079-B1464B8E2560}" srcOrd="1" destOrd="0" parTransId="{E09019F8-2383-45AC-A36E-6B542BC07B85}" sibTransId="{5FCBCEE5-42C5-4D63-B905-CD3306A76411}"/>
    <dgm:cxn modelId="{8F1A72E2-94C0-44AA-9C5D-7A1740533EA9}" type="presOf" srcId="{15828C2D-7F4B-4F3B-9A1C-8BB71988A11C}" destId="{B1996479-D02D-40FE-8EE7-7DE7140A90BB}" srcOrd="0" destOrd="2" presId="urn:microsoft.com/office/officeart/2005/8/layout/hList1"/>
    <dgm:cxn modelId="{0715E2EA-0A06-4B3E-9A8E-B56E276617F4}" srcId="{2B70F32D-3E26-4063-BD50-293BB1B31400}" destId="{3E245525-AD30-4FF3-B910-F9961478AD48}" srcOrd="0" destOrd="0" parTransId="{621E13C7-FA47-42F1-BB73-A77AC834B87E}" sibTransId="{D64E3AC6-7434-4496-82C5-1084DA444633}"/>
    <dgm:cxn modelId="{03EA71ED-36E5-4AC4-B947-A868403C6AC2}" type="presOf" srcId="{D9B0D298-403C-4D45-83B6-A393E41D4816}" destId="{63C46521-D10A-40F7-BD33-5DB2638F74EA}" srcOrd="0" destOrd="2" presId="urn:microsoft.com/office/officeart/2005/8/layout/hList1"/>
    <dgm:cxn modelId="{591D29FE-67F3-4CF3-B7F3-C7CFD10C6C97}" srcId="{3E245525-AD30-4FF3-B910-F9961478AD48}" destId="{D9B0D298-403C-4D45-83B6-A393E41D4816}" srcOrd="2" destOrd="0" parTransId="{C80D7566-953E-4E03-90BE-9F88649B6270}" sibTransId="{CC2B9220-1630-4127-A5BA-7EE1E7A40282}"/>
    <dgm:cxn modelId="{949002EB-37ED-44EC-A814-B5386571DCC2}" type="presParOf" srcId="{2033C4AD-C059-43CF-8883-6E1DE86183FE}" destId="{5C2D5BF1-545C-4756-B83B-A898FD9ECDB0}" srcOrd="0" destOrd="0" presId="urn:microsoft.com/office/officeart/2005/8/layout/hList1"/>
    <dgm:cxn modelId="{45FF1E49-46AB-4195-B2AE-CFDF87CF25D8}" type="presParOf" srcId="{5C2D5BF1-545C-4756-B83B-A898FD9ECDB0}" destId="{A3BCB109-AB0E-4F46-B28B-BD99B6E5DD29}" srcOrd="0" destOrd="0" presId="urn:microsoft.com/office/officeart/2005/8/layout/hList1"/>
    <dgm:cxn modelId="{CAAB61E2-3E08-4CEE-AB56-41448AFDD1F9}" type="presParOf" srcId="{5C2D5BF1-545C-4756-B83B-A898FD9ECDB0}" destId="{63C46521-D10A-40F7-BD33-5DB2638F74EA}" srcOrd="1" destOrd="0" presId="urn:microsoft.com/office/officeart/2005/8/layout/hList1"/>
    <dgm:cxn modelId="{FE913539-FBF6-459B-BD08-B2A9465D90D5}" type="presParOf" srcId="{2033C4AD-C059-43CF-8883-6E1DE86183FE}" destId="{F6E00869-2D21-4389-B8F5-7B4294200D6C}" srcOrd="1" destOrd="0" presId="urn:microsoft.com/office/officeart/2005/8/layout/hList1"/>
    <dgm:cxn modelId="{AF96E454-40BC-402C-9958-149DA652D8C6}" type="presParOf" srcId="{2033C4AD-C059-43CF-8883-6E1DE86183FE}" destId="{C4B5DF30-8E07-4C42-86CE-1B259E499767}" srcOrd="2" destOrd="0" presId="urn:microsoft.com/office/officeart/2005/8/layout/hList1"/>
    <dgm:cxn modelId="{E20F7514-E3C0-4922-8ECF-C27A20A1CB0E}" type="presParOf" srcId="{C4B5DF30-8E07-4C42-86CE-1B259E499767}" destId="{478B2B5D-3C29-4598-9FEA-0EEFA712412C}" srcOrd="0" destOrd="0" presId="urn:microsoft.com/office/officeart/2005/8/layout/hList1"/>
    <dgm:cxn modelId="{CEE907D3-BAB1-4788-B134-519E7C1DF46D}" type="presParOf" srcId="{C4B5DF30-8E07-4C42-86CE-1B259E499767}" destId="{B1996479-D02D-40FE-8EE7-7DE7140A90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0AF256-3F14-4B8B-928D-3CAFE5A1AD2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3AB741-3B15-4A57-ABFC-C3C8415D9F40}">
      <dgm:prSet/>
      <dgm:spPr/>
      <dgm:t>
        <a:bodyPr/>
        <a:lstStyle/>
        <a:p>
          <a:pPr>
            <a:defRPr b="1"/>
          </a:pPr>
          <a:r>
            <a:rPr lang="en-US"/>
            <a:t>The RA’s interactions with the observer</a:t>
          </a:r>
        </a:p>
      </dgm:t>
    </dgm:pt>
    <dgm:pt modelId="{F664B979-8B11-4D96-B1EC-07DB82EF61BD}" type="parTrans" cxnId="{BBD54310-ECBA-4168-B8AF-6BB485A1F93A}">
      <dgm:prSet/>
      <dgm:spPr/>
      <dgm:t>
        <a:bodyPr/>
        <a:lstStyle/>
        <a:p>
          <a:endParaRPr lang="en-US"/>
        </a:p>
      </dgm:t>
    </dgm:pt>
    <dgm:pt modelId="{666ACCB8-82D0-4754-A46E-F99544C0901A}" type="sibTrans" cxnId="{BBD54310-ECBA-4168-B8AF-6BB485A1F93A}">
      <dgm:prSet/>
      <dgm:spPr/>
      <dgm:t>
        <a:bodyPr/>
        <a:lstStyle/>
        <a:p>
          <a:endParaRPr lang="en-US"/>
        </a:p>
      </dgm:t>
    </dgm:pt>
    <dgm:pt modelId="{6CFE33DA-8EB1-4099-8756-C1600030D0E2}">
      <dgm:prSet/>
      <dgm:spPr/>
      <dgm:t>
        <a:bodyPr/>
        <a:lstStyle/>
        <a:p>
          <a:pPr algn="ctr"/>
          <a:r>
            <a:rPr lang="en-US" dirty="0"/>
            <a:t>asking the observer questions (P2)</a:t>
          </a:r>
        </a:p>
      </dgm:t>
    </dgm:pt>
    <dgm:pt modelId="{22CCFA04-0296-46F4-9F7B-36BADF419339}" type="parTrans" cxnId="{A62889AE-3963-494F-88F4-74A103DCDB4F}">
      <dgm:prSet/>
      <dgm:spPr/>
      <dgm:t>
        <a:bodyPr/>
        <a:lstStyle/>
        <a:p>
          <a:endParaRPr lang="en-US"/>
        </a:p>
      </dgm:t>
    </dgm:pt>
    <dgm:pt modelId="{162C6A25-8AD3-46DE-B3B6-5F248967794F}" type="sibTrans" cxnId="{A62889AE-3963-494F-88F4-74A103DCDB4F}">
      <dgm:prSet/>
      <dgm:spPr/>
      <dgm:t>
        <a:bodyPr/>
        <a:lstStyle/>
        <a:p>
          <a:endParaRPr lang="en-US"/>
        </a:p>
      </dgm:t>
    </dgm:pt>
    <dgm:pt modelId="{0C320466-1E71-43DB-9BF6-5A55C7DA7285}">
      <dgm:prSet/>
      <dgm:spPr/>
      <dgm:t>
        <a:bodyPr/>
        <a:lstStyle/>
        <a:p>
          <a:pPr algn="ctr"/>
          <a:r>
            <a:rPr lang="en-US" dirty="0"/>
            <a:t>trying to get the observer’s attention (P8)</a:t>
          </a:r>
        </a:p>
      </dgm:t>
    </dgm:pt>
    <dgm:pt modelId="{2BBDD24E-5D16-4048-A4D4-4C2C07928A2E}" type="parTrans" cxnId="{62D5AA55-9B2C-4410-999B-7A83324A2B1B}">
      <dgm:prSet/>
      <dgm:spPr/>
      <dgm:t>
        <a:bodyPr/>
        <a:lstStyle/>
        <a:p>
          <a:endParaRPr lang="en-US"/>
        </a:p>
      </dgm:t>
    </dgm:pt>
    <dgm:pt modelId="{4F91E892-DE7A-455E-BDF0-7B8D51F3716D}" type="sibTrans" cxnId="{62D5AA55-9B2C-4410-999B-7A83324A2B1B}">
      <dgm:prSet/>
      <dgm:spPr/>
      <dgm:t>
        <a:bodyPr/>
        <a:lstStyle/>
        <a:p>
          <a:endParaRPr lang="en-US"/>
        </a:p>
      </dgm:t>
    </dgm:pt>
    <dgm:pt modelId="{AEF364F6-6191-42D6-9AB3-6EA6AD009FDC}">
      <dgm:prSet/>
      <dgm:spPr/>
      <dgm:t>
        <a:bodyPr/>
        <a:lstStyle/>
        <a:p>
          <a:pPr algn="ctr"/>
          <a:r>
            <a:rPr lang="en-US" dirty="0"/>
            <a:t>acting like the observer was real (P9)</a:t>
          </a:r>
        </a:p>
      </dgm:t>
    </dgm:pt>
    <dgm:pt modelId="{7D66662C-6ED1-4C21-8B13-F0DC790BC402}" type="parTrans" cxnId="{E554C0DA-C1B0-49E0-8A91-11812C606B2D}">
      <dgm:prSet/>
      <dgm:spPr/>
      <dgm:t>
        <a:bodyPr/>
        <a:lstStyle/>
        <a:p>
          <a:endParaRPr lang="en-US"/>
        </a:p>
      </dgm:t>
    </dgm:pt>
    <dgm:pt modelId="{57D70731-718F-4933-B4C1-BD7D9973B4D3}" type="sibTrans" cxnId="{E554C0DA-C1B0-49E0-8A91-11812C606B2D}">
      <dgm:prSet/>
      <dgm:spPr/>
      <dgm:t>
        <a:bodyPr/>
        <a:lstStyle/>
        <a:p>
          <a:endParaRPr lang="en-US"/>
        </a:p>
      </dgm:t>
    </dgm:pt>
    <dgm:pt modelId="{717EE596-1302-4E4D-9454-BD42119EC54A}">
      <dgm:prSet/>
      <dgm:spPr/>
      <dgm:t>
        <a:bodyPr/>
        <a:lstStyle/>
        <a:p>
          <a:pPr>
            <a:defRPr b="1"/>
          </a:pPr>
          <a:r>
            <a:rPr lang="en-US"/>
            <a:t>The observer’s responses</a:t>
          </a:r>
        </a:p>
      </dgm:t>
    </dgm:pt>
    <dgm:pt modelId="{A5CB3DF3-3D71-4FFB-8AFA-A1FB0C7F8684}" type="parTrans" cxnId="{3C14E48E-B061-4014-AAB7-20F449CC962E}">
      <dgm:prSet/>
      <dgm:spPr/>
      <dgm:t>
        <a:bodyPr/>
        <a:lstStyle/>
        <a:p>
          <a:endParaRPr lang="en-US"/>
        </a:p>
      </dgm:t>
    </dgm:pt>
    <dgm:pt modelId="{F83A1F06-9FE9-4A33-AADB-2B4C6D8FD850}" type="sibTrans" cxnId="{3C14E48E-B061-4014-AAB7-20F449CC962E}">
      <dgm:prSet/>
      <dgm:spPr/>
      <dgm:t>
        <a:bodyPr/>
        <a:lstStyle/>
        <a:p>
          <a:endParaRPr lang="en-US"/>
        </a:p>
      </dgm:t>
    </dgm:pt>
    <dgm:pt modelId="{339FD1E4-A0BE-4D6D-AC05-1291951F0FA7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en-US" dirty="0"/>
            <a:t>a little delayed; no delay would seem robotic/automated (P1)</a:t>
          </a:r>
        </a:p>
      </dgm:t>
    </dgm:pt>
    <dgm:pt modelId="{9CE1E9AB-2ECE-4FCD-91BA-D2D59A111CD7}" type="parTrans" cxnId="{3036E436-9F47-4268-9208-85379F2F4B91}">
      <dgm:prSet/>
      <dgm:spPr/>
      <dgm:t>
        <a:bodyPr/>
        <a:lstStyle/>
        <a:p>
          <a:endParaRPr lang="en-US"/>
        </a:p>
      </dgm:t>
    </dgm:pt>
    <dgm:pt modelId="{5A0F5153-32D1-457D-838E-F4B9321083E6}" type="sibTrans" cxnId="{3036E436-9F47-4268-9208-85379F2F4B91}">
      <dgm:prSet/>
      <dgm:spPr/>
      <dgm:t>
        <a:bodyPr/>
        <a:lstStyle/>
        <a:p>
          <a:endParaRPr lang="en-US"/>
        </a:p>
      </dgm:t>
    </dgm:pt>
    <dgm:pt modelId="{1E258E21-67D0-46DD-A5F8-91191CB33C3B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en-US" dirty="0"/>
            <a:t>reading the number of the passage aloud (P7)</a:t>
          </a:r>
        </a:p>
      </dgm:t>
    </dgm:pt>
    <dgm:pt modelId="{8C3E1C21-E5AA-403A-B4FF-65154A7E4366}" type="parTrans" cxnId="{0CDEAE76-5251-4DDD-B951-1A9BF2B24A76}">
      <dgm:prSet/>
      <dgm:spPr/>
      <dgm:t>
        <a:bodyPr/>
        <a:lstStyle/>
        <a:p>
          <a:endParaRPr lang="en-US"/>
        </a:p>
      </dgm:t>
    </dgm:pt>
    <dgm:pt modelId="{8D98C775-ECF3-4919-B690-0497FC2F4046}" type="sibTrans" cxnId="{0CDEAE76-5251-4DDD-B951-1A9BF2B24A76}">
      <dgm:prSet/>
      <dgm:spPr/>
      <dgm:t>
        <a:bodyPr/>
        <a:lstStyle/>
        <a:p>
          <a:endParaRPr lang="en-US"/>
        </a:p>
      </dgm:t>
    </dgm:pt>
    <dgm:pt modelId="{F163B663-E295-4BD6-9EAC-B5F6D8EE6DDF}" type="pres">
      <dgm:prSet presAssocID="{CB0AF256-3F14-4B8B-928D-3CAFE5A1AD22}" presName="root" presStyleCnt="0">
        <dgm:presLayoutVars>
          <dgm:dir/>
          <dgm:resizeHandles val="exact"/>
        </dgm:presLayoutVars>
      </dgm:prSet>
      <dgm:spPr/>
    </dgm:pt>
    <dgm:pt modelId="{AC4B6A3E-D868-41A2-9D9A-B43C48574BE9}" type="pres">
      <dgm:prSet presAssocID="{9F3AB741-3B15-4A57-ABFC-C3C8415D9F40}" presName="compNode" presStyleCnt="0"/>
      <dgm:spPr/>
    </dgm:pt>
    <dgm:pt modelId="{AAEBB612-1FCA-4283-A61A-1BC8131904CC}" type="pres">
      <dgm:prSet presAssocID="{9F3AB741-3B15-4A57-ABFC-C3C8415D9F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103F3043-88FB-4D78-920B-E2DC9D4DDB00}" type="pres">
      <dgm:prSet presAssocID="{9F3AB741-3B15-4A57-ABFC-C3C8415D9F40}" presName="iconSpace" presStyleCnt="0"/>
      <dgm:spPr/>
    </dgm:pt>
    <dgm:pt modelId="{C738CF7C-A6BE-4086-942E-F80FF2D294C9}" type="pres">
      <dgm:prSet presAssocID="{9F3AB741-3B15-4A57-ABFC-C3C8415D9F40}" presName="parTx" presStyleLbl="revTx" presStyleIdx="0" presStyleCnt="4">
        <dgm:presLayoutVars>
          <dgm:chMax val="0"/>
          <dgm:chPref val="0"/>
        </dgm:presLayoutVars>
      </dgm:prSet>
      <dgm:spPr/>
    </dgm:pt>
    <dgm:pt modelId="{F6A3201C-8014-4379-8368-B6506D422092}" type="pres">
      <dgm:prSet presAssocID="{9F3AB741-3B15-4A57-ABFC-C3C8415D9F40}" presName="txSpace" presStyleCnt="0"/>
      <dgm:spPr/>
    </dgm:pt>
    <dgm:pt modelId="{62E9DC83-3583-406C-B1F0-7CEE987FAA66}" type="pres">
      <dgm:prSet presAssocID="{9F3AB741-3B15-4A57-ABFC-C3C8415D9F40}" presName="desTx" presStyleLbl="revTx" presStyleIdx="1" presStyleCnt="4">
        <dgm:presLayoutVars/>
      </dgm:prSet>
      <dgm:spPr/>
    </dgm:pt>
    <dgm:pt modelId="{E8ED3055-9780-4FE0-BF8E-7B4F6A409455}" type="pres">
      <dgm:prSet presAssocID="{666ACCB8-82D0-4754-A46E-F99544C0901A}" presName="sibTrans" presStyleCnt="0"/>
      <dgm:spPr/>
    </dgm:pt>
    <dgm:pt modelId="{89154893-27A2-43E6-B5D6-ECDA2D8603C7}" type="pres">
      <dgm:prSet presAssocID="{717EE596-1302-4E4D-9454-BD42119EC54A}" presName="compNode" presStyleCnt="0"/>
      <dgm:spPr/>
    </dgm:pt>
    <dgm:pt modelId="{EB2425FC-2B14-45B0-9EFD-04A6E1E6AEFD}" type="pres">
      <dgm:prSet presAssocID="{717EE596-1302-4E4D-9454-BD42119EC5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31DF05D8-4B8C-4928-8426-E92B72E33827}" type="pres">
      <dgm:prSet presAssocID="{717EE596-1302-4E4D-9454-BD42119EC54A}" presName="iconSpace" presStyleCnt="0"/>
      <dgm:spPr/>
    </dgm:pt>
    <dgm:pt modelId="{D4FFF1D5-1CA8-4F62-AABD-47C8269A270F}" type="pres">
      <dgm:prSet presAssocID="{717EE596-1302-4E4D-9454-BD42119EC54A}" presName="parTx" presStyleLbl="revTx" presStyleIdx="2" presStyleCnt="4">
        <dgm:presLayoutVars>
          <dgm:chMax val="0"/>
          <dgm:chPref val="0"/>
        </dgm:presLayoutVars>
      </dgm:prSet>
      <dgm:spPr/>
    </dgm:pt>
    <dgm:pt modelId="{8E08C1F2-D902-401C-93CA-318070FF1B62}" type="pres">
      <dgm:prSet presAssocID="{717EE596-1302-4E4D-9454-BD42119EC54A}" presName="txSpace" presStyleCnt="0"/>
      <dgm:spPr/>
    </dgm:pt>
    <dgm:pt modelId="{5AC32F06-8311-48E9-A07E-B5319705BC28}" type="pres">
      <dgm:prSet presAssocID="{717EE596-1302-4E4D-9454-BD42119EC54A}" presName="desTx" presStyleLbl="revTx" presStyleIdx="3" presStyleCnt="4">
        <dgm:presLayoutVars/>
      </dgm:prSet>
      <dgm:spPr/>
    </dgm:pt>
  </dgm:ptLst>
  <dgm:cxnLst>
    <dgm:cxn modelId="{BBD54310-ECBA-4168-B8AF-6BB485A1F93A}" srcId="{CB0AF256-3F14-4B8B-928D-3CAFE5A1AD22}" destId="{9F3AB741-3B15-4A57-ABFC-C3C8415D9F40}" srcOrd="0" destOrd="0" parTransId="{F664B979-8B11-4D96-B1EC-07DB82EF61BD}" sibTransId="{666ACCB8-82D0-4754-A46E-F99544C0901A}"/>
    <dgm:cxn modelId="{1A5D0D18-368B-47C6-BDEA-6000CB0635B9}" type="presOf" srcId="{6CFE33DA-8EB1-4099-8756-C1600030D0E2}" destId="{62E9DC83-3583-406C-B1F0-7CEE987FAA66}" srcOrd="0" destOrd="0" presId="urn:microsoft.com/office/officeart/2018/5/layout/CenteredIconLabelDescriptionList"/>
    <dgm:cxn modelId="{E1A92922-9273-4352-A977-FD1CA1C831D1}" type="presOf" srcId="{1E258E21-67D0-46DD-A5F8-91191CB33C3B}" destId="{5AC32F06-8311-48E9-A07E-B5319705BC28}" srcOrd="0" destOrd="1" presId="urn:microsoft.com/office/officeart/2018/5/layout/CenteredIconLabelDescriptionList"/>
    <dgm:cxn modelId="{3036E436-9F47-4268-9208-85379F2F4B91}" srcId="{717EE596-1302-4E4D-9454-BD42119EC54A}" destId="{339FD1E4-A0BE-4D6D-AC05-1291951F0FA7}" srcOrd="0" destOrd="0" parTransId="{9CE1E9AB-2ECE-4FCD-91BA-D2D59A111CD7}" sibTransId="{5A0F5153-32D1-457D-838E-F4B9321083E6}"/>
    <dgm:cxn modelId="{62D5AA55-9B2C-4410-999B-7A83324A2B1B}" srcId="{9F3AB741-3B15-4A57-ABFC-C3C8415D9F40}" destId="{0C320466-1E71-43DB-9BF6-5A55C7DA7285}" srcOrd="1" destOrd="0" parTransId="{2BBDD24E-5D16-4048-A4D4-4C2C07928A2E}" sibTransId="{4F91E892-DE7A-455E-BDF0-7B8D51F3716D}"/>
    <dgm:cxn modelId="{131AAB76-90CC-4CBE-A80D-AAC65A288CAA}" type="presOf" srcId="{0C320466-1E71-43DB-9BF6-5A55C7DA7285}" destId="{62E9DC83-3583-406C-B1F0-7CEE987FAA66}" srcOrd="0" destOrd="1" presId="urn:microsoft.com/office/officeart/2018/5/layout/CenteredIconLabelDescriptionList"/>
    <dgm:cxn modelId="{0CDEAE76-5251-4DDD-B951-1A9BF2B24A76}" srcId="{717EE596-1302-4E4D-9454-BD42119EC54A}" destId="{1E258E21-67D0-46DD-A5F8-91191CB33C3B}" srcOrd="1" destOrd="0" parTransId="{8C3E1C21-E5AA-403A-B4FF-65154A7E4366}" sibTransId="{8D98C775-ECF3-4919-B690-0497FC2F4046}"/>
    <dgm:cxn modelId="{3C14E48E-B061-4014-AAB7-20F449CC962E}" srcId="{CB0AF256-3F14-4B8B-928D-3CAFE5A1AD22}" destId="{717EE596-1302-4E4D-9454-BD42119EC54A}" srcOrd="1" destOrd="0" parTransId="{A5CB3DF3-3D71-4FFB-8AFA-A1FB0C7F8684}" sibTransId="{F83A1F06-9FE9-4A33-AADB-2B4C6D8FD850}"/>
    <dgm:cxn modelId="{A62889AE-3963-494F-88F4-74A103DCDB4F}" srcId="{9F3AB741-3B15-4A57-ABFC-C3C8415D9F40}" destId="{6CFE33DA-8EB1-4099-8756-C1600030D0E2}" srcOrd="0" destOrd="0" parTransId="{22CCFA04-0296-46F4-9F7B-36BADF419339}" sibTransId="{162C6A25-8AD3-46DE-B3B6-5F248967794F}"/>
    <dgm:cxn modelId="{E4F2F5C0-81F4-4611-99AE-70662FE7C819}" type="presOf" srcId="{CB0AF256-3F14-4B8B-928D-3CAFE5A1AD22}" destId="{F163B663-E295-4BD6-9EAC-B5F6D8EE6DDF}" srcOrd="0" destOrd="0" presId="urn:microsoft.com/office/officeart/2018/5/layout/CenteredIconLabelDescriptionList"/>
    <dgm:cxn modelId="{0DFEABC5-1319-40BD-8C82-C590FC4BC43B}" type="presOf" srcId="{339FD1E4-A0BE-4D6D-AC05-1291951F0FA7}" destId="{5AC32F06-8311-48E9-A07E-B5319705BC28}" srcOrd="0" destOrd="0" presId="urn:microsoft.com/office/officeart/2018/5/layout/CenteredIconLabelDescriptionList"/>
    <dgm:cxn modelId="{E554C0DA-C1B0-49E0-8A91-11812C606B2D}" srcId="{9F3AB741-3B15-4A57-ABFC-C3C8415D9F40}" destId="{AEF364F6-6191-42D6-9AB3-6EA6AD009FDC}" srcOrd="2" destOrd="0" parTransId="{7D66662C-6ED1-4C21-8B13-F0DC790BC402}" sibTransId="{57D70731-718F-4933-B4C1-BD7D9973B4D3}"/>
    <dgm:cxn modelId="{5C2671E3-6BCE-4DFC-B1E0-B599B2D658A2}" type="presOf" srcId="{717EE596-1302-4E4D-9454-BD42119EC54A}" destId="{D4FFF1D5-1CA8-4F62-AABD-47C8269A270F}" srcOrd="0" destOrd="0" presId="urn:microsoft.com/office/officeart/2018/5/layout/CenteredIconLabelDescriptionList"/>
    <dgm:cxn modelId="{3614D1F9-7807-40E8-8163-B2FBBD7251B8}" type="presOf" srcId="{AEF364F6-6191-42D6-9AB3-6EA6AD009FDC}" destId="{62E9DC83-3583-406C-B1F0-7CEE987FAA66}" srcOrd="0" destOrd="2" presId="urn:microsoft.com/office/officeart/2018/5/layout/CenteredIconLabelDescriptionList"/>
    <dgm:cxn modelId="{CCEC50FB-3FF1-4368-AB40-01476E79BE09}" type="presOf" srcId="{9F3AB741-3B15-4A57-ABFC-C3C8415D9F40}" destId="{C738CF7C-A6BE-4086-942E-F80FF2D294C9}" srcOrd="0" destOrd="0" presId="urn:microsoft.com/office/officeart/2018/5/layout/CenteredIconLabelDescriptionList"/>
    <dgm:cxn modelId="{83623066-E7FF-4E9D-A695-76A6732C26A9}" type="presParOf" srcId="{F163B663-E295-4BD6-9EAC-B5F6D8EE6DDF}" destId="{AC4B6A3E-D868-41A2-9D9A-B43C48574BE9}" srcOrd="0" destOrd="0" presId="urn:microsoft.com/office/officeart/2018/5/layout/CenteredIconLabelDescriptionList"/>
    <dgm:cxn modelId="{C5604D19-E0F0-4E69-941C-A62872CC3879}" type="presParOf" srcId="{AC4B6A3E-D868-41A2-9D9A-B43C48574BE9}" destId="{AAEBB612-1FCA-4283-A61A-1BC8131904CC}" srcOrd="0" destOrd="0" presId="urn:microsoft.com/office/officeart/2018/5/layout/CenteredIconLabelDescriptionList"/>
    <dgm:cxn modelId="{53E10D28-BC1B-43F6-95DE-075D6FEC1DDA}" type="presParOf" srcId="{AC4B6A3E-D868-41A2-9D9A-B43C48574BE9}" destId="{103F3043-88FB-4D78-920B-E2DC9D4DDB00}" srcOrd="1" destOrd="0" presId="urn:microsoft.com/office/officeart/2018/5/layout/CenteredIconLabelDescriptionList"/>
    <dgm:cxn modelId="{3D2E8D4F-D14E-465D-9A65-83BD6566A411}" type="presParOf" srcId="{AC4B6A3E-D868-41A2-9D9A-B43C48574BE9}" destId="{C738CF7C-A6BE-4086-942E-F80FF2D294C9}" srcOrd="2" destOrd="0" presId="urn:microsoft.com/office/officeart/2018/5/layout/CenteredIconLabelDescriptionList"/>
    <dgm:cxn modelId="{368C1D12-32BB-4B7D-A43D-DF5A1F94BCE1}" type="presParOf" srcId="{AC4B6A3E-D868-41A2-9D9A-B43C48574BE9}" destId="{F6A3201C-8014-4379-8368-B6506D422092}" srcOrd="3" destOrd="0" presId="urn:microsoft.com/office/officeart/2018/5/layout/CenteredIconLabelDescriptionList"/>
    <dgm:cxn modelId="{7119188D-17EC-4E85-BDA4-542DBF06F82E}" type="presParOf" srcId="{AC4B6A3E-D868-41A2-9D9A-B43C48574BE9}" destId="{62E9DC83-3583-406C-B1F0-7CEE987FAA66}" srcOrd="4" destOrd="0" presId="urn:microsoft.com/office/officeart/2018/5/layout/CenteredIconLabelDescriptionList"/>
    <dgm:cxn modelId="{B8B67EEF-111A-4E61-86C9-6AACC711725B}" type="presParOf" srcId="{F163B663-E295-4BD6-9EAC-B5F6D8EE6DDF}" destId="{E8ED3055-9780-4FE0-BF8E-7B4F6A409455}" srcOrd="1" destOrd="0" presId="urn:microsoft.com/office/officeart/2018/5/layout/CenteredIconLabelDescriptionList"/>
    <dgm:cxn modelId="{9F2D5ED5-368B-466B-82D9-8B58FF0611E2}" type="presParOf" srcId="{F163B663-E295-4BD6-9EAC-B5F6D8EE6DDF}" destId="{89154893-27A2-43E6-B5D6-ECDA2D8603C7}" srcOrd="2" destOrd="0" presId="urn:microsoft.com/office/officeart/2018/5/layout/CenteredIconLabelDescriptionList"/>
    <dgm:cxn modelId="{46DB5D67-9927-4F74-A6E9-42D8928CDF40}" type="presParOf" srcId="{89154893-27A2-43E6-B5D6-ECDA2D8603C7}" destId="{EB2425FC-2B14-45B0-9EFD-04A6E1E6AEFD}" srcOrd="0" destOrd="0" presId="urn:microsoft.com/office/officeart/2018/5/layout/CenteredIconLabelDescriptionList"/>
    <dgm:cxn modelId="{7B0A83DA-6AD6-4ECE-BF41-0B8F2752208C}" type="presParOf" srcId="{89154893-27A2-43E6-B5D6-ECDA2D8603C7}" destId="{31DF05D8-4B8C-4928-8426-E92B72E33827}" srcOrd="1" destOrd="0" presId="urn:microsoft.com/office/officeart/2018/5/layout/CenteredIconLabelDescriptionList"/>
    <dgm:cxn modelId="{D683BAE9-B5FE-414D-8F18-0395A5C3131A}" type="presParOf" srcId="{89154893-27A2-43E6-B5D6-ECDA2D8603C7}" destId="{D4FFF1D5-1CA8-4F62-AABD-47C8269A270F}" srcOrd="2" destOrd="0" presId="urn:microsoft.com/office/officeart/2018/5/layout/CenteredIconLabelDescriptionList"/>
    <dgm:cxn modelId="{BCB7F9E4-846E-4435-8A48-C688B62718F2}" type="presParOf" srcId="{89154893-27A2-43E6-B5D6-ECDA2D8603C7}" destId="{8E08C1F2-D902-401C-93CA-318070FF1B62}" srcOrd="3" destOrd="0" presId="urn:microsoft.com/office/officeart/2018/5/layout/CenteredIconLabelDescriptionList"/>
    <dgm:cxn modelId="{62694A1D-7F44-4FF9-8451-2FCCAEA627DE}" type="presParOf" srcId="{89154893-27A2-43E6-B5D6-ECDA2D8603C7}" destId="{5AC32F06-8311-48E9-A07E-B5319705BC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B96CDC-FD32-4DAF-97C2-1E524E69A9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D40180-3B50-4B94-B180-7A16C2E987BA}">
      <dgm:prSet/>
      <dgm:spPr/>
      <dgm:t>
        <a:bodyPr/>
        <a:lstStyle/>
        <a:p>
          <a:pPr>
            <a:defRPr b="1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observer’s responses</a:t>
          </a:r>
        </a:p>
      </dgm:t>
    </dgm:pt>
    <dgm:pt modelId="{B0C35737-29F1-4F9B-96B3-D3DEAFFFC737}" type="parTrans" cxnId="{24434A99-E8F6-4286-844B-6B80CF5354B3}">
      <dgm:prSet/>
      <dgm:spPr/>
      <dgm:t>
        <a:bodyPr/>
        <a:lstStyle/>
        <a:p>
          <a:endParaRPr lang="en-US"/>
        </a:p>
      </dgm:t>
    </dgm:pt>
    <dgm:pt modelId="{161600BF-CB3B-4157-A7E0-AE72CFE37F94}" type="sibTrans" cxnId="{24434A99-E8F6-4286-844B-6B80CF5354B3}">
      <dgm:prSet/>
      <dgm:spPr/>
      <dgm:t>
        <a:bodyPr/>
        <a:lstStyle/>
        <a:p>
          <a:endParaRPr lang="en-US"/>
        </a:p>
      </dgm:t>
    </dgm:pt>
    <dgm:pt modelId="{E278D83B-CAB6-49FA-9E2B-E8A99BC45923}">
      <dgm:prSet/>
      <dgm:spPr/>
      <dgm:t>
        <a:bodyPr/>
        <a:lstStyle/>
        <a:p>
          <a:r>
            <a:rPr lang="en-US" b="1" dirty="0"/>
            <a:t>Delayed</a:t>
          </a:r>
        </a:p>
      </dgm:t>
    </dgm:pt>
    <dgm:pt modelId="{903E22E3-68C5-4D04-9AE1-1E8924816DAD}" type="parTrans" cxnId="{244FCBA5-4E1B-4A50-BD2B-B0EB9392B632}">
      <dgm:prSet/>
      <dgm:spPr/>
      <dgm:t>
        <a:bodyPr/>
        <a:lstStyle/>
        <a:p>
          <a:endParaRPr lang="en-US"/>
        </a:p>
      </dgm:t>
    </dgm:pt>
    <dgm:pt modelId="{822D8FC2-6151-4EFA-9B10-45C240888110}" type="sibTrans" cxnId="{244FCBA5-4E1B-4A50-BD2B-B0EB9392B632}">
      <dgm:prSet/>
      <dgm:spPr/>
      <dgm:t>
        <a:bodyPr/>
        <a:lstStyle/>
        <a:p>
          <a:endParaRPr lang="en-US"/>
        </a:p>
      </dgm:t>
    </dgm:pt>
    <dgm:pt modelId="{5110F7C2-F7C4-4A99-9B92-D057E05FF4D4}">
      <dgm:prSet/>
      <dgm:spPr/>
      <dgm:t>
        <a:bodyPr/>
        <a:lstStyle/>
        <a:p>
          <a:r>
            <a:rPr lang="en-US"/>
            <a:t>Took a while to reply (P3)</a:t>
          </a:r>
        </a:p>
      </dgm:t>
    </dgm:pt>
    <dgm:pt modelId="{CBB3BC50-B912-4A30-9827-1D58BF3DA5CB}" type="parTrans" cxnId="{E2C07D30-1736-42C6-8354-9CDCCF14DB2A}">
      <dgm:prSet/>
      <dgm:spPr/>
      <dgm:t>
        <a:bodyPr/>
        <a:lstStyle/>
        <a:p>
          <a:endParaRPr lang="en-US"/>
        </a:p>
      </dgm:t>
    </dgm:pt>
    <dgm:pt modelId="{EFE4AB35-6A02-404A-B195-AFCA0B8CB6E4}" type="sibTrans" cxnId="{E2C07D30-1736-42C6-8354-9CDCCF14DB2A}">
      <dgm:prSet/>
      <dgm:spPr/>
      <dgm:t>
        <a:bodyPr/>
        <a:lstStyle/>
        <a:p>
          <a:endParaRPr lang="en-US"/>
        </a:p>
      </dgm:t>
    </dgm:pt>
    <dgm:pt modelId="{B1AF1793-8D3D-421A-A9FF-BDDD184E94DD}">
      <dgm:prSet/>
      <dgm:spPr/>
      <dgm:t>
        <a:bodyPr/>
        <a:lstStyle/>
        <a:p>
          <a:r>
            <a:rPr lang="en-US"/>
            <a:t>Too silent (P4)</a:t>
          </a:r>
        </a:p>
      </dgm:t>
    </dgm:pt>
    <dgm:pt modelId="{89799290-408A-4780-B1A2-150B2A0B2EC4}" type="parTrans" cxnId="{BA0924E4-0EDC-4B70-BB38-942A1B5EA233}">
      <dgm:prSet/>
      <dgm:spPr/>
      <dgm:t>
        <a:bodyPr/>
        <a:lstStyle/>
        <a:p>
          <a:endParaRPr lang="en-US"/>
        </a:p>
      </dgm:t>
    </dgm:pt>
    <dgm:pt modelId="{754123A4-7462-4753-ACED-165C72B0AD6B}" type="sibTrans" cxnId="{BA0924E4-0EDC-4B70-BB38-942A1B5EA233}">
      <dgm:prSet/>
      <dgm:spPr/>
      <dgm:t>
        <a:bodyPr/>
        <a:lstStyle/>
        <a:p>
          <a:endParaRPr lang="en-US"/>
        </a:p>
      </dgm:t>
    </dgm:pt>
    <dgm:pt modelId="{89E41059-5EEC-4716-ADE6-D774197B728E}">
      <dgm:prSet/>
      <dgm:spPr/>
      <dgm:t>
        <a:bodyPr/>
        <a:lstStyle/>
        <a:p>
          <a:r>
            <a:rPr lang="en-US"/>
            <a:t>Delay in responses (P5)</a:t>
          </a:r>
        </a:p>
      </dgm:t>
    </dgm:pt>
    <dgm:pt modelId="{DF72DDB6-690E-420B-812A-38399C67AF0C}" type="parTrans" cxnId="{28A7E992-2CF9-4354-8CA5-5F24D6EAC126}">
      <dgm:prSet/>
      <dgm:spPr/>
      <dgm:t>
        <a:bodyPr/>
        <a:lstStyle/>
        <a:p>
          <a:endParaRPr lang="en-US"/>
        </a:p>
      </dgm:t>
    </dgm:pt>
    <dgm:pt modelId="{AFF219D1-BFB0-419C-872D-B98F79C266C1}" type="sibTrans" cxnId="{28A7E992-2CF9-4354-8CA5-5F24D6EAC126}">
      <dgm:prSet/>
      <dgm:spPr/>
      <dgm:t>
        <a:bodyPr/>
        <a:lstStyle/>
        <a:p>
          <a:endParaRPr lang="en-US"/>
        </a:p>
      </dgm:t>
    </dgm:pt>
    <dgm:pt modelId="{19D28E99-34A6-4930-BA91-746E8145B5A2}">
      <dgm:prSet/>
      <dgm:spPr/>
      <dgm:t>
        <a:bodyPr/>
        <a:lstStyle/>
        <a:p>
          <a:r>
            <a:rPr lang="en-US"/>
            <a:t>No response to RA covering iPad (P5)</a:t>
          </a:r>
        </a:p>
      </dgm:t>
    </dgm:pt>
    <dgm:pt modelId="{9D963567-1733-4F2B-A1F8-247FE3AD6B01}" type="parTrans" cxnId="{31FD5784-4AFA-4FF3-8C64-9DD7F9777729}">
      <dgm:prSet/>
      <dgm:spPr/>
      <dgm:t>
        <a:bodyPr/>
        <a:lstStyle/>
        <a:p>
          <a:endParaRPr lang="en-US"/>
        </a:p>
      </dgm:t>
    </dgm:pt>
    <dgm:pt modelId="{C2D1BF1B-24FC-43CF-AA82-B33641BBAC7E}" type="sibTrans" cxnId="{31FD5784-4AFA-4FF3-8C64-9DD7F9777729}">
      <dgm:prSet/>
      <dgm:spPr/>
      <dgm:t>
        <a:bodyPr/>
        <a:lstStyle/>
        <a:p>
          <a:endParaRPr lang="en-US"/>
        </a:p>
      </dgm:t>
    </dgm:pt>
    <dgm:pt modelId="{F4EB8BF2-33EC-4846-B0F7-4F8D7A175F55}">
      <dgm:prSet/>
      <dgm:spPr/>
      <dgm:t>
        <a:bodyPr/>
        <a:lstStyle/>
        <a:p>
          <a:r>
            <a:rPr lang="en-US" b="1" dirty="0"/>
            <a:t>Voice quality</a:t>
          </a:r>
        </a:p>
      </dgm:t>
    </dgm:pt>
    <dgm:pt modelId="{5C3BDDD4-1F8F-4CD7-8009-31F445C194A8}" type="parTrans" cxnId="{2A6ECC9B-0F85-4231-8B98-C1E5A44CF92D}">
      <dgm:prSet/>
      <dgm:spPr/>
      <dgm:t>
        <a:bodyPr/>
        <a:lstStyle/>
        <a:p>
          <a:endParaRPr lang="en-US"/>
        </a:p>
      </dgm:t>
    </dgm:pt>
    <dgm:pt modelId="{E222BADC-16B1-40C6-93B0-3E9449863F8A}" type="sibTrans" cxnId="{2A6ECC9B-0F85-4231-8B98-C1E5A44CF92D}">
      <dgm:prSet/>
      <dgm:spPr/>
      <dgm:t>
        <a:bodyPr/>
        <a:lstStyle/>
        <a:p>
          <a:endParaRPr lang="en-US"/>
        </a:p>
      </dgm:t>
    </dgm:pt>
    <dgm:pt modelId="{F8DBCF09-6EE9-460E-8339-0B7464DB66D4}">
      <dgm:prSet/>
      <dgm:spPr/>
      <dgm:t>
        <a:bodyPr/>
        <a:lstStyle/>
        <a:p>
          <a:r>
            <a:rPr lang="en-US"/>
            <a:t>Very digital, edited (P3)</a:t>
          </a:r>
        </a:p>
      </dgm:t>
    </dgm:pt>
    <dgm:pt modelId="{6C32B774-474B-483A-B933-0D1A86471038}" type="parTrans" cxnId="{2580F9BE-FCBA-4895-867B-C30C5F8BE0D9}">
      <dgm:prSet/>
      <dgm:spPr/>
      <dgm:t>
        <a:bodyPr/>
        <a:lstStyle/>
        <a:p>
          <a:endParaRPr lang="en-US"/>
        </a:p>
      </dgm:t>
    </dgm:pt>
    <dgm:pt modelId="{3F2C3E39-6270-4DF9-8658-553218935887}" type="sibTrans" cxnId="{2580F9BE-FCBA-4895-867B-C30C5F8BE0D9}">
      <dgm:prSet/>
      <dgm:spPr/>
      <dgm:t>
        <a:bodyPr/>
        <a:lstStyle/>
        <a:p>
          <a:endParaRPr lang="en-US"/>
        </a:p>
      </dgm:t>
    </dgm:pt>
    <dgm:pt modelId="{526D8339-2E4D-4780-9030-6FB948ECA0E2}">
      <dgm:prSet/>
      <dgm:spPr/>
      <dgm:t>
        <a:bodyPr/>
        <a:lstStyle/>
        <a:p>
          <a:r>
            <a:rPr lang="en-US"/>
            <a:t>Same tone every time (P5)</a:t>
          </a:r>
        </a:p>
      </dgm:t>
    </dgm:pt>
    <dgm:pt modelId="{03782F67-D3F2-45D4-ACB3-0963275CACC1}" type="parTrans" cxnId="{409301B1-C9DD-4E86-86B5-D025C5923DE1}">
      <dgm:prSet/>
      <dgm:spPr/>
      <dgm:t>
        <a:bodyPr/>
        <a:lstStyle/>
        <a:p>
          <a:endParaRPr lang="en-US"/>
        </a:p>
      </dgm:t>
    </dgm:pt>
    <dgm:pt modelId="{5DF4FDED-665F-40A0-A120-2AE6F9DBB94A}" type="sibTrans" cxnId="{409301B1-C9DD-4E86-86B5-D025C5923DE1}">
      <dgm:prSet/>
      <dgm:spPr/>
      <dgm:t>
        <a:bodyPr/>
        <a:lstStyle/>
        <a:p>
          <a:endParaRPr lang="en-US"/>
        </a:p>
      </dgm:t>
    </dgm:pt>
    <dgm:pt modelId="{90C7AE0E-093A-4F8F-944A-B8DAE2B5F902}">
      <dgm:prSet/>
      <dgm:spPr/>
      <dgm:t>
        <a:bodyPr/>
        <a:lstStyle/>
        <a:p>
          <a:r>
            <a:rPr lang="en-US"/>
            <a:t>Exactly the same for all responses (P10)</a:t>
          </a:r>
        </a:p>
      </dgm:t>
    </dgm:pt>
    <dgm:pt modelId="{F1E49DF6-6BF8-42DF-A90E-6079C5469277}" type="parTrans" cxnId="{CACE6F02-8C1C-4DF1-9670-629383ED2180}">
      <dgm:prSet/>
      <dgm:spPr/>
      <dgm:t>
        <a:bodyPr/>
        <a:lstStyle/>
        <a:p>
          <a:endParaRPr lang="en-US"/>
        </a:p>
      </dgm:t>
    </dgm:pt>
    <dgm:pt modelId="{DFBEDB30-0BEA-47D9-B2CF-08E943A50D3A}" type="sibTrans" cxnId="{CACE6F02-8C1C-4DF1-9670-629383ED2180}">
      <dgm:prSet/>
      <dgm:spPr/>
      <dgm:t>
        <a:bodyPr/>
        <a:lstStyle/>
        <a:p>
          <a:endParaRPr lang="en-US"/>
        </a:p>
      </dgm:t>
    </dgm:pt>
    <dgm:pt modelId="{04591D96-2C80-453E-BA84-8D29641F1E4C}">
      <dgm:prSet/>
      <dgm:spPr/>
      <dgm:t>
        <a:bodyPr/>
        <a:lstStyle/>
        <a:p>
          <a:pPr>
            <a:defRPr b="1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Technical aspects</a:t>
          </a:r>
        </a:p>
      </dgm:t>
    </dgm:pt>
    <dgm:pt modelId="{552550B8-C54E-48B2-A831-DE97105ADEDC}" type="parTrans" cxnId="{508782D7-B394-4623-9E93-DD4807C209CE}">
      <dgm:prSet/>
      <dgm:spPr/>
      <dgm:t>
        <a:bodyPr/>
        <a:lstStyle/>
        <a:p>
          <a:endParaRPr lang="en-US"/>
        </a:p>
      </dgm:t>
    </dgm:pt>
    <dgm:pt modelId="{3860F592-3E9E-4F49-B44A-C47241FA6076}" type="sibTrans" cxnId="{508782D7-B394-4623-9E93-DD4807C209CE}">
      <dgm:prSet/>
      <dgm:spPr/>
      <dgm:t>
        <a:bodyPr/>
        <a:lstStyle/>
        <a:p>
          <a:endParaRPr lang="en-US"/>
        </a:p>
      </dgm:t>
    </dgm:pt>
    <dgm:pt modelId="{6DB6FB72-DD7E-4B95-B3D3-B7B1A8062486}">
      <dgm:prSet/>
      <dgm:spPr/>
      <dgm:t>
        <a:bodyPr/>
        <a:lstStyle/>
        <a:p>
          <a:r>
            <a:rPr lang="en-US"/>
            <a:t>Camera was off (P4)</a:t>
          </a:r>
        </a:p>
      </dgm:t>
    </dgm:pt>
    <dgm:pt modelId="{4B0738F0-6778-4132-9E98-8AF4AE2622BC}" type="parTrans" cxnId="{616EBDFE-4514-410C-A649-A9595B1A5D3B}">
      <dgm:prSet/>
      <dgm:spPr/>
      <dgm:t>
        <a:bodyPr/>
        <a:lstStyle/>
        <a:p>
          <a:endParaRPr lang="en-US"/>
        </a:p>
      </dgm:t>
    </dgm:pt>
    <dgm:pt modelId="{B829E857-EB42-453B-AECB-C7C04D88FA80}" type="sibTrans" cxnId="{616EBDFE-4514-410C-A649-A9595B1A5D3B}">
      <dgm:prSet/>
      <dgm:spPr/>
      <dgm:t>
        <a:bodyPr/>
        <a:lstStyle/>
        <a:p>
          <a:endParaRPr lang="en-US"/>
        </a:p>
      </dgm:t>
    </dgm:pt>
    <dgm:pt modelId="{924ABDB5-702E-487E-B62F-3E9210B216A7}">
      <dgm:prSet/>
      <dgm:spPr/>
      <dgm:t>
        <a:bodyPr/>
        <a:lstStyle/>
        <a:p>
          <a:r>
            <a:rPr lang="en-US"/>
            <a:t>Unmuting didn’t sound the same (P3)</a:t>
          </a:r>
        </a:p>
      </dgm:t>
    </dgm:pt>
    <dgm:pt modelId="{B9DE7B1F-DB91-473B-8ACC-E7FFBA7EDDB8}" type="parTrans" cxnId="{E463C7F3-3872-4394-92A0-680637FCBE8B}">
      <dgm:prSet/>
      <dgm:spPr/>
      <dgm:t>
        <a:bodyPr/>
        <a:lstStyle/>
        <a:p>
          <a:endParaRPr lang="en-US"/>
        </a:p>
      </dgm:t>
    </dgm:pt>
    <dgm:pt modelId="{446542CE-A137-412E-9736-7129AA5973E1}" type="sibTrans" cxnId="{E463C7F3-3872-4394-92A0-680637FCBE8B}">
      <dgm:prSet/>
      <dgm:spPr/>
      <dgm:t>
        <a:bodyPr/>
        <a:lstStyle/>
        <a:p>
          <a:endParaRPr lang="en-US"/>
        </a:p>
      </dgm:t>
    </dgm:pt>
    <dgm:pt modelId="{0895A8CA-FAEC-4C65-B0A5-1183B4BD5417}">
      <dgm:prSet/>
      <dgm:spPr/>
      <dgm:t>
        <a:bodyPr/>
        <a:lstStyle/>
        <a:p>
          <a:r>
            <a:rPr lang="en-US"/>
            <a:t>Personal picture used for lab device (P10)</a:t>
          </a:r>
        </a:p>
      </dgm:t>
    </dgm:pt>
    <dgm:pt modelId="{8EBB65B5-1DC9-4606-A30A-3836842695F0}" type="parTrans" cxnId="{82D77437-A194-49DC-B289-99A320C33177}">
      <dgm:prSet/>
      <dgm:spPr/>
      <dgm:t>
        <a:bodyPr/>
        <a:lstStyle/>
        <a:p>
          <a:endParaRPr lang="en-US"/>
        </a:p>
      </dgm:t>
    </dgm:pt>
    <dgm:pt modelId="{068C8970-12A8-4910-A728-D8AA22D04F72}" type="sibTrans" cxnId="{82D77437-A194-49DC-B289-99A320C33177}">
      <dgm:prSet/>
      <dgm:spPr/>
      <dgm:t>
        <a:bodyPr/>
        <a:lstStyle/>
        <a:p>
          <a:endParaRPr lang="en-US"/>
        </a:p>
      </dgm:t>
    </dgm:pt>
    <dgm:pt modelId="{B5EFE633-E4F2-42F2-B93A-F8C429015290}" type="pres">
      <dgm:prSet presAssocID="{03B96CDC-FD32-4DAF-97C2-1E524E69A9FC}" presName="linear" presStyleCnt="0">
        <dgm:presLayoutVars>
          <dgm:animLvl val="lvl"/>
          <dgm:resizeHandles val="exact"/>
        </dgm:presLayoutVars>
      </dgm:prSet>
      <dgm:spPr/>
    </dgm:pt>
    <dgm:pt modelId="{8EDF1490-9BDA-425B-9FFB-74963A2B8C19}" type="pres">
      <dgm:prSet presAssocID="{24D40180-3B50-4B94-B180-7A16C2E987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01BA19-65D2-421C-B7D3-45CC46727005}" type="pres">
      <dgm:prSet presAssocID="{24D40180-3B50-4B94-B180-7A16C2E987BA}" presName="childText" presStyleLbl="revTx" presStyleIdx="0" presStyleCnt="2">
        <dgm:presLayoutVars>
          <dgm:bulletEnabled val="1"/>
        </dgm:presLayoutVars>
      </dgm:prSet>
      <dgm:spPr/>
    </dgm:pt>
    <dgm:pt modelId="{72A496D2-1D08-4961-9A55-12B746B8665B}" type="pres">
      <dgm:prSet presAssocID="{04591D96-2C80-453E-BA84-8D29641F1E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22F585-E739-45FC-8CDB-C23AE779446E}" type="pres">
      <dgm:prSet presAssocID="{04591D96-2C80-453E-BA84-8D29641F1E4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ACE6F02-8C1C-4DF1-9670-629383ED2180}" srcId="{F4EB8BF2-33EC-4846-B0F7-4F8D7A175F55}" destId="{90C7AE0E-093A-4F8F-944A-B8DAE2B5F902}" srcOrd="2" destOrd="0" parTransId="{F1E49DF6-6BF8-42DF-A90E-6079C5469277}" sibTransId="{DFBEDB30-0BEA-47D9-B2CF-08E943A50D3A}"/>
    <dgm:cxn modelId="{EFAFA902-CD9F-4B8B-B7A5-805645DB7F4D}" type="presOf" srcId="{24D40180-3B50-4B94-B180-7A16C2E987BA}" destId="{8EDF1490-9BDA-425B-9FFB-74963A2B8C19}" srcOrd="0" destOrd="0" presId="urn:microsoft.com/office/officeart/2005/8/layout/vList2"/>
    <dgm:cxn modelId="{B24CC908-B1D0-4C7E-87D0-55D0F885DB46}" type="presOf" srcId="{0895A8CA-FAEC-4C65-B0A5-1183B4BD5417}" destId="{7722F585-E739-45FC-8CDB-C23AE779446E}" srcOrd="0" destOrd="2" presId="urn:microsoft.com/office/officeart/2005/8/layout/vList2"/>
    <dgm:cxn modelId="{96545516-45A6-4FD3-9CEA-5724BF496D15}" type="presOf" srcId="{04591D96-2C80-453E-BA84-8D29641F1E4C}" destId="{72A496D2-1D08-4961-9A55-12B746B8665B}" srcOrd="0" destOrd="0" presId="urn:microsoft.com/office/officeart/2005/8/layout/vList2"/>
    <dgm:cxn modelId="{CE71D717-5FA1-4EDA-A3BE-E9F31EFCB58E}" type="presOf" srcId="{F8DBCF09-6EE9-460E-8339-0B7464DB66D4}" destId="{AD01BA19-65D2-421C-B7D3-45CC46727005}" srcOrd="0" destOrd="6" presId="urn:microsoft.com/office/officeart/2005/8/layout/vList2"/>
    <dgm:cxn modelId="{E2C07D30-1736-42C6-8354-9CDCCF14DB2A}" srcId="{E278D83B-CAB6-49FA-9E2B-E8A99BC45923}" destId="{5110F7C2-F7C4-4A99-9B92-D057E05FF4D4}" srcOrd="0" destOrd="0" parTransId="{CBB3BC50-B912-4A30-9827-1D58BF3DA5CB}" sibTransId="{EFE4AB35-6A02-404A-B195-AFCA0B8CB6E4}"/>
    <dgm:cxn modelId="{82D77437-A194-49DC-B289-99A320C33177}" srcId="{04591D96-2C80-453E-BA84-8D29641F1E4C}" destId="{0895A8CA-FAEC-4C65-B0A5-1183B4BD5417}" srcOrd="2" destOrd="0" parTransId="{8EBB65B5-1DC9-4606-A30A-3836842695F0}" sibTransId="{068C8970-12A8-4910-A728-D8AA22D04F72}"/>
    <dgm:cxn modelId="{B43B215E-623C-413C-BC21-127BF3202928}" type="presOf" srcId="{90C7AE0E-093A-4F8F-944A-B8DAE2B5F902}" destId="{AD01BA19-65D2-421C-B7D3-45CC46727005}" srcOrd="0" destOrd="8" presId="urn:microsoft.com/office/officeart/2005/8/layout/vList2"/>
    <dgm:cxn modelId="{DEAA7047-9C1F-40B0-8EA0-57222F947E4F}" type="presOf" srcId="{526D8339-2E4D-4780-9030-6FB948ECA0E2}" destId="{AD01BA19-65D2-421C-B7D3-45CC46727005}" srcOrd="0" destOrd="7" presId="urn:microsoft.com/office/officeart/2005/8/layout/vList2"/>
    <dgm:cxn modelId="{C4570F56-7270-4977-BEBA-C06946965916}" type="presOf" srcId="{5110F7C2-F7C4-4A99-9B92-D057E05FF4D4}" destId="{AD01BA19-65D2-421C-B7D3-45CC46727005}" srcOrd="0" destOrd="1" presId="urn:microsoft.com/office/officeart/2005/8/layout/vList2"/>
    <dgm:cxn modelId="{31FD5784-4AFA-4FF3-8C64-9DD7F9777729}" srcId="{E278D83B-CAB6-49FA-9E2B-E8A99BC45923}" destId="{19D28E99-34A6-4930-BA91-746E8145B5A2}" srcOrd="3" destOrd="0" parTransId="{9D963567-1733-4F2B-A1F8-247FE3AD6B01}" sibTransId="{C2D1BF1B-24FC-43CF-AA82-B33641BBAC7E}"/>
    <dgm:cxn modelId="{AF8AAE8F-EE93-490C-9C3A-F883806E2438}" type="presOf" srcId="{B1AF1793-8D3D-421A-A9FF-BDDD184E94DD}" destId="{AD01BA19-65D2-421C-B7D3-45CC46727005}" srcOrd="0" destOrd="2" presId="urn:microsoft.com/office/officeart/2005/8/layout/vList2"/>
    <dgm:cxn modelId="{28A7E992-2CF9-4354-8CA5-5F24D6EAC126}" srcId="{E278D83B-CAB6-49FA-9E2B-E8A99BC45923}" destId="{89E41059-5EEC-4716-ADE6-D774197B728E}" srcOrd="2" destOrd="0" parTransId="{DF72DDB6-690E-420B-812A-38399C67AF0C}" sibTransId="{AFF219D1-BFB0-419C-872D-B98F79C266C1}"/>
    <dgm:cxn modelId="{24434A99-E8F6-4286-844B-6B80CF5354B3}" srcId="{03B96CDC-FD32-4DAF-97C2-1E524E69A9FC}" destId="{24D40180-3B50-4B94-B180-7A16C2E987BA}" srcOrd="0" destOrd="0" parTransId="{B0C35737-29F1-4F9B-96B3-D3DEAFFFC737}" sibTransId="{161600BF-CB3B-4157-A7E0-AE72CFE37F94}"/>
    <dgm:cxn modelId="{2A6ECC9B-0F85-4231-8B98-C1E5A44CF92D}" srcId="{24D40180-3B50-4B94-B180-7A16C2E987BA}" destId="{F4EB8BF2-33EC-4846-B0F7-4F8D7A175F55}" srcOrd="1" destOrd="0" parTransId="{5C3BDDD4-1F8F-4CD7-8009-31F445C194A8}" sibTransId="{E222BADC-16B1-40C6-93B0-3E9449863F8A}"/>
    <dgm:cxn modelId="{244FCBA5-4E1B-4A50-BD2B-B0EB9392B632}" srcId="{24D40180-3B50-4B94-B180-7A16C2E987BA}" destId="{E278D83B-CAB6-49FA-9E2B-E8A99BC45923}" srcOrd="0" destOrd="0" parTransId="{903E22E3-68C5-4D04-9AE1-1E8924816DAD}" sibTransId="{822D8FC2-6151-4EFA-9B10-45C240888110}"/>
    <dgm:cxn modelId="{409301B1-C9DD-4E86-86B5-D025C5923DE1}" srcId="{F4EB8BF2-33EC-4846-B0F7-4F8D7A175F55}" destId="{526D8339-2E4D-4780-9030-6FB948ECA0E2}" srcOrd="1" destOrd="0" parTransId="{03782F67-D3F2-45D4-ACB3-0963275CACC1}" sibTransId="{5DF4FDED-665F-40A0-A120-2AE6F9DBB94A}"/>
    <dgm:cxn modelId="{42220BB6-F490-4821-A2A3-EAE8DE59D6CC}" type="presOf" srcId="{924ABDB5-702E-487E-B62F-3E9210B216A7}" destId="{7722F585-E739-45FC-8CDB-C23AE779446E}" srcOrd="0" destOrd="1" presId="urn:microsoft.com/office/officeart/2005/8/layout/vList2"/>
    <dgm:cxn modelId="{76A2F8BD-9C33-4A78-8C7A-F0564380EA1E}" type="presOf" srcId="{03B96CDC-FD32-4DAF-97C2-1E524E69A9FC}" destId="{B5EFE633-E4F2-42F2-B93A-F8C429015290}" srcOrd="0" destOrd="0" presId="urn:microsoft.com/office/officeart/2005/8/layout/vList2"/>
    <dgm:cxn modelId="{2580F9BE-FCBA-4895-867B-C30C5F8BE0D9}" srcId="{F4EB8BF2-33EC-4846-B0F7-4F8D7A175F55}" destId="{F8DBCF09-6EE9-460E-8339-0B7464DB66D4}" srcOrd="0" destOrd="0" parTransId="{6C32B774-474B-483A-B933-0D1A86471038}" sibTransId="{3F2C3E39-6270-4DF9-8658-553218935887}"/>
    <dgm:cxn modelId="{753672D3-2B23-4449-9DE4-56CE91623319}" type="presOf" srcId="{F4EB8BF2-33EC-4846-B0F7-4F8D7A175F55}" destId="{AD01BA19-65D2-421C-B7D3-45CC46727005}" srcOrd="0" destOrd="5" presId="urn:microsoft.com/office/officeart/2005/8/layout/vList2"/>
    <dgm:cxn modelId="{508782D7-B394-4623-9E93-DD4807C209CE}" srcId="{03B96CDC-FD32-4DAF-97C2-1E524E69A9FC}" destId="{04591D96-2C80-453E-BA84-8D29641F1E4C}" srcOrd="1" destOrd="0" parTransId="{552550B8-C54E-48B2-A831-DE97105ADEDC}" sibTransId="{3860F592-3E9E-4F49-B44A-C47241FA6076}"/>
    <dgm:cxn modelId="{BA0924E4-0EDC-4B70-BB38-942A1B5EA233}" srcId="{E278D83B-CAB6-49FA-9E2B-E8A99BC45923}" destId="{B1AF1793-8D3D-421A-A9FF-BDDD184E94DD}" srcOrd="1" destOrd="0" parTransId="{89799290-408A-4780-B1A2-150B2A0B2EC4}" sibTransId="{754123A4-7462-4753-ACED-165C72B0AD6B}"/>
    <dgm:cxn modelId="{E1E1FCE4-C317-4332-939F-DA53F128E28A}" type="presOf" srcId="{6DB6FB72-DD7E-4B95-B3D3-B7B1A8062486}" destId="{7722F585-E739-45FC-8CDB-C23AE779446E}" srcOrd="0" destOrd="0" presId="urn:microsoft.com/office/officeart/2005/8/layout/vList2"/>
    <dgm:cxn modelId="{2912E0E9-373B-42D8-A199-FA36AF4CD0E5}" type="presOf" srcId="{89E41059-5EEC-4716-ADE6-D774197B728E}" destId="{AD01BA19-65D2-421C-B7D3-45CC46727005}" srcOrd="0" destOrd="3" presId="urn:microsoft.com/office/officeart/2005/8/layout/vList2"/>
    <dgm:cxn modelId="{E463C7F3-3872-4394-92A0-680637FCBE8B}" srcId="{04591D96-2C80-453E-BA84-8D29641F1E4C}" destId="{924ABDB5-702E-487E-B62F-3E9210B216A7}" srcOrd="1" destOrd="0" parTransId="{B9DE7B1F-DB91-473B-8ACC-E7FFBA7EDDB8}" sibTransId="{446542CE-A137-412E-9736-7129AA5973E1}"/>
    <dgm:cxn modelId="{11E812F5-0C85-4BB0-98DD-0251D0D36A84}" type="presOf" srcId="{E278D83B-CAB6-49FA-9E2B-E8A99BC45923}" destId="{AD01BA19-65D2-421C-B7D3-45CC46727005}" srcOrd="0" destOrd="0" presId="urn:microsoft.com/office/officeart/2005/8/layout/vList2"/>
    <dgm:cxn modelId="{43AA15FB-5FE4-4ACD-BFB1-0FF3D5FA7B04}" type="presOf" srcId="{19D28E99-34A6-4930-BA91-746E8145B5A2}" destId="{AD01BA19-65D2-421C-B7D3-45CC46727005}" srcOrd="0" destOrd="4" presId="urn:microsoft.com/office/officeart/2005/8/layout/vList2"/>
    <dgm:cxn modelId="{616EBDFE-4514-410C-A649-A9595B1A5D3B}" srcId="{04591D96-2C80-453E-BA84-8D29641F1E4C}" destId="{6DB6FB72-DD7E-4B95-B3D3-B7B1A8062486}" srcOrd="0" destOrd="0" parTransId="{4B0738F0-6778-4132-9E98-8AF4AE2622BC}" sibTransId="{B829E857-EB42-453B-AECB-C7C04D88FA80}"/>
    <dgm:cxn modelId="{C70F0999-EEFE-40EB-81A7-B8C24E1CF5D0}" type="presParOf" srcId="{B5EFE633-E4F2-42F2-B93A-F8C429015290}" destId="{8EDF1490-9BDA-425B-9FFB-74963A2B8C19}" srcOrd="0" destOrd="0" presId="urn:microsoft.com/office/officeart/2005/8/layout/vList2"/>
    <dgm:cxn modelId="{E5DCB37C-A31D-4E01-8C7C-98C0922204C2}" type="presParOf" srcId="{B5EFE633-E4F2-42F2-B93A-F8C429015290}" destId="{AD01BA19-65D2-421C-B7D3-45CC46727005}" srcOrd="1" destOrd="0" presId="urn:microsoft.com/office/officeart/2005/8/layout/vList2"/>
    <dgm:cxn modelId="{3083C788-7595-4AC7-B18D-CD2677AB2C16}" type="presParOf" srcId="{B5EFE633-E4F2-42F2-B93A-F8C429015290}" destId="{72A496D2-1D08-4961-9A55-12B746B8665B}" srcOrd="2" destOrd="0" presId="urn:microsoft.com/office/officeart/2005/8/layout/vList2"/>
    <dgm:cxn modelId="{585CA689-F01A-438B-A5CD-633DF0B6BA1D}" type="presParOf" srcId="{B5EFE633-E4F2-42F2-B93A-F8C429015290}" destId="{7722F585-E739-45FC-8CDB-C23AE77944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F3B4D2-1C5C-4ED0-9DED-44B63D8C108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9F8304-0F1F-4874-845F-9716216840D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Change the profile picture</a:t>
          </a:r>
        </a:p>
      </dgm:t>
    </dgm:pt>
    <dgm:pt modelId="{0525939A-8CC8-4F26-B8E7-E8C49182BC2A}" type="parTrans" cxnId="{AF635AFD-87F2-4ED7-A08A-69F9E7B279DD}">
      <dgm:prSet/>
      <dgm:spPr/>
      <dgm:t>
        <a:bodyPr/>
        <a:lstStyle/>
        <a:p>
          <a:endParaRPr lang="en-US"/>
        </a:p>
      </dgm:t>
    </dgm:pt>
    <dgm:pt modelId="{EC87180A-47F3-4675-88E2-B682DC28EC5E}" type="sibTrans" cxnId="{AF635AFD-87F2-4ED7-A08A-69F9E7B279DD}">
      <dgm:prSet/>
      <dgm:spPr/>
      <dgm:t>
        <a:bodyPr/>
        <a:lstStyle/>
        <a:p>
          <a:endParaRPr lang="en-US"/>
        </a:p>
      </dgm:t>
    </dgm:pt>
    <dgm:pt modelId="{C809E478-A3AB-49EB-B9AE-8AF969A709CC}">
      <dgm:prSet/>
      <dgm:spPr/>
      <dgm:t>
        <a:bodyPr/>
        <a:lstStyle/>
        <a:p>
          <a:r>
            <a:rPr lang="en-US"/>
            <a:t>“Looked like a picture off the web” (P1)*</a:t>
          </a:r>
        </a:p>
      </dgm:t>
    </dgm:pt>
    <dgm:pt modelId="{CD7342C9-4D55-48E7-94F1-44110387A61C}" type="parTrans" cxnId="{E5563E2E-A0AD-4D53-A9A9-DCE95B53852C}">
      <dgm:prSet/>
      <dgm:spPr/>
      <dgm:t>
        <a:bodyPr/>
        <a:lstStyle/>
        <a:p>
          <a:endParaRPr lang="en-US"/>
        </a:p>
      </dgm:t>
    </dgm:pt>
    <dgm:pt modelId="{AD41B984-7E53-448D-9CF4-29824C8B63E4}" type="sibTrans" cxnId="{E5563E2E-A0AD-4D53-A9A9-DCE95B53852C}">
      <dgm:prSet/>
      <dgm:spPr/>
      <dgm:t>
        <a:bodyPr/>
        <a:lstStyle/>
        <a:p>
          <a:endParaRPr lang="en-US"/>
        </a:p>
      </dgm:t>
    </dgm:pt>
    <dgm:pt modelId="{59BA1B03-1745-4543-8E1A-BB71D05C36DF}">
      <dgm:prSet/>
      <dgm:spPr/>
      <dgm:t>
        <a:bodyPr/>
        <a:lstStyle/>
        <a:p>
          <a:r>
            <a:rPr lang="en-US" dirty="0"/>
            <a:t>“Looked a little old for someone my age” (P8)*</a:t>
          </a:r>
        </a:p>
      </dgm:t>
    </dgm:pt>
    <dgm:pt modelId="{888FEA07-2BFD-4F0C-9574-AF6D72D82BEB}" type="parTrans" cxnId="{06C9676F-9031-4CFB-8866-B18CE13144F3}">
      <dgm:prSet/>
      <dgm:spPr/>
      <dgm:t>
        <a:bodyPr/>
        <a:lstStyle/>
        <a:p>
          <a:endParaRPr lang="en-US"/>
        </a:p>
      </dgm:t>
    </dgm:pt>
    <dgm:pt modelId="{A856D038-5520-4AEC-931C-D119746D7043}" type="sibTrans" cxnId="{06C9676F-9031-4CFB-8866-B18CE13144F3}">
      <dgm:prSet/>
      <dgm:spPr/>
      <dgm:t>
        <a:bodyPr/>
        <a:lstStyle/>
        <a:p>
          <a:endParaRPr lang="en-US"/>
        </a:p>
      </dgm:t>
    </dgm:pt>
    <dgm:pt modelId="{7E8E22B6-1D14-4CF2-A8C5-9FAFF56867C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Speed up observer response times</a:t>
          </a:r>
          <a:endParaRPr lang="en-US" dirty="0"/>
        </a:p>
      </dgm:t>
    </dgm:pt>
    <dgm:pt modelId="{340C15CA-E45B-4FC3-A64E-EC7951BB807F}" type="parTrans" cxnId="{65F10BCF-E243-4AEE-874A-1488EF0FD36F}">
      <dgm:prSet/>
      <dgm:spPr/>
      <dgm:t>
        <a:bodyPr/>
        <a:lstStyle/>
        <a:p>
          <a:endParaRPr lang="en-US"/>
        </a:p>
      </dgm:t>
    </dgm:pt>
    <dgm:pt modelId="{626A8089-6A5E-45BC-A1ED-725BC3717622}" type="sibTrans" cxnId="{65F10BCF-E243-4AEE-874A-1488EF0FD36F}">
      <dgm:prSet/>
      <dgm:spPr/>
      <dgm:t>
        <a:bodyPr/>
        <a:lstStyle/>
        <a:p>
          <a:endParaRPr lang="en-US"/>
        </a:p>
      </dgm:t>
    </dgm:pt>
    <dgm:pt modelId="{72345F74-C2DE-4EEF-AF3A-4213826338F9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Make voice more realistic</a:t>
          </a:r>
        </a:p>
      </dgm:t>
    </dgm:pt>
    <dgm:pt modelId="{6F26A623-084F-4C59-B8AC-41D59A2EFB04}" type="parTrans" cxnId="{829A6A44-C056-4561-9457-AECEAA918A10}">
      <dgm:prSet/>
      <dgm:spPr/>
      <dgm:t>
        <a:bodyPr/>
        <a:lstStyle/>
        <a:p>
          <a:endParaRPr lang="en-US"/>
        </a:p>
      </dgm:t>
    </dgm:pt>
    <dgm:pt modelId="{1E3EB541-3718-4428-B9D8-8792651FD26D}" type="sibTrans" cxnId="{829A6A44-C056-4561-9457-AECEAA918A10}">
      <dgm:prSet/>
      <dgm:spPr/>
      <dgm:t>
        <a:bodyPr/>
        <a:lstStyle/>
        <a:p>
          <a:endParaRPr lang="en-US"/>
        </a:p>
      </dgm:t>
    </dgm:pt>
    <dgm:pt modelId="{25FCC3ED-8706-412B-8CAB-AEECF1BF8DCA}">
      <dgm:prSet/>
      <dgm:spPr/>
      <dgm:t>
        <a:bodyPr/>
        <a:lstStyle/>
        <a:p>
          <a:r>
            <a:rPr lang="en-US" dirty="0"/>
            <a:t>Have someone respond in real-time instead of using recorded responses (P5)</a:t>
          </a:r>
        </a:p>
      </dgm:t>
    </dgm:pt>
    <dgm:pt modelId="{F5FC3022-97CB-42AD-89EA-5A5A8C20C847}" type="parTrans" cxnId="{D56412EE-813F-4DDA-A250-1597D83B4B0A}">
      <dgm:prSet/>
      <dgm:spPr/>
      <dgm:t>
        <a:bodyPr/>
        <a:lstStyle/>
        <a:p>
          <a:endParaRPr lang="en-US"/>
        </a:p>
      </dgm:t>
    </dgm:pt>
    <dgm:pt modelId="{AA896AD9-455B-4602-99D5-07B05AA5EF31}" type="sibTrans" cxnId="{D56412EE-813F-4DDA-A250-1597D83B4B0A}">
      <dgm:prSet/>
      <dgm:spPr/>
      <dgm:t>
        <a:bodyPr/>
        <a:lstStyle/>
        <a:p>
          <a:endParaRPr lang="en-US"/>
        </a:p>
      </dgm:t>
    </dgm:pt>
    <dgm:pt modelId="{94E643FF-EDF0-4FED-AD85-A41FB7532EFE}">
      <dgm:prSet/>
      <dgm:spPr/>
      <dgm:t>
        <a:bodyPr/>
        <a:lstStyle/>
        <a:p>
          <a:r>
            <a:rPr lang="en-US"/>
            <a:t>Variation in voice quality (P10) </a:t>
          </a:r>
        </a:p>
      </dgm:t>
    </dgm:pt>
    <dgm:pt modelId="{5BE6E296-B6C1-47B1-A4F1-8F09FC337346}" type="parTrans" cxnId="{23FCC367-DFC5-4F95-80C4-D737448A8FCD}">
      <dgm:prSet/>
      <dgm:spPr/>
      <dgm:t>
        <a:bodyPr/>
        <a:lstStyle/>
        <a:p>
          <a:endParaRPr lang="en-US"/>
        </a:p>
      </dgm:t>
    </dgm:pt>
    <dgm:pt modelId="{FA4A423F-0ADA-4F3F-91C6-CDE5BE0D5CB3}" type="sibTrans" cxnId="{23FCC367-DFC5-4F95-80C4-D737448A8FCD}">
      <dgm:prSet/>
      <dgm:spPr/>
      <dgm:t>
        <a:bodyPr/>
        <a:lstStyle/>
        <a:p>
          <a:endParaRPr lang="en-US"/>
        </a:p>
      </dgm:t>
    </dgm:pt>
    <dgm:pt modelId="{FC603785-CB96-4855-AD4C-A9F9181FEBD1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suggestions</a:t>
          </a:r>
        </a:p>
      </dgm:t>
    </dgm:pt>
    <dgm:pt modelId="{A648B0A6-E7FF-4BC5-9DB4-9527B04AA241}" type="parTrans" cxnId="{F1E0656E-2306-441F-BA44-D475F3A9CA10}">
      <dgm:prSet/>
      <dgm:spPr/>
      <dgm:t>
        <a:bodyPr/>
        <a:lstStyle/>
        <a:p>
          <a:endParaRPr lang="en-US"/>
        </a:p>
      </dgm:t>
    </dgm:pt>
    <dgm:pt modelId="{44AF57DE-0FC0-458F-AEC4-E1E0A44EA9A3}" type="sibTrans" cxnId="{F1E0656E-2306-441F-BA44-D475F3A9CA10}">
      <dgm:prSet/>
      <dgm:spPr/>
      <dgm:t>
        <a:bodyPr/>
        <a:lstStyle/>
        <a:p>
          <a:endParaRPr lang="en-US"/>
        </a:p>
      </dgm:t>
    </dgm:pt>
    <dgm:pt modelId="{876327AB-38DA-4F0D-956C-C4CD4A18913A}">
      <dgm:prSet/>
      <dgm:spPr/>
      <dgm:t>
        <a:bodyPr/>
        <a:lstStyle/>
        <a:p>
          <a:r>
            <a:rPr lang="en-US"/>
            <a:t>“Have a recorded video of someone sitting, answering” (P4)</a:t>
          </a:r>
        </a:p>
      </dgm:t>
    </dgm:pt>
    <dgm:pt modelId="{B04058F2-6943-4F66-94D4-FA89F88DE737}" type="parTrans" cxnId="{B9BC1BD4-3D72-49AA-9974-40A3862A3636}">
      <dgm:prSet/>
      <dgm:spPr/>
      <dgm:t>
        <a:bodyPr/>
        <a:lstStyle/>
        <a:p>
          <a:endParaRPr lang="en-US"/>
        </a:p>
      </dgm:t>
    </dgm:pt>
    <dgm:pt modelId="{C81B58EA-54C5-46DD-BBF4-4F48E73F8A7C}" type="sibTrans" cxnId="{B9BC1BD4-3D72-49AA-9974-40A3862A3636}">
      <dgm:prSet/>
      <dgm:spPr/>
      <dgm:t>
        <a:bodyPr/>
        <a:lstStyle/>
        <a:p>
          <a:endParaRPr lang="en-US"/>
        </a:p>
      </dgm:t>
    </dgm:pt>
    <dgm:pt modelId="{21EF7F9D-C816-43D8-AD26-E4F210863076}">
      <dgm:prSet/>
      <dgm:spPr/>
      <dgm:t>
        <a:bodyPr/>
        <a:lstStyle/>
        <a:p>
          <a:r>
            <a:rPr lang="en-US" dirty="0"/>
            <a:t>Remove “robotic click sound at the end” (P8)*</a:t>
          </a:r>
        </a:p>
      </dgm:t>
    </dgm:pt>
    <dgm:pt modelId="{9FDAC0A6-1ADC-4F3A-BA59-FBA5CA53445C}" type="parTrans" cxnId="{91E6A155-F6DB-45D9-81C6-F8B26F903B1A}">
      <dgm:prSet/>
      <dgm:spPr/>
      <dgm:t>
        <a:bodyPr/>
        <a:lstStyle/>
        <a:p>
          <a:endParaRPr lang="en-US"/>
        </a:p>
      </dgm:t>
    </dgm:pt>
    <dgm:pt modelId="{D4B98E2F-C9AC-4934-BE64-823BC74863AF}" type="sibTrans" cxnId="{91E6A155-F6DB-45D9-81C6-F8B26F903B1A}">
      <dgm:prSet/>
      <dgm:spPr/>
      <dgm:t>
        <a:bodyPr/>
        <a:lstStyle/>
        <a:p>
          <a:endParaRPr lang="en-US"/>
        </a:p>
      </dgm:t>
    </dgm:pt>
    <dgm:pt modelId="{979B6219-53E2-4134-AE63-4A7AFA376E1B}">
      <dgm:prSet/>
      <dgm:spPr/>
      <dgm:t>
        <a:bodyPr/>
        <a:lstStyle/>
        <a:p>
          <a:r>
            <a:rPr lang="en-US"/>
            <a:t>(</a:t>
          </a:r>
          <a:r>
            <a:rPr lang="en-US" dirty="0"/>
            <a:t>P3, P5)</a:t>
          </a:r>
        </a:p>
      </dgm:t>
    </dgm:pt>
    <dgm:pt modelId="{A963DD51-30C5-4FD2-A80A-2BF04FA313E5}" type="parTrans" cxnId="{90B1BCAD-3828-42F9-9C92-B5173602A2B5}">
      <dgm:prSet/>
      <dgm:spPr/>
    </dgm:pt>
    <dgm:pt modelId="{0716CEDC-AAFC-4AF7-90AC-366B8A5154E8}" type="sibTrans" cxnId="{90B1BCAD-3828-42F9-9C92-B5173602A2B5}">
      <dgm:prSet/>
      <dgm:spPr/>
    </dgm:pt>
    <dgm:pt modelId="{7D825289-1408-4C54-890A-38D74B4AF376}" type="pres">
      <dgm:prSet presAssocID="{C8F3B4D2-1C5C-4ED0-9DED-44B63D8C108A}" presName="Name0" presStyleCnt="0">
        <dgm:presLayoutVars>
          <dgm:dir/>
          <dgm:animLvl val="lvl"/>
          <dgm:resizeHandles val="exact"/>
        </dgm:presLayoutVars>
      </dgm:prSet>
      <dgm:spPr/>
    </dgm:pt>
    <dgm:pt modelId="{F7FBDA0D-E52B-4F74-954B-8DA020C6603A}" type="pres">
      <dgm:prSet presAssocID="{619F8304-0F1F-4874-845F-9716216840DD}" presName="linNode" presStyleCnt="0"/>
      <dgm:spPr/>
    </dgm:pt>
    <dgm:pt modelId="{BE31E473-5C52-4283-85D0-B320806D86E3}" type="pres">
      <dgm:prSet presAssocID="{619F8304-0F1F-4874-845F-9716216840D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93A46DF-B1BA-4146-B660-42AC22809D11}" type="pres">
      <dgm:prSet presAssocID="{619F8304-0F1F-4874-845F-9716216840DD}" presName="descendantText" presStyleLbl="alignAccFollowNode1" presStyleIdx="0" presStyleCnt="4">
        <dgm:presLayoutVars>
          <dgm:bulletEnabled val="1"/>
        </dgm:presLayoutVars>
      </dgm:prSet>
      <dgm:spPr/>
    </dgm:pt>
    <dgm:pt modelId="{31D54BF1-551B-487B-8604-9617F9B2695D}" type="pres">
      <dgm:prSet presAssocID="{EC87180A-47F3-4675-88E2-B682DC28EC5E}" presName="sp" presStyleCnt="0"/>
      <dgm:spPr/>
    </dgm:pt>
    <dgm:pt modelId="{D06DAC47-000C-40D8-9429-EFA6A39F4BD1}" type="pres">
      <dgm:prSet presAssocID="{7E8E22B6-1D14-4CF2-A8C5-9FAFF56867CA}" presName="linNode" presStyleCnt="0"/>
      <dgm:spPr/>
    </dgm:pt>
    <dgm:pt modelId="{685D3E37-6CAE-48DE-AFC4-A01DDBADD699}" type="pres">
      <dgm:prSet presAssocID="{7E8E22B6-1D14-4CF2-A8C5-9FAFF56867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36D2759-EFE0-4D4D-88C4-E7AC61B4B4CE}" type="pres">
      <dgm:prSet presAssocID="{7E8E22B6-1D14-4CF2-A8C5-9FAFF56867CA}" presName="descendantText" presStyleLbl="alignAccFollowNode1" presStyleIdx="1" presStyleCnt="4">
        <dgm:presLayoutVars>
          <dgm:bulletEnabled val="1"/>
        </dgm:presLayoutVars>
      </dgm:prSet>
      <dgm:spPr/>
    </dgm:pt>
    <dgm:pt modelId="{31BB76F0-1015-4038-B095-C272A09C19DD}" type="pres">
      <dgm:prSet presAssocID="{626A8089-6A5E-45BC-A1ED-725BC3717622}" presName="sp" presStyleCnt="0"/>
      <dgm:spPr/>
    </dgm:pt>
    <dgm:pt modelId="{34CFC914-477B-4D9D-A53A-2832BC9A1DCB}" type="pres">
      <dgm:prSet presAssocID="{72345F74-C2DE-4EEF-AF3A-4213826338F9}" presName="linNode" presStyleCnt="0"/>
      <dgm:spPr/>
    </dgm:pt>
    <dgm:pt modelId="{A839169C-7429-4E7A-86BA-14FF875252AE}" type="pres">
      <dgm:prSet presAssocID="{72345F74-C2DE-4EEF-AF3A-4213826338F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ED8206E-A47F-4859-BAD3-FF7403E05307}" type="pres">
      <dgm:prSet presAssocID="{72345F74-C2DE-4EEF-AF3A-4213826338F9}" presName="descendantText" presStyleLbl="alignAccFollowNode1" presStyleIdx="2" presStyleCnt="4">
        <dgm:presLayoutVars>
          <dgm:bulletEnabled val="1"/>
        </dgm:presLayoutVars>
      </dgm:prSet>
      <dgm:spPr/>
    </dgm:pt>
    <dgm:pt modelId="{F3862CCD-6496-4831-B3BC-2E6C78992472}" type="pres">
      <dgm:prSet presAssocID="{1E3EB541-3718-4428-B9D8-8792651FD26D}" presName="sp" presStyleCnt="0"/>
      <dgm:spPr/>
    </dgm:pt>
    <dgm:pt modelId="{759A1149-5127-4520-B373-06C2F49A6BE6}" type="pres">
      <dgm:prSet presAssocID="{FC603785-CB96-4855-AD4C-A9F9181FEBD1}" presName="linNode" presStyleCnt="0"/>
      <dgm:spPr/>
    </dgm:pt>
    <dgm:pt modelId="{7DD92343-BCC8-445B-89B0-2304C2AD8A12}" type="pres">
      <dgm:prSet presAssocID="{FC603785-CB96-4855-AD4C-A9F9181FEB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3F130B0-DE37-4E60-8358-B16DA4F4A6C4}" type="pres">
      <dgm:prSet presAssocID="{FC603785-CB96-4855-AD4C-A9F9181FEB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ED68711-27FB-4F46-BA38-B47BAA3A8358}" type="presOf" srcId="{7E8E22B6-1D14-4CF2-A8C5-9FAFF56867CA}" destId="{685D3E37-6CAE-48DE-AFC4-A01DDBADD699}" srcOrd="0" destOrd="0" presId="urn:microsoft.com/office/officeart/2005/8/layout/vList5"/>
    <dgm:cxn modelId="{145B902C-C09D-4527-AA5B-79D856ACD94E}" type="presOf" srcId="{FC603785-CB96-4855-AD4C-A9F9181FEBD1}" destId="{7DD92343-BCC8-445B-89B0-2304C2AD8A12}" srcOrd="0" destOrd="0" presId="urn:microsoft.com/office/officeart/2005/8/layout/vList5"/>
    <dgm:cxn modelId="{E5563E2E-A0AD-4D53-A9A9-DCE95B53852C}" srcId="{619F8304-0F1F-4874-845F-9716216840DD}" destId="{C809E478-A3AB-49EB-B9AE-8AF969A709CC}" srcOrd="0" destOrd="0" parTransId="{CD7342C9-4D55-48E7-94F1-44110387A61C}" sibTransId="{AD41B984-7E53-448D-9CF4-29824C8B63E4}"/>
    <dgm:cxn modelId="{F6385336-988A-472E-B1DE-5408EA39F675}" type="presOf" srcId="{94E643FF-EDF0-4FED-AD85-A41FB7532EFE}" destId="{8ED8206E-A47F-4859-BAD3-FF7403E05307}" srcOrd="0" destOrd="1" presId="urn:microsoft.com/office/officeart/2005/8/layout/vList5"/>
    <dgm:cxn modelId="{884BBD3D-49CF-47BD-8F7E-9678BB6429B2}" type="presOf" srcId="{619F8304-0F1F-4874-845F-9716216840DD}" destId="{BE31E473-5C52-4283-85D0-B320806D86E3}" srcOrd="0" destOrd="0" presId="urn:microsoft.com/office/officeart/2005/8/layout/vList5"/>
    <dgm:cxn modelId="{DBB0F03F-B0F3-4F8C-BF3B-E6ED2FF8849E}" type="presOf" srcId="{C809E478-A3AB-49EB-B9AE-8AF969A709CC}" destId="{F93A46DF-B1BA-4146-B660-42AC22809D11}" srcOrd="0" destOrd="0" presId="urn:microsoft.com/office/officeart/2005/8/layout/vList5"/>
    <dgm:cxn modelId="{829A6A44-C056-4561-9457-AECEAA918A10}" srcId="{C8F3B4D2-1C5C-4ED0-9DED-44B63D8C108A}" destId="{72345F74-C2DE-4EEF-AF3A-4213826338F9}" srcOrd="2" destOrd="0" parTransId="{6F26A623-084F-4C59-B8AC-41D59A2EFB04}" sibTransId="{1E3EB541-3718-4428-B9D8-8792651FD26D}"/>
    <dgm:cxn modelId="{23FCC367-DFC5-4F95-80C4-D737448A8FCD}" srcId="{72345F74-C2DE-4EEF-AF3A-4213826338F9}" destId="{94E643FF-EDF0-4FED-AD85-A41FB7532EFE}" srcOrd="1" destOrd="0" parTransId="{5BE6E296-B6C1-47B1-A4F1-8F09FC337346}" sibTransId="{FA4A423F-0ADA-4F3F-91C6-CDE5BE0D5CB3}"/>
    <dgm:cxn modelId="{F1E0656E-2306-441F-BA44-D475F3A9CA10}" srcId="{C8F3B4D2-1C5C-4ED0-9DED-44B63D8C108A}" destId="{FC603785-CB96-4855-AD4C-A9F9181FEBD1}" srcOrd="3" destOrd="0" parTransId="{A648B0A6-E7FF-4BC5-9DB4-9527B04AA241}" sibTransId="{44AF57DE-0FC0-458F-AEC4-E1E0A44EA9A3}"/>
    <dgm:cxn modelId="{06C9676F-9031-4CFB-8866-B18CE13144F3}" srcId="{619F8304-0F1F-4874-845F-9716216840DD}" destId="{59BA1B03-1745-4543-8E1A-BB71D05C36DF}" srcOrd="1" destOrd="0" parTransId="{888FEA07-2BFD-4F0C-9574-AF6D72D82BEB}" sibTransId="{A856D038-5520-4AEC-931C-D119746D7043}"/>
    <dgm:cxn modelId="{F5DAC670-1774-4C25-A257-A2C60B27B721}" type="presOf" srcId="{979B6219-53E2-4134-AE63-4A7AFA376E1B}" destId="{B36D2759-EFE0-4D4D-88C4-E7AC61B4B4CE}" srcOrd="0" destOrd="0" presId="urn:microsoft.com/office/officeart/2005/8/layout/vList5"/>
    <dgm:cxn modelId="{91E6A155-F6DB-45D9-81C6-F8B26F903B1A}" srcId="{FC603785-CB96-4855-AD4C-A9F9181FEBD1}" destId="{21EF7F9D-C816-43D8-AD26-E4F210863076}" srcOrd="1" destOrd="0" parTransId="{9FDAC0A6-1ADC-4F3A-BA59-FBA5CA53445C}" sibTransId="{D4B98E2F-C9AC-4934-BE64-823BC74863AF}"/>
    <dgm:cxn modelId="{26709788-756A-4E53-8BC8-C36AFA18E2E4}" type="presOf" srcId="{21EF7F9D-C816-43D8-AD26-E4F210863076}" destId="{13F130B0-DE37-4E60-8358-B16DA4F4A6C4}" srcOrd="0" destOrd="1" presId="urn:microsoft.com/office/officeart/2005/8/layout/vList5"/>
    <dgm:cxn modelId="{4E133CA2-4359-4E47-BFF8-ED6532A6C225}" type="presOf" srcId="{72345F74-C2DE-4EEF-AF3A-4213826338F9}" destId="{A839169C-7429-4E7A-86BA-14FF875252AE}" srcOrd="0" destOrd="0" presId="urn:microsoft.com/office/officeart/2005/8/layout/vList5"/>
    <dgm:cxn modelId="{90B1BCAD-3828-42F9-9C92-B5173602A2B5}" srcId="{7E8E22B6-1D14-4CF2-A8C5-9FAFF56867CA}" destId="{979B6219-53E2-4134-AE63-4A7AFA376E1B}" srcOrd="0" destOrd="0" parTransId="{A963DD51-30C5-4FD2-A80A-2BF04FA313E5}" sibTransId="{0716CEDC-AAFC-4AF7-90AC-366B8A5154E8}"/>
    <dgm:cxn modelId="{F57C16B5-407D-4184-9631-1657D24B9C68}" type="presOf" srcId="{25FCC3ED-8706-412B-8CAB-AEECF1BF8DCA}" destId="{8ED8206E-A47F-4859-BAD3-FF7403E05307}" srcOrd="0" destOrd="0" presId="urn:microsoft.com/office/officeart/2005/8/layout/vList5"/>
    <dgm:cxn modelId="{876FD5CE-68A2-46FC-AB2D-E9DB0095B794}" type="presOf" srcId="{C8F3B4D2-1C5C-4ED0-9DED-44B63D8C108A}" destId="{7D825289-1408-4C54-890A-38D74B4AF376}" srcOrd="0" destOrd="0" presId="urn:microsoft.com/office/officeart/2005/8/layout/vList5"/>
    <dgm:cxn modelId="{65F10BCF-E243-4AEE-874A-1488EF0FD36F}" srcId="{C8F3B4D2-1C5C-4ED0-9DED-44B63D8C108A}" destId="{7E8E22B6-1D14-4CF2-A8C5-9FAFF56867CA}" srcOrd="1" destOrd="0" parTransId="{340C15CA-E45B-4FC3-A64E-EC7951BB807F}" sibTransId="{626A8089-6A5E-45BC-A1ED-725BC3717622}"/>
    <dgm:cxn modelId="{B9BC1BD4-3D72-49AA-9974-40A3862A3636}" srcId="{FC603785-CB96-4855-AD4C-A9F9181FEBD1}" destId="{876327AB-38DA-4F0D-956C-C4CD4A18913A}" srcOrd="0" destOrd="0" parTransId="{B04058F2-6943-4F66-94D4-FA89F88DE737}" sibTransId="{C81B58EA-54C5-46DD-BBF4-4F48E73F8A7C}"/>
    <dgm:cxn modelId="{7CAA67DC-B577-42FF-A974-17223BDCE187}" type="presOf" srcId="{876327AB-38DA-4F0D-956C-C4CD4A18913A}" destId="{13F130B0-DE37-4E60-8358-B16DA4F4A6C4}" srcOrd="0" destOrd="0" presId="urn:microsoft.com/office/officeart/2005/8/layout/vList5"/>
    <dgm:cxn modelId="{D56412EE-813F-4DDA-A250-1597D83B4B0A}" srcId="{72345F74-C2DE-4EEF-AF3A-4213826338F9}" destId="{25FCC3ED-8706-412B-8CAB-AEECF1BF8DCA}" srcOrd="0" destOrd="0" parTransId="{F5FC3022-97CB-42AD-89EA-5A5A8C20C847}" sibTransId="{AA896AD9-455B-4602-99D5-07B05AA5EF31}"/>
    <dgm:cxn modelId="{AF635AFD-87F2-4ED7-A08A-69F9E7B279DD}" srcId="{C8F3B4D2-1C5C-4ED0-9DED-44B63D8C108A}" destId="{619F8304-0F1F-4874-845F-9716216840DD}" srcOrd="0" destOrd="0" parTransId="{0525939A-8CC8-4F26-B8E7-E8C49182BC2A}" sibTransId="{EC87180A-47F3-4675-88E2-B682DC28EC5E}"/>
    <dgm:cxn modelId="{8A24E6FD-B7BE-45D8-B712-5F03D6BD53F3}" type="presOf" srcId="{59BA1B03-1745-4543-8E1A-BB71D05C36DF}" destId="{F93A46DF-B1BA-4146-B660-42AC22809D11}" srcOrd="0" destOrd="1" presId="urn:microsoft.com/office/officeart/2005/8/layout/vList5"/>
    <dgm:cxn modelId="{30631779-20F8-474D-9E38-B91ACC6E78E9}" type="presParOf" srcId="{7D825289-1408-4C54-890A-38D74B4AF376}" destId="{F7FBDA0D-E52B-4F74-954B-8DA020C6603A}" srcOrd="0" destOrd="0" presId="urn:microsoft.com/office/officeart/2005/8/layout/vList5"/>
    <dgm:cxn modelId="{E6AF74D1-D9EC-4250-AA66-AC4171413E3E}" type="presParOf" srcId="{F7FBDA0D-E52B-4F74-954B-8DA020C6603A}" destId="{BE31E473-5C52-4283-85D0-B320806D86E3}" srcOrd="0" destOrd="0" presId="urn:microsoft.com/office/officeart/2005/8/layout/vList5"/>
    <dgm:cxn modelId="{DE3ABE34-174B-4985-8B40-34AC4038F9B1}" type="presParOf" srcId="{F7FBDA0D-E52B-4F74-954B-8DA020C6603A}" destId="{F93A46DF-B1BA-4146-B660-42AC22809D11}" srcOrd="1" destOrd="0" presId="urn:microsoft.com/office/officeart/2005/8/layout/vList5"/>
    <dgm:cxn modelId="{94A7C6D3-C2D3-471B-82BA-FAE754A67EA6}" type="presParOf" srcId="{7D825289-1408-4C54-890A-38D74B4AF376}" destId="{31D54BF1-551B-487B-8604-9617F9B2695D}" srcOrd="1" destOrd="0" presId="urn:microsoft.com/office/officeart/2005/8/layout/vList5"/>
    <dgm:cxn modelId="{856A02E5-A48B-47E9-8236-B5E0FAE8036E}" type="presParOf" srcId="{7D825289-1408-4C54-890A-38D74B4AF376}" destId="{D06DAC47-000C-40D8-9429-EFA6A39F4BD1}" srcOrd="2" destOrd="0" presId="urn:microsoft.com/office/officeart/2005/8/layout/vList5"/>
    <dgm:cxn modelId="{1D2880D5-1AA6-454D-ABCD-636CC1563B11}" type="presParOf" srcId="{D06DAC47-000C-40D8-9429-EFA6A39F4BD1}" destId="{685D3E37-6CAE-48DE-AFC4-A01DDBADD699}" srcOrd="0" destOrd="0" presId="urn:microsoft.com/office/officeart/2005/8/layout/vList5"/>
    <dgm:cxn modelId="{B215E815-67E5-4BA1-909B-228D235237AA}" type="presParOf" srcId="{D06DAC47-000C-40D8-9429-EFA6A39F4BD1}" destId="{B36D2759-EFE0-4D4D-88C4-E7AC61B4B4CE}" srcOrd="1" destOrd="0" presId="urn:microsoft.com/office/officeart/2005/8/layout/vList5"/>
    <dgm:cxn modelId="{24ECAF38-6C88-41B0-8EB1-57533DD37604}" type="presParOf" srcId="{7D825289-1408-4C54-890A-38D74B4AF376}" destId="{31BB76F0-1015-4038-B095-C272A09C19DD}" srcOrd="3" destOrd="0" presId="urn:microsoft.com/office/officeart/2005/8/layout/vList5"/>
    <dgm:cxn modelId="{C0995738-2138-40BE-96F3-EDE411588C0D}" type="presParOf" srcId="{7D825289-1408-4C54-890A-38D74B4AF376}" destId="{34CFC914-477B-4D9D-A53A-2832BC9A1DCB}" srcOrd="4" destOrd="0" presId="urn:microsoft.com/office/officeart/2005/8/layout/vList5"/>
    <dgm:cxn modelId="{C107B20E-981F-46D3-A0DB-21AEA318E337}" type="presParOf" srcId="{34CFC914-477B-4D9D-A53A-2832BC9A1DCB}" destId="{A839169C-7429-4E7A-86BA-14FF875252AE}" srcOrd="0" destOrd="0" presId="urn:microsoft.com/office/officeart/2005/8/layout/vList5"/>
    <dgm:cxn modelId="{D25EC521-6544-466E-BA74-0D9BEA5445A5}" type="presParOf" srcId="{34CFC914-477B-4D9D-A53A-2832BC9A1DCB}" destId="{8ED8206E-A47F-4859-BAD3-FF7403E05307}" srcOrd="1" destOrd="0" presId="urn:microsoft.com/office/officeart/2005/8/layout/vList5"/>
    <dgm:cxn modelId="{199FD344-8B38-4A68-A638-C33F869C3B1F}" type="presParOf" srcId="{7D825289-1408-4C54-890A-38D74B4AF376}" destId="{F3862CCD-6496-4831-B3BC-2E6C78992472}" srcOrd="5" destOrd="0" presId="urn:microsoft.com/office/officeart/2005/8/layout/vList5"/>
    <dgm:cxn modelId="{921C170F-C07F-4251-9999-8E3D327487BA}" type="presParOf" srcId="{7D825289-1408-4C54-890A-38D74B4AF376}" destId="{759A1149-5127-4520-B373-06C2F49A6BE6}" srcOrd="6" destOrd="0" presId="urn:microsoft.com/office/officeart/2005/8/layout/vList5"/>
    <dgm:cxn modelId="{AADD4725-627D-4FCF-88AD-725DB13B0887}" type="presParOf" srcId="{759A1149-5127-4520-B373-06C2F49A6BE6}" destId="{7DD92343-BCC8-445B-89B0-2304C2AD8A12}" srcOrd="0" destOrd="0" presId="urn:microsoft.com/office/officeart/2005/8/layout/vList5"/>
    <dgm:cxn modelId="{B87A1D76-8345-43A5-942C-C8E8E8665A77}" type="presParOf" srcId="{759A1149-5127-4520-B373-06C2F49A6BE6}" destId="{13F130B0-DE37-4E60-8358-B16DA4F4A6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AF975-B380-42C1-A862-9A555E731826}">
      <dsp:nvSpPr>
        <dsp:cNvPr id="0" name=""/>
        <dsp:cNvSpPr/>
      </dsp:nvSpPr>
      <dsp:spPr>
        <a:xfrm rot="5400000">
          <a:off x="6588895" y="-2660724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“interesting” (P2, P3, P4, P5)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“informational” (P7, P9)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“nice, pleasant” (P8)</a:t>
          </a:r>
        </a:p>
      </dsp:txBody>
      <dsp:txXfrm rot="-5400000">
        <a:off x="3785616" y="197396"/>
        <a:ext cx="6675143" cy="1013742"/>
      </dsp:txXfrm>
    </dsp:sp>
    <dsp:sp modelId="{7CCE2E56-A7C8-4036-9B60-677482CC9DB7}">
      <dsp:nvSpPr>
        <dsp:cNvPr id="0" name=""/>
        <dsp:cNvSpPr/>
      </dsp:nvSpPr>
      <dsp:spPr>
        <a:xfrm>
          <a:off x="0" y="2127"/>
          <a:ext cx="3785616" cy="140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Positive (n=7)</a:t>
          </a:r>
        </a:p>
      </dsp:txBody>
      <dsp:txXfrm>
        <a:off x="68551" y="70678"/>
        <a:ext cx="3648514" cy="1267178"/>
      </dsp:txXfrm>
    </dsp:sp>
    <dsp:sp modelId="{39633655-1BD3-4A03-9093-26343D51BAE7}">
      <dsp:nvSpPr>
        <dsp:cNvPr id="0" name=""/>
        <dsp:cNvSpPr/>
      </dsp:nvSpPr>
      <dsp:spPr>
        <a:xfrm rot="5400000">
          <a:off x="6588895" y="-1186230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“words…very big and complex… definitely above my reading level” (P10)</a:t>
          </a:r>
        </a:p>
      </dsp:txBody>
      <dsp:txXfrm rot="-5400000">
        <a:off x="3785616" y="1671890"/>
        <a:ext cx="6675143" cy="1013742"/>
      </dsp:txXfrm>
    </dsp:sp>
    <dsp:sp modelId="{1EF88F82-C40E-47E8-A303-2B7C39BE1548}">
      <dsp:nvSpPr>
        <dsp:cNvPr id="0" name=""/>
        <dsp:cNvSpPr/>
      </dsp:nvSpPr>
      <dsp:spPr>
        <a:xfrm>
          <a:off x="0" y="1476621"/>
          <a:ext cx="3785616" cy="140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Negative (n=1)</a:t>
          </a:r>
        </a:p>
      </dsp:txBody>
      <dsp:txXfrm>
        <a:off x="68551" y="1545172"/>
        <a:ext cx="3648514" cy="1267178"/>
      </dsp:txXfrm>
    </dsp:sp>
    <dsp:sp modelId="{72FFA0C1-09B0-4863-BE20-44B1CCC7585A}">
      <dsp:nvSpPr>
        <dsp:cNvPr id="0" name=""/>
        <dsp:cNvSpPr/>
      </dsp:nvSpPr>
      <dsp:spPr>
        <a:xfrm rot="5400000">
          <a:off x="6588895" y="288264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“… very like formal using very formal words” (P1)</a:t>
          </a:r>
        </a:p>
      </dsp:txBody>
      <dsp:txXfrm rot="-5400000">
        <a:off x="3785616" y="3146385"/>
        <a:ext cx="6675143" cy="1013742"/>
      </dsp:txXfrm>
    </dsp:sp>
    <dsp:sp modelId="{F9954293-5DB8-4F14-8295-E072E51F2B93}">
      <dsp:nvSpPr>
        <dsp:cNvPr id="0" name=""/>
        <dsp:cNvSpPr/>
      </dsp:nvSpPr>
      <dsp:spPr>
        <a:xfrm>
          <a:off x="0" y="2951116"/>
          <a:ext cx="3785616" cy="140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Neutral (n=1)</a:t>
          </a:r>
        </a:p>
      </dsp:txBody>
      <dsp:txXfrm>
        <a:off x="68551" y="3019667"/>
        <a:ext cx="3648514" cy="1267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6D4A2-4563-492B-ABB4-5B427C3BFF0F}">
      <dsp:nvSpPr>
        <dsp:cNvPr id="0" name=""/>
        <dsp:cNvSpPr/>
      </dsp:nvSpPr>
      <dsp:spPr>
        <a:xfrm>
          <a:off x="2103120" y="1269"/>
          <a:ext cx="8412480" cy="1300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0416" rIns="163225" bIns="3304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could read perfectly fine” (P2)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can see it clearly” (P3)</a:t>
          </a:r>
        </a:p>
      </dsp:txBody>
      <dsp:txXfrm>
        <a:off x="2103120" y="1269"/>
        <a:ext cx="8412480" cy="1300850"/>
      </dsp:txXfrm>
    </dsp:sp>
    <dsp:sp modelId="{129D8A44-9A75-464E-9BD3-09AB5D2C79CA}">
      <dsp:nvSpPr>
        <dsp:cNvPr id="0" name=""/>
        <dsp:cNvSpPr/>
      </dsp:nvSpPr>
      <dsp:spPr>
        <a:xfrm>
          <a:off x="0" y="0"/>
          <a:ext cx="2103120" cy="1300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8495" rIns="111290" bIns="1284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Positive (n=7)</a:t>
          </a:r>
        </a:p>
      </dsp:txBody>
      <dsp:txXfrm>
        <a:off x="0" y="0"/>
        <a:ext cx="2103120" cy="1300850"/>
      </dsp:txXfrm>
    </dsp:sp>
    <dsp:sp modelId="{A2396219-1DA1-4679-8BBC-EFF15CF9056A}">
      <dsp:nvSpPr>
        <dsp:cNvPr id="0" name=""/>
        <dsp:cNvSpPr/>
      </dsp:nvSpPr>
      <dsp:spPr>
        <a:xfrm>
          <a:off x="2103120" y="1380171"/>
          <a:ext cx="8412480" cy="13008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0416" rIns="163225" bIns="33041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“it did get to me a couple of times… I guess it was like messing with my vision or something” (P1)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u="sng" kern="1200" dirty="0"/>
            <a:t>FOLLOW UP</a:t>
          </a:r>
          <a:r>
            <a:rPr lang="en-US" sz="1200" kern="1200" dirty="0"/>
            <a:t>: “I think </a:t>
          </a:r>
          <a:r>
            <a:rPr lang="en-US" sz="1200" b="1" u="sng" kern="1200" dirty="0"/>
            <a:t>the background</a:t>
          </a:r>
          <a:r>
            <a:rPr lang="en-US" sz="1200" kern="1200" dirty="0"/>
            <a:t>… was messing with my eyesight… I was able to see them [passages] clearly”</a:t>
          </a:r>
        </a:p>
      </dsp:txBody>
      <dsp:txXfrm>
        <a:off x="2103120" y="1380171"/>
        <a:ext cx="8412480" cy="1300850"/>
      </dsp:txXfrm>
    </dsp:sp>
    <dsp:sp modelId="{879A55B3-1F89-44D3-84AC-46DC7333EB39}">
      <dsp:nvSpPr>
        <dsp:cNvPr id="0" name=""/>
        <dsp:cNvSpPr/>
      </dsp:nvSpPr>
      <dsp:spPr>
        <a:xfrm>
          <a:off x="0" y="1380171"/>
          <a:ext cx="2103120" cy="1300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8495" rIns="111290" bIns="1284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Negative (n=1)</a:t>
          </a:r>
        </a:p>
      </dsp:txBody>
      <dsp:txXfrm>
        <a:off x="0" y="1380171"/>
        <a:ext cx="2103120" cy="1300850"/>
      </dsp:txXfrm>
    </dsp:sp>
    <dsp:sp modelId="{372B58A2-3955-410C-9325-55A136D7E0FD}">
      <dsp:nvSpPr>
        <dsp:cNvPr id="0" name=""/>
        <dsp:cNvSpPr/>
      </dsp:nvSpPr>
      <dsp:spPr>
        <a:xfrm>
          <a:off x="2103120" y="2759072"/>
          <a:ext cx="8412480" cy="13008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30416" rIns="163225" bIns="33041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guess I could like had a better view that was easy for me to read it all” (P4)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u="sng" kern="1200" dirty="0"/>
            <a:t>FOLLOW UP</a:t>
          </a:r>
          <a:r>
            <a:rPr lang="en-US" sz="1200" kern="1200" dirty="0"/>
            <a:t>: “I was talking about </a:t>
          </a:r>
          <a:r>
            <a:rPr lang="en-US" sz="1200" b="1" u="sng" kern="1200" dirty="0"/>
            <a:t>the font size </a:t>
          </a:r>
          <a:r>
            <a:rPr lang="en-US" sz="1200" kern="1200" dirty="0"/>
            <a:t>because the words could have been bigger”</a:t>
          </a:r>
        </a:p>
      </dsp:txBody>
      <dsp:txXfrm>
        <a:off x="2103120" y="2759072"/>
        <a:ext cx="8412480" cy="1300850"/>
      </dsp:txXfrm>
    </dsp:sp>
    <dsp:sp modelId="{48CD13C8-939E-4DDD-A9DC-61FC67BF5E36}">
      <dsp:nvSpPr>
        <dsp:cNvPr id="0" name=""/>
        <dsp:cNvSpPr/>
      </dsp:nvSpPr>
      <dsp:spPr>
        <a:xfrm>
          <a:off x="0" y="2759072"/>
          <a:ext cx="2103120" cy="13008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8495" rIns="111290" bIns="1284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Neutral (n=1)</a:t>
          </a:r>
        </a:p>
      </dsp:txBody>
      <dsp:txXfrm>
        <a:off x="0" y="2759072"/>
        <a:ext cx="2103120" cy="1300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CB109-AB0E-4F46-B28B-BD99B6E5DD29}">
      <dsp:nvSpPr>
        <dsp:cNvPr id="0" name=""/>
        <dsp:cNvSpPr/>
      </dsp:nvSpPr>
      <dsp:spPr>
        <a:xfrm>
          <a:off x="1577" y="446275"/>
          <a:ext cx="4942028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(n=7)</a:t>
          </a:r>
        </a:p>
      </dsp:txBody>
      <dsp:txXfrm>
        <a:off x="1577" y="446275"/>
        <a:ext cx="4942028" cy="460800"/>
      </dsp:txXfrm>
    </dsp:sp>
    <dsp:sp modelId="{63C46521-D10A-40F7-BD33-5DB2638F74EA}">
      <dsp:nvSpPr>
        <dsp:cNvPr id="0" name=""/>
        <dsp:cNvSpPr/>
      </dsp:nvSpPr>
      <dsp:spPr>
        <a:xfrm>
          <a:off x="4397" y="911729"/>
          <a:ext cx="4936387" cy="31727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“like when you’re reading in front of the class” (P3)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“don’t really hear the other person speaking… sometimes I forget I’m being watched” (P4)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“someone is watching you regardless” (P5)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“in person or [on] Zoom, I’d still be nervous” (P7)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“just a presence is the same” (P8)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“I’m used to being watched” (P9)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reading a lot with family (P10)</a:t>
          </a:r>
        </a:p>
      </dsp:txBody>
      <dsp:txXfrm>
        <a:off x="4397" y="911729"/>
        <a:ext cx="4936387" cy="3172764"/>
      </dsp:txXfrm>
    </dsp:sp>
    <dsp:sp modelId="{478B2B5D-3C29-4598-9FEA-0EEFA712412C}">
      <dsp:nvSpPr>
        <dsp:cNvPr id="0" name=""/>
        <dsp:cNvSpPr/>
      </dsp:nvSpPr>
      <dsp:spPr>
        <a:xfrm>
          <a:off x="5596467" y="450929"/>
          <a:ext cx="4897633" cy="460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Yes (n=2)</a:t>
          </a:r>
        </a:p>
      </dsp:txBody>
      <dsp:txXfrm>
        <a:off x="5596467" y="450929"/>
        <a:ext cx="4897633" cy="460800"/>
      </dsp:txXfrm>
    </dsp:sp>
    <dsp:sp modelId="{B1996479-D02D-40FE-8EE7-7DE7140A90BB}">
      <dsp:nvSpPr>
        <dsp:cNvPr id="0" name=""/>
        <dsp:cNvSpPr/>
      </dsp:nvSpPr>
      <dsp:spPr>
        <a:xfrm>
          <a:off x="5585689" y="911729"/>
          <a:ext cx="4919188" cy="317276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600" kern="1200" dirty="0"/>
            <a:t>[with somebody there] “determine how you feel and how you perform” (P1)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“feel a little like embarrassed… a little more nervous if there was a person” (P2)</a:t>
          </a:r>
        </a:p>
      </dsp:txBody>
      <dsp:txXfrm>
        <a:off x="5585689" y="911729"/>
        <a:ext cx="4919188" cy="3172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CB109-AB0E-4F46-B28B-BD99B6E5DD29}">
      <dsp:nvSpPr>
        <dsp:cNvPr id="0" name=""/>
        <dsp:cNvSpPr/>
      </dsp:nvSpPr>
      <dsp:spPr>
        <a:xfrm>
          <a:off x="5514675" y="85064"/>
          <a:ext cx="4991780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(n=4)</a:t>
          </a:r>
        </a:p>
      </dsp:txBody>
      <dsp:txXfrm>
        <a:off x="5514675" y="85064"/>
        <a:ext cx="4991780" cy="547200"/>
      </dsp:txXfrm>
    </dsp:sp>
    <dsp:sp modelId="{63C46521-D10A-40F7-BD33-5DB2638F74EA}">
      <dsp:nvSpPr>
        <dsp:cNvPr id="0" name=""/>
        <dsp:cNvSpPr/>
      </dsp:nvSpPr>
      <dsp:spPr>
        <a:xfrm>
          <a:off x="5520373" y="629304"/>
          <a:ext cx="4986082" cy="38409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“it’s not a different feeling” (P3)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“it’s like the exact same” (P5)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 “it’s just basically a person watching you” (P9)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“it wasn’t that I was doing it alongside him or he would be tracking your progress” (P10)</a:t>
          </a:r>
        </a:p>
      </dsp:txBody>
      <dsp:txXfrm>
        <a:off x="5520373" y="629304"/>
        <a:ext cx="4986082" cy="3840914"/>
      </dsp:txXfrm>
    </dsp:sp>
    <dsp:sp modelId="{478B2B5D-3C29-4598-9FEA-0EEFA712412C}">
      <dsp:nvSpPr>
        <dsp:cNvPr id="0" name=""/>
        <dsp:cNvSpPr/>
      </dsp:nvSpPr>
      <dsp:spPr>
        <a:xfrm>
          <a:off x="0" y="99050"/>
          <a:ext cx="4865777" cy="547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Yes (n=5)</a:t>
          </a:r>
        </a:p>
      </dsp:txBody>
      <dsp:txXfrm>
        <a:off x="0" y="99050"/>
        <a:ext cx="4865777" cy="547200"/>
      </dsp:txXfrm>
    </dsp:sp>
    <dsp:sp modelId="{B1996479-D02D-40FE-8EE7-7DE7140A90BB}">
      <dsp:nvSpPr>
        <dsp:cNvPr id="0" name=""/>
        <dsp:cNvSpPr/>
      </dsp:nvSpPr>
      <dsp:spPr>
        <a:xfrm>
          <a:off x="4622" y="669096"/>
          <a:ext cx="4859847" cy="384091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“I’d probably be more nervous if it were someone in person” (P1)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“I probably would have been like a bit more nervous [with someone in person]” (P2)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“the pressure would be more high and you would be more nervous” (P4)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/>
            <a:t>“I would have been more nervous cause there’s someone like physically in that room with me” (P7)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“I would have felt nervous” (P8)</a:t>
          </a:r>
        </a:p>
      </dsp:txBody>
      <dsp:txXfrm>
        <a:off x="4622" y="669096"/>
        <a:ext cx="4859847" cy="3840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BB612-1FCA-4283-A61A-1BC8131904CC}">
      <dsp:nvSpPr>
        <dsp:cNvPr id="0" name=""/>
        <dsp:cNvSpPr/>
      </dsp:nvSpPr>
      <dsp:spPr>
        <a:xfrm>
          <a:off x="1963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8CF7C-A6BE-4086-942E-F80FF2D294C9}">
      <dsp:nvSpPr>
        <dsp:cNvPr id="0" name=""/>
        <dsp:cNvSpPr/>
      </dsp:nvSpPr>
      <dsp:spPr>
        <a:xfrm>
          <a:off x="559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RA’s interactions with the observer</a:t>
          </a:r>
        </a:p>
      </dsp:txBody>
      <dsp:txXfrm>
        <a:off x="559800" y="2187217"/>
        <a:ext cx="4320000" cy="648000"/>
      </dsp:txXfrm>
    </dsp:sp>
    <dsp:sp modelId="{62E9DC83-3583-406C-B1F0-7CEE987FAA66}">
      <dsp:nvSpPr>
        <dsp:cNvPr id="0" name=""/>
        <dsp:cNvSpPr/>
      </dsp:nvSpPr>
      <dsp:spPr>
        <a:xfrm>
          <a:off x="559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asking the observer questions (P2)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trying to get the observer’s attention (P8)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acting like the observer was real (P9)</a:t>
          </a:r>
        </a:p>
      </dsp:txBody>
      <dsp:txXfrm>
        <a:off x="559800" y="2900883"/>
        <a:ext cx="4320000" cy="916417"/>
      </dsp:txXfrm>
    </dsp:sp>
    <dsp:sp modelId="{EB2425FC-2B14-45B0-9EFD-04A6E1E6AEFD}">
      <dsp:nvSpPr>
        <dsp:cNvPr id="0" name=""/>
        <dsp:cNvSpPr/>
      </dsp:nvSpPr>
      <dsp:spPr>
        <a:xfrm>
          <a:off x="7039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F1D5-1CA8-4F62-AABD-47C8269A270F}">
      <dsp:nvSpPr>
        <dsp:cNvPr id="0" name=""/>
        <dsp:cNvSpPr/>
      </dsp:nvSpPr>
      <dsp:spPr>
        <a:xfrm>
          <a:off x="5635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observer’s responses</a:t>
          </a:r>
        </a:p>
      </dsp:txBody>
      <dsp:txXfrm>
        <a:off x="5635800" y="2187217"/>
        <a:ext cx="4320000" cy="648000"/>
      </dsp:txXfrm>
    </dsp:sp>
    <dsp:sp modelId="{5AC32F06-8311-48E9-A07E-B5319705BC28}">
      <dsp:nvSpPr>
        <dsp:cNvPr id="0" name=""/>
        <dsp:cNvSpPr/>
      </dsp:nvSpPr>
      <dsp:spPr>
        <a:xfrm>
          <a:off x="5635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/>
            <a:t>a little delayed; no delay would seem robotic/automated (P1)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/>
            <a:t>reading the number of the passage aloud (P7)</a:t>
          </a:r>
        </a:p>
      </dsp:txBody>
      <dsp:txXfrm>
        <a:off x="5635800" y="2900883"/>
        <a:ext cx="4320000" cy="916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F1490-9BDA-425B-9FFB-74963A2B8C19}">
      <dsp:nvSpPr>
        <dsp:cNvPr id="0" name=""/>
        <dsp:cNvSpPr/>
      </dsp:nvSpPr>
      <dsp:spPr>
        <a:xfrm>
          <a:off x="0" y="112167"/>
          <a:ext cx="10506456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observer’s responses</a:t>
          </a:r>
        </a:p>
      </dsp:txBody>
      <dsp:txXfrm>
        <a:off x="24588" y="136755"/>
        <a:ext cx="10457280" cy="454509"/>
      </dsp:txXfrm>
    </dsp:sp>
    <dsp:sp modelId="{AD01BA19-65D2-421C-B7D3-45CC46727005}">
      <dsp:nvSpPr>
        <dsp:cNvPr id="0" name=""/>
        <dsp:cNvSpPr/>
      </dsp:nvSpPr>
      <dsp:spPr>
        <a:xfrm>
          <a:off x="0" y="615852"/>
          <a:ext cx="10506456" cy="247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8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Delayed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Took a while to reply (P3)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Too silent (P4)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Delay in responses (P5)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No response to RA covering iPad (P5)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Voice quality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Very digital, edited (P3)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Same tone every time (P5)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Exactly the same for all responses (P10)</a:t>
          </a:r>
        </a:p>
      </dsp:txBody>
      <dsp:txXfrm>
        <a:off x="0" y="615852"/>
        <a:ext cx="10506456" cy="2477790"/>
      </dsp:txXfrm>
    </dsp:sp>
    <dsp:sp modelId="{72A496D2-1D08-4961-9A55-12B746B8665B}">
      <dsp:nvSpPr>
        <dsp:cNvPr id="0" name=""/>
        <dsp:cNvSpPr/>
      </dsp:nvSpPr>
      <dsp:spPr>
        <a:xfrm>
          <a:off x="0" y="3093642"/>
          <a:ext cx="10506456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Technical aspects</a:t>
          </a:r>
        </a:p>
      </dsp:txBody>
      <dsp:txXfrm>
        <a:off x="24588" y="3118230"/>
        <a:ext cx="10457280" cy="454509"/>
      </dsp:txXfrm>
    </dsp:sp>
    <dsp:sp modelId="{7722F585-E739-45FC-8CDB-C23AE779446E}">
      <dsp:nvSpPr>
        <dsp:cNvPr id="0" name=""/>
        <dsp:cNvSpPr/>
      </dsp:nvSpPr>
      <dsp:spPr>
        <a:xfrm>
          <a:off x="0" y="3597327"/>
          <a:ext cx="10506456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58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Camera was off (P4)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Unmuting didn’t sound the same (P3)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Personal picture used for lab device (P10)</a:t>
          </a:r>
        </a:p>
      </dsp:txBody>
      <dsp:txXfrm>
        <a:off x="0" y="3597327"/>
        <a:ext cx="10506456" cy="825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46DF-B1BA-4146-B660-42AC22809D11}">
      <dsp:nvSpPr>
        <dsp:cNvPr id="0" name=""/>
        <dsp:cNvSpPr/>
      </dsp:nvSpPr>
      <dsp:spPr>
        <a:xfrm rot="5400000">
          <a:off x="6707678" y="-2813906"/>
          <a:ext cx="873423" cy="67241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“Looked like a picture off the web” (P1)*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“Looked a little old for someone my age” (P8)*</a:t>
          </a:r>
        </a:p>
      </dsp:txBody>
      <dsp:txXfrm rot="-5400000">
        <a:off x="3782325" y="154084"/>
        <a:ext cx="6681494" cy="788149"/>
      </dsp:txXfrm>
    </dsp:sp>
    <dsp:sp modelId="{BE31E473-5C52-4283-85D0-B320806D86E3}">
      <dsp:nvSpPr>
        <dsp:cNvPr id="0" name=""/>
        <dsp:cNvSpPr/>
      </dsp:nvSpPr>
      <dsp:spPr>
        <a:xfrm>
          <a:off x="0" y="2269"/>
          <a:ext cx="3782324" cy="10917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Change the profile picture</a:t>
          </a:r>
        </a:p>
      </dsp:txBody>
      <dsp:txXfrm>
        <a:off x="53296" y="55565"/>
        <a:ext cx="3675732" cy="985187"/>
      </dsp:txXfrm>
    </dsp:sp>
    <dsp:sp modelId="{B36D2759-EFE0-4D4D-88C4-E7AC61B4B4CE}">
      <dsp:nvSpPr>
        <dsp:cNvPr id="0" name=""/>
        <dsp:cNvSpPr/>
      </dsp:nvSpPr>
      <dsp:spPr>
        <a:xfrm rot="5400000">
          <a:off x="6707678" y="-1667538"/>
          <a:ext cx="873423" cy="6724131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(</a:t>
          </a:r>
          <a:r>
            <a:rPr lang="en-US" sz="1600" kern="1200" dirty="0"/>
            <a:t>P3, P5)</a:t>
          </a:r>
        </a:p>
      </dsp:txBody>
      <dsp:txXfrm rot="-5400000">
        <a:off x="3782325" y="1300452"/>
        <a:ext cx="6681494" cy="788149"/>
      </dsp:txXfrm>
    </dsp:sp>
    <dsp:sp modelId="{685D3E37-6CAE-48DE-AFC4-A01DDBADD699}">
      <dsp:nvSpPr>
        <dsp:cNvPr id="0" name=""/>
        <dsp:cNvSpPr/>
      </dsp:nvSpPr>
      <dsp:spPr>
        <a:xfrm>
          <a:off x="0" y="1148638"/>
          <a:ext cx="3782324" cy="10917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Speed up observer response times</a:t>
          </a:r>
          <a:endParaRPr lang="en-US" sz="3100" kern="1200" dirty="0"/>
        </a:p>
      </dsp:txBody>
      <dsp:txXfrm>
        <a:off x="53296" y="1201934"/>
        <a:ext cx="3675732" cy="985187"/>
      </dsp:txXfrm>
    </dsp:sp>
    <dsp:sp modelId="{8ED8206E-A47F-4859-BAD3-FF7403E05307}">
      <dsp:nvSpPr>
        <dsp:cNvPr id="0" name=""/>
        <dsp:cNvSpPr/>
      </dsp:nvSpPr>
      <dsp:spPr>
        <a:xfrm rot="5400000">
          <a:off x="6707678" y="-521169"/>
          <a:ext cx="873423" cy="6724131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Have someone respond in real-time instead of using recorded responses (P5)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Variation in voice quality (P10) </a:t>
          </a:r>
        </a:p>
      </dsp:txBody>
      <dsp:txXfrm rot="-5400000">
        <a:off x="3782325" y="2446821"/>
        <a:ext cx="6681494" cy="788149"/>
      </dsp:txXfrm>
    </dsp:sp>
    <dsp:sp modelId="{A839169C-7429-4E7A-86BA-14FF875252AE}">
      <dsp:nvSpPr>
        <dsp:cNvPr id="0" name=""/>
        <dsp:cNvSpPr/>
      </dsp:nvSpPr>
      <dsp:spPr>
        <a:xfrm>
          <a:off x="0" y="2295006"/>
          <a:ext cx="3782324" cy="10917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Make voice more realistic</a:t>
          </a:r>
        </a:p>
      </dsp:txBody>
      <dsp:txXfrm>
        <a:off x="53296" y="2348302"/>
        <a:ext cx="3675732" cy="985187"/>
      </dsp:txXfrm>
    </dsp:sp>
    <dsp:sp modelId="{13F130B0-DE37-4E60-8358-B16DA4F4A6C4}">
      <dsp:nvSpPr>
        <dsp:cNvPr id="0" name=""/>
        <dsp:cNvSpPr/>
      </dsp:nvSpPr>
      <dsp:spPr>
        <a:xfrm rot="5400000">
          <a:off x="6707678" y="625198"/>
          <a:ext cx="873423" cy="672413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“Have a recorded video of someone sitting, answering” (P4)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“robotic click sound at the end” (P8)*</a:t>
          </a:r>
        </a:p>
      </dsp:txBody>
      <dsp:txXfrm rot="-5400000">
        <a:off x="3782325" y="3593189"/>
        <a:ext cx="6681494" cy="788149"/>
      </dsp:txXfrm>
    </dsp:sp>
    <dsp:sp modelId="{7DD92343-BCC8-445B-89B0-2304C2AD8A12}">
      <dsp:nvSpPr>
        <dsp:cNvPr id="0" name=""/>
        <dsp:cNvSpPr/>
      </dsp:nvSpPr>
      <dsp:spPr>
        <a:xfrm>
          <a:off x="0" y="3441374"/>
          <a:ext cx="3782324" cy="10917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Other suggestions</a:t>
          </a:r>
        </a:p>
      </dsp:txBody>
      <dsp:txXfrm>
        <a:off x="53296" y="3494670"/>
        <a:ext cx="3675732" cy="98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9F5F-2CFE-B850-9874-2B62B2BD9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4A3EB-179C-C82D-F142-221D1BE23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AC66-60AC-0058-161B-D725E4F8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DE5F-4694-BE5F-5A8E-23E0FA3E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C6EA-0749-7198-4291-A8E88646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95C6-7BFA-8428-B632-21CE8616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B344F-054E-2120-D429-08B9F055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F7D7-19EA-E190-BB24-169EA77E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FE41-8912-5314-EF76-1DF659A6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780E-4BE8-8919-8257-38366295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1C7FD-7015-1FEF-BB6F-B7DA8C124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A3F-54E5-E9DC-886B-B0316905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7BA6-5586-3D11-549A-C7E696C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2359-FD8A-AEB2-1D95-E0B8AAC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49-A141-467F-F017-A9D3B358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BB4D-7DFF-B278-E6A4-E5319D34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3C42-C06D-9122-24F2-DA95ED6A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8604-40D4-BABB-A1CC-24D51548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C3CF-BD84-A337-EE17-CF22E53A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2124-D6CD-1C87-DC83-CB6E0A15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BC6-ACA7-2018-26FA-66A99CB5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A4AE-FB6E-F2FC-6FF3-901A7B83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2C23A-F44D-DBCB-33BF-DE567F3C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9513-A809-BD63-C75B-E37DBE6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D231-F3F3-BBEB-FD94-41034D6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D0F6-DB80-293E-4EE9-E183D09E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882-30EF-F629-8654-DFA46373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1847E-F4A0-560A-1F86-21FD52255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0675-E183-E662-AEA1-E1609FA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56D0-CC24-206C-AE3F-7B3EE1C7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E7FD-D401-A29B-29A9-5D07C9AC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AB79-4F0C-EC69-5E08-C899E286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F866A-5E8B-5692-5F78-B2ED5CA6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8446F-B5DB-7CE5-8E06-4FA9021D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4EB56-4D24-6798-DC77-89DA72CE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8C390-5ABC-E442-87FE-B1769ECEB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7128F-E8FE-AEC5-7C89-72B2B501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346F6-9BA7-4D5E-585B-FF80C573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F0C35-B067-D609-5281-E7434D57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D242-1E03-C268-AB69-94108C5E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E55FC-39FE-5D7F-61CB-A6DBC4BF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E3C8E-9124-ADE4-C788-42584EE3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318C-167E-66B0-2118-E12FFC0E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EDCEF-34D6-F970-8EE0-B21EE7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1D56B-AD34-19D9-685C-33DB3C5B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A6FB-9BBA-AEAC-E77B-760E94F0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B25D-1842-773E-91BE-26D5F254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97A3-E92F-11AA-E63E-C70DA1DB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8B3A-1123-C92C-F6C8-CF161642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3EFC-C7C1-9587-A647-804E26A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5708-017D-5FDA-8D6E-1393ED04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BC91-6522-A40F-2F29-C6BE7F19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B6BE-2C78-F6F4-1D0E-923F2E69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B0FE9-2F30-F879-A9CC-C07D532A5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254CE-F4F6-C531-C575-D61EE2399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2E44-F8FE-9DFE-1081-4186DB61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C3A-980B-F34B-B366-69293E0C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3740-3C87-E2CD-E61F-DC0D0ABD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D58EF-BDBD-F76F-7B50-68DCA26C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8A36-C34D-A6F1-5CB7-20D26E80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AD19-9147-4CBD-186C-F86F65176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F5DF-6720-454F-A2A1-EA206D338061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0B4A-9158-3F07-FB7C-320C8A8D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0C88-4CF2-0F56-0AD5-829F46FEF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3BE9-F58C-4C92-9349-52CE7226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FD190-DB20-035D-A3D9-07B562614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F087A-3D35-0487-4A39-6E5841FF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Study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2EA71-3A09-D75E-9FFA-43906520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900329"/>
            <a:ext cx="10058400" cy="14544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18941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C5CAB-0F59-BA6A-36E4-C96ED68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Ranger </a:t>
            </a:r>
            <a:r>
              <a:rPr lang="en-US" dirty="0"/>
              <a:t>| </a:t>
            </a:r>
            <a:r>
              <a:rPr lang="en-US" sz="3600" dirty="0"/>
              <a:t>Did you do better or worse with someone watching you? Why?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6C44578-3B8B-E5FA-F06D-2C6A7F64BE6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16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“The same” (n=5)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“When I was alone, I was already more near the end and I do better typically when like we first started out… I’m focused. By the end, I’m just like ‘when is it </a:t>
            </a:r>
            <a:r>
              <a:rPr lang="en-US" b="0" dirty="0" err="1"/>
              <a:t>gonna</a:t>
            </a:r>
            <a:r>
              <a:rPr lang="en-US" b="0" dirty="0"/>
              <a:t> end?’” (P2)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“No matter if someone’s there, it doesn’t change if you do good or bad” (P3)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“After reading the first round alone I just felt better reading” (P8)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“It’s not really different. There’s no difference.” (P9)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“It was on a Zoom call… if he was in the room with me, I would be paying attention to his reactions and then judging failures on that” (P10)</a:t>
            </a:r>
          </a:p>
          <a:p>
            <a:pPr lvl="1"/>
            <a:endParaRPr lang="en-US" b="0" dirty="0"/>
          </a:p>
          <a:p>
            <a:r>
              <a:rPr lang="en-US" dirty="0"/>
              <a:t>Worse (n=3)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“You tend to mess up more if somebody’s watching you like that” (P1)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“My speed was going down, I didn’t know how to </a:t>
            </a:r>
            <a:r>
              <a:rPr lang="en-US" b="0" dirty="0" err="1"/>
              <a:t>pronunciate</a:t>
            </a:r>
            <a:r>
              <a:rPr lang="en-US" b="0" dirty="0"/>
              <a:t>” (P4)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“How awkward and nervous I kind of was” (P7)</a:t>
            </a:r>
          </a:p>
          <a:p>
            <a:pPr lvl="1"/>
            <a:endParaRPr lang="en-US" b="0" dirty="0"/>
          </a:p>
          <a:p>
            <a:r>
              <a:rPr lang="en-US" dirty="0"/>
              <a:t>Better (n=1)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“I feel pressure to do it right” (P5)</a:t>
            </a:r>
          </a:p>
        </p:txBody>
      </p:sp>
    </p:spTree>
    <p:extLst>
      <p:ext uri="{BB962C8B-B14F-4D97-AF65-F5344CB8AC3E}">
        <p14:creationId xmlns:p14="http://schemas.microsoft.com/office/powerpoint/2010/main" val="111227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A31F-281B-3060-AA3F-C2306A4A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 b="1" dirty="0"/>
              <a:t>Reading Ranger </a:t>
            </a:r>
            <a:r>
              <a:rPr lang="en-US" sz="3400" dirty="0"/>
              <a:t>| Did you feel different being watched through video chat than you would in person?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7C8D5-7D6D-8011-AEC4-B60CA0A99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94782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04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FD190-DB20-035D-A3D9-07B562614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 t="10679" r="498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F087A-3D35-0487-4A39-6E5841FF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Alert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2EA71-3A09-D75E-9FFA-43906520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Qualitative Results |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Perception of Performance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7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B69F-D796-2B48-A964-723D154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Arrow Alert</a:t>
            </a:r>
            <a:r>
              <a:rPr lang="en-US" sz="3700" dirty="0"/>
              <a:t>| Perception of Performance Overall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71D16-70F9-F585-9BCD-A1D1F5E00FCA}"/>
              </a:ext>
            </a:extLst>
          </p:cNvPr>
          <p:cNvSpPr txBox="1">
            <a:spLocks/>
          </p:cNvSpPr>
          <p:nvPr/>
        </p:nvSpPr>
        <p:spPr>
          <a:xfrm>
            <a:off x="838199" y="1856910"/>
            <a:ext cx="10506455" cy="466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>
              <a:spcBef>
                <a:spcPts val="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Bef>
                <a:spcPts val="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 participants reported positive perceptions of their performance</a:t>
            </a:r>
          </a:p>
          <a:p>
            <a:pPr lvl="1" defTabSz="905256">
              <a:spcBef>
                <a:spcPts val="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“well”, “better than the reading task”, “pretty good”, “not bad”</a:t>
            </a:r>
          </a:p>
          <a:p>
            <a:pPr defTabSz="905256">
              <a:spcBef>
                <a:spcPts val="0"/>
              </a:spcBef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Bef>
                <a:spcPts val="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9 participants reported making mistakes:</a:t>
            </a:r>
          </a:p>
          <a:p>
            <a:pPr marL="0" indent="0" defTabSz="905256">
              <a:spcBef>
                <a:spcPts val="0"/>
              </a:spcBef>
              <a:buNone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specific cause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(P3, P4, P7, P9)</a:t>
            </a: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(P1, P5, P8)</a:t>
            </a: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Accidental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(P1, P2)</a:t>
            </a: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Brain switching left and right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(P10)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aret Right outline">
            <a:extLst>
              <a:ext uri="{FF2B5EF4-FFF2-40B4-BE49-F238E27FC236}">
                <a16:creationId xmlns:a16="http://schemas.microsoft.com/office/drawing/2014/main" id="{30F224F0-D0FB-82B4-FD7B-FD79FA6A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434" y="4430606"/>
            <a:ext cx="914400" cy="914400"/>
          </a:xfrm>
          <a:prstGeom prst="rect">
            <a:avLst/>
          </a:prstGeom>
        </p:spPr>
      </p:pic>
      <p:pic>
        <p:nvPicPr>
          <p:cNvPr id="9" name="Graphic 8" descr="Caret Right outline">
            <a:extLst>
              <a:ext uri="{FF2B5EF4-FFF2-40B4-BE49-F238E27FC236}">
                <a16:creationId xmlns:a16="http://schemas.microsoft.com/office/drawing/2014/main" id="{C39A6085-6C80-D1A8-3FF1-0DAC3CE7E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958" y="4430606"/>
            <a:ext cx="914400" cy="914400"/>
          </a:xfrm>
          <a:prstGeom prst="rect">
            <a:avLst/>
          </a:prstGeom>
        </p:spPr>
      </p:pic>
      <p:pic>
        <p:nvPicPr>
          <p:cNvPr id="11" name="Graphic 10" descr="Caret Right outline">
            <a:extLst>
              <a:ext uri="{FF2B5EF4-FFF2-40B4-BE49-F238E27FC236}">
                <a16:creationId xmlns:a16="http://schemas.microsoft.com/office/drawing/2014/main" id="{961B8FAF-E2C7-490B-932E-E6FC91B0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2158" y="4430606"/>
            <a:ext cx="914400" cy="914400"/>
          </a:xfrm>
          <a:prstGeom prst="rect">
            <a:avLst/>
          </a:prstGeom>
        </p:spPr>
      </p:pic>
      <p:pic>
        <p:nvPicPr>
          <p:cNvPr id="13" name="Graphic 12" descr="Caret Right outline">
            <a:extLst>
              <a:ext uri="{FF2B5EF4-FFF2-40B4-BE49-F238E27FC236}">
                <a16:creationId xmlns:a16="http://schemas.microsoft.com/office/drawing/2014/main" id="{E8476B55-5AFE-62E8-49A8-3E9C58BB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0682" y="4430606"/>
            <a:ext cx="914400" cy="914400"/>
          </a:xfrm>
          <a:prstGeom prst="rect">
            <a:avLst/>
          </a:prstGeom>
        </p:spPr>
      </p:pic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4285F786-43F2-13FD-006F-436228FA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7910" y="443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B69F-D796-2B48-A964-723D154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Arrow Alert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| How did you feel…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FEE5BD-3279-4963-7EF9-1C44EC68ACA7}"/>
              </a:ext>
            </a:extLst>
          </p:cNvPr>
          <p:cNvSpPr>
            <a:spLocks/>
          </p:cNvSpPr>
          <p:nvPr/>
        </p:nvSpPr>
        <p:spPr>
          <a:xfrm>
            <a:off x="838200" y="1690405"/>
            <a:ext cx="5153302" cy="823196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Alone?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CD541-3B7C-DCBF-F8F6-241FD5B39914}"/>
              </a:ext>
            </a:extLst>
          </p:cNvPr>
          <p:cNvSpPr>
            <a:spLocks/>
          </p:cNvSpPr>
          <p:nvPr/>
        </p:nvSpPr>
        <p:spPr>
          <a:xfrm>
            <a:off x="838200" y="2513601"/>
            <a:ext cx="5153302" cy="368138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05256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(n=5)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was more confident” (P1)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“I felt better doing it alone… it’s a  preference” (P2)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“A little easier” (P4)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“It was more comfortable” (P8)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“Good” (P9)</a:t>
            </a:r>
          </a:p>
          <a:p>
            <a:pPr lvl="1" defTabSz="905256">
              <a:lnSpc>
                <a:spcPct val="90000"/>
              </a:lnSpc>
              <a:spcAft>
                <a:spcPts val="600"/>
              </a:spcAft>
              <a:defRPr/>
            </a:pPr>
            <a:endParaRPr kumimoji="0" lang="en-US" sz="17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Neutral (n=4)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“Fine” (P3, P7, P10)</a:t>
            </a:r>
          </a:p>
          <a:p>
            <a:pPr marL="742950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“kind of felt the same” (P5)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9CEB20-F282-105A-0725-D3420C22AABF}"/>
              </a:ext>
            </a:extLst>
          </p:cNvPr>
          <p:cNvSpPr>
            <a:spLocks/>
          </p:cNvSpPr>
          <p:nvPr/>
        </p:nvSpPr>
        <p:spPr>
          <a:xfrm>
            <a:off x="6165975" y="1690405"/>
            <a:ext cx="5178681" cy="8231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Being watched?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5B42A-19E3-8F1D-E2BE-E1240D13B012}"/>
              </a:ext>
            </a:extLst>
          </p:cNvPr>
          <p:cNvSpPr>
            <a:spLocks/>
          </p:cNvSpPr>
          <p:nvPr/>
        </p:nvSpPr>
        <p:spPr>
          <a:xfrm>
            <a:off x="6165975" y="2513601"/>
            <a:ext cx="5178681" cy="368138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Neutral (n=6)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“It made me a little nervous… but I did get over it a little fast” (P1)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“I don’t really care what they think of me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(P2)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“Fine” (P3)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was wondering what he was thinking” (P4)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“The same [as being watched]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(P5)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“I don’t think it affected my performance that much” (P10)</a:t>
            </a:r>
          </a:p>
          <a:p>
            <a:pPr marL="452628" marR="0" lvl="1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(n=3)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“it was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kinda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easy to do” (P7)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“Fine… I got more comfortable… by the end I was really comfortable” (P8)</a:t>
            </a:r>
          </a:p>
          <a:p>
            <a:pPr marL="738378" marR="0" lvl="1" indent="-285750" algn="l" defTabSz="9052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“Same [good]… it didn’t really matter” (P9)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00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B69F-D796-2B48-A964-723D154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Arrow Alert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| How did you feel making a mistake…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FEE5BD-3279-4963-7EF9-1C44EC68ACA7}"/>
              </a:ext>
            </a:extLst>
          </p:cNvPr>
          <p:cNvSpPr>
            <a:spLocks/>
          </p:cNvSpPr>
          <p:nvPr/>
        </p:nvSpPr>
        <p:spPr>
          <a:xfrm>
            <a:off x="838200" y="1752782"/>
            <a:ext cx="5153302" cy="8231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Alone?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CD541-3B7C-DCBF-F8F6-241FD5B39914}"/>
              </a:ext>
            </a:extLst>
          </p:cNvPr>
          <p:cNvSpPr>
            <a:spLocks/>
          </p:cNvSpPr>
          <p:nvPr/>
        </p:nvSpPr>
        <p:spPr>
          <a:xfrm>
            <a:off x="838199" y="2575978"/>
            <a:ext cx="4707467" cy="368138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Neutral (n=6)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“not really a way that I felt” (P3)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“it really wasn’t a big deal” (P5)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“didn’t matter” (P7)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felt fine cause it </a:t>
            </a:r>
            <a:r>
              <a:rPr kumimoji="0" lang="en-US" sz="1782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wasn</a:t>
            </a: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’t really that serious” (P8)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“same being watched [didn’t matter]” (P9)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“I felt the same… still somewhat mad at myself”</a:t>
            </a:r>
            <a:r>
              <a:rPr lang="en-US" sz="13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P10)</a:t>
            </a:r>
          </a:p>
          <a:p>
            <a:pPr lvl="1" defTabSz="905256">
              <a:spcAft>
                <a:spcPts val="600"/>
              </a:spcAft>
              <a:defRPr/>
            </a:pPr>
            <a:endParaRPr kumimoji="0" lang="en-US" sz="17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(n=2)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didn’t think much of it” (P1)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just brushed it off” (P4)</a:t>
            </a:r>
          </a:p>
          <a:p>
            <a:pPr lvl="1" defTabSz="905256">
              <a:spcAft>
                <a:spcPts val="600"/>
              </a:spcAft>
              <a:defRPr/>
            </a:pPr>
            <a:endParaRPr kumimoji="0" lang="en-US" sz="17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(n=1)</a:t>
            </a:r>
          </a:p>
          <a:p>
            <a:pPr marL="742950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82" dirty="0">
                <a:solidFill>
                  <a:prstClr val="black"/>
                </a:solidFill>
                <a:latin typeface="Calibri" panose="020F0502020204030204"/>
              </a:rPr>
              <a:t>“I felt like kind of frustrated” (P2)</a:t>
            </a:r>
            <a:endParaRPr kumimoji="0" lang="en-US" sz="17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9CEB20-F282-105A-0725-D3420C22AABF}"/>
              </a:ext>
            </a:extLst>
          </p:cNvPr>
          <p:cNvSpPr>
            <a:spLocks/>
          </p:cNvSpPr>
          <p:nvPr/>
        </p:nvSpPr>
        <p:spPr>
          <a:xfrm>
            <a:off x="6165975" y="1752782"/>
            <a:ext cx="5178681" cy="8231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Being watched?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5B42A-19E3-8F1D-E2BE-E1240D13B012}"/>
              </a:ext>
            </a:extLst>
          </p:cNvPr>
          <p:cNvSpPr>
            <a:spLocks/>
          </p:cNvSpPr>
          <p:nvPr/>
        </p:nvSpPr>
        <p:spPr>
          <a:xfrm>
            <a:off x="6165975" y="2575978"/>
            <a:ext cx="5178681" cy="36813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Neutral (n=7)</a:t>
            </a:r>
          </a:p>
          <a:p>
            <a:pPr marL="738378" marR="0" lvl="1" indent="-28575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“felt the same [as alone]” (P3, P4, P5, P8, P9)</a:t>
            </a:r>
          </a:p>
          <a:p>
            <a:pPr marL="738378" marR="0" lvl="1" indent="-28575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don’t think I like cared that much” (P7)</a:t>
            </a:r>
          </a:p>
          <a:p>
            <a:pPr marL="738378" marR="0" lvl="1" indent="-28575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“not that different” (P10)</a:t>
            </a:r>
          </a:p>
          <a:p>
            <a:pPr marL="452628" marR="0" lvl="1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7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(n=2)</a:t>
            </a:r>
          </a:p>
          <a:p>
            <a:pPr marL="738378" marR="0" lvl="1" indent="-28575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“embarrassed… I was nervous” (P1)</a:t>
            </a:r>
          </a:p>
          <a:p>
            <a:pPr marL="738378" marR="0" lvl="1" indent="-285750" algn="l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8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felt the same [negative when alone] either way because, you know, like a mistake is a mistake” (P2)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15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C5CAB-0F59-BA6A-36E4-C96ED68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Alert</a:t>
            </a:r>
            <a:r>
              <a:rPr lang="en-US" dirty="0"/>
              <a:t>| </a:t>
            </a:r>
            <a:r>
              <a:rPr lang="en-US" sz="3600" dirty="0"/>
              <a:t>Did you do better or worse with someone watching you? Why?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6C44578-3B8B-E5FA-F06D-2C6A7F64BE67}"/>
              </a:ext>
            </a:extLst>
          </p:cNvPr>
          <p:cNvSpPr txBox="1">
            <a:spLocks/>
          </p:cNvSpPr>
          <p:nvPr/>
        </p:nvSpPr>
        <p:spPr>
          <a:xfrm>
            <a:off x="838200" y="1864427"/>
            <a:ext cx="10515600" cy="462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same” (n=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made a mistake with them watching me and without” (P3)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was too focused in the game” (P4)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“it doesn’t really affect me… if someone’s watching me read, I would probably have to try to not mess up” (P5)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tried doing a little better.” (P7)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“I probably made the same amount of mistakes being watched as I would have alone” (P8)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“it’s basically the same thing as not being watched, just pretend like they’re not even there”  (P9)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“it was on a Zoom call. He wasn’t physically in the room with me.” (P10)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Worse (n=1)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When you’re alone… you do better than more nervous” (P1)</a:t>
            </a:r>
          </a:p>
          <a:p>
            <a:pPr lvl="1">
              <a:spcBef>
                <a:spcPts val="1000"/>
              </a:spcBef>
              <a:defRPr/>
            </a:pPr>
            <a:endParaRPr lang="en-US" sz="1700" b="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Better (n=1)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“it was more like early into the thing… when I was alone, I had already done a bunch of it and I was already kind of like tired by then…” (P2)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37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A31F-281B-3060-AA3F-C2306A4A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 b="1" dirty="0"/>
              <a:t>Arrow Alert</a:t>
            </a:r>
            <a:r>
              <a:rPr lang="en-US" sz="3400" dirty="0"/>
              <a:t>| Did you feel different being watched through video chat than you would in person?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7C8D5-7D6D-8011-AEC4-B60CA0A99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1740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7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FD190-DB20-035D-A3D9-07B562614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 t="10679" r="498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F087A-3D35-0487-4A39-6E5841FF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Deception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2EA71-3A09-D75E-9FFA-43906520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409192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BD96A-9DF5-FD84-AA2C-B59A37A9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Deception was </a:t>
            </a:r>
            <a:r>
              <a:rPr lang="en-US" i="1" dirty="0"/>
              <a:t>believable</a:t>
            </a:r>
            <a:r>
              <a:rPr lang="en-US" dirty="0"/>
              <a:t> (n=5) because of…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1FE32F-15F5-FAFA-DBD9-62B6787A5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315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2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291B1-2A27-5D55-B76E-3BF730E7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Overview of Qualitative Procedures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64671-7FF7-DFD0-BDDA-186A5220CF3F}"/>
              </a:ext>
            </a:extLst>
          </p:cNvPr>
          <p:cNvSpPr>
            <a:spLocks/>
          </p:cNvSpPr>
          <p:nvPr/>
        </p:nvSpPr>
        <p:spPr>
          <a:xfrm>
            <a:off x="838200" y="2033737"/>
            <a:ext cx="10117667" cy="36219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arenR"/>
            </a:pPr>
            <a:r>
              <a:rPr lang="en-US" sz="2800" dirty="0"/>
              <a:t>Structured interview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arenR"/>
            </a:pPr>
            <a:r>
              <a:rPr lang="en-US" sz="2800" dirty="0"/>
              <a:t>Transcript preparation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arenR"/>
            </a:pPr>
            <a:r>
              <a:rPr lang="en-US" sz="2800" dirty="0"/>
              <a:t>Content analysis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preliminary results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Follow up interview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Member checking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Deception / language data collection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Results finalized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5496F3-24B1-541A-6D68-961699D62BF5}"/>
              </a:ext>
            </a:extLst>
          </p:cNvPr>
          <p:cNvSpPr>
            <a:spLocks/>
          </p:cNvSpPr>
          <p:nvPr/>
        </p:nvSpPr>
        <p:spPr>
          <a:xfrm>
            <a:off x="6556905" y="2070183"/>
            <a:ext cx="4793719" cy="9110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4045D5-2DC5-CD4F-4DAA-E0D58FDC90BE}"/>
              </a:ext>
            </a:extLst>
          </p:cNvPr>
          <p:cNvSpPr>
            <a:spLocks/>
          </p:cNvSpPr>
          <p:nvPr/>
        </p:nvSpPr>
        <p:spPr>
          <a:xfrm>
            <a:off x="6560080" y="4042189"/>
            <a:ext cx="4793720" cy="21341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42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AD0A4-04FF-4618-0412-FE82C1B8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Deception was </a:t>
            </a:r>
            <a:r>
              <a:rPr lang="en-US" sz="4000" i="1" dirty="0"/>
              <a:t>not believable </a:t>
            </a:r>
            <a:r>
              <a:rPr lang="en-US" sz="4000" dirty="0"/>
              <a:t>(n=4) because of…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358D15-FE0E-D43F-C58B-17DFA260B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4466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29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B7C2D-4ABA-6360-371C-C8A969E1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How can we make the deception more believable? (n=6)</a:t>
            </a:r>
            <a:endParaRPr lang="en-US" sz="20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C71B9-0415-AC47-A27D-4F4662EC2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70465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0985E6-009E-EF2A-78F7-DC68D2FF224D}"/>
              </a:ext>
            </a:extLst>
          </p:cNvPr>
          <p:cNvSpPr txBox="1"/>
          <p:nvPr/>
        </p:nvSpPr>
        <p:spPr>
          <a:xfrm>
            <a:off x="8297333" y="6333067"/>
            <a:ext cx="304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 Believed the deception</a:t>
            </a:r>
          </a:p>
        </p:txBody>
      </p:sp>
    </p:spTree>
    <p:extLst>
      <p:ext uri="{BB962C8B-B14F-4D97-AF65-F5344CB8AC3E}">
        <p14:creationId xmlns:p14="http://schemas.microsoft.com/office/powerpoint/2010/main" val="259721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E237-C41F-0E47-22B9-CD82EA0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DFCB-906C-08E4-618A-686354BF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1" dirty="0"/>
              <a:t>Reading Ranger</a:t>
            </a:r>
          </a:p>
          <a:p>
            <a:pPr lvl="1"/>
            <a:r>
              <a:rPr lang="en-US" sz="2200" dirty="0"/>
              <a:t>Similar to in-person, in-class activity (n=5)</a:t>
            </a:r>
          </a:p>
          <a:p>
            <a:pPr lvl="1"/>
            <a:r>
              <a:rPr lang="en-US" sz="2200" dirty="0"/>
              <a:t>Preferred task (n=5)</a:t>
            </a:r>
          </a:p>
          <a:p>
            <a:pPr lvl="1"/>
            <a:r>
              <a:rPr lang="en-US" sz="2200" dirty="0"/>
              <a:t>Passages are challenging, but interesting.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b="1" dirty="0"/>
              <a:t>Observer component</a:t>
            </a:r>
          </a:p>
          <a:p>
            <a:pPr lvl="1"/>
            <a:r>
              <a:rPr lang="en-US" sz="2200" dirty="0"/>
              <a:t>Not as great of an impact as desired</a:t>
            </a:r>
          </a:p>
          <a:p>
            <a:pPr lvl="1"/>
            <a:r>
              <a:rPr lang="en-US" sz="2200" dirty="0"/>
              <a:t>Modifications are needed to make the prerecorded observer more realistic</a:t>
            </a:r>
            <a:endParaRPr lang="en-US" sz="26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06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FD190-DB20-035D-A3D9-07B562614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 t="10679" r="498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F087A-3D35-0487-4A39-6E5841FF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Ranger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2EA71-3A09-D75E-9FFA-43906520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180625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291B1-2A27-5D55-B76E-3BF730E7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Ranger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| Familiarity with Task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64671-7FF7-DFD0-BDDA-186A5220CF3F}"/>
              </a:ext>
            </a:extLst>
          </p:cNvPr>
          <p:cNvSpPr>
            <a:spLocks/>
          </p:cNvSpPr>
          <p:nvPr/>
        </p:nvSpPr>
        <p:spPr>
          <a:xfrm>
            <a:off x="838200" y="2033737"/>
            <a:ext cx="10117667" cy="362199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Five h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 done an activity like this before </a:t>
            </a:r>
            <a:r>
              <a:rPr lang="en-US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school 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front of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Classmates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</a:t>
            </a:r>
          </a:p>
          <a:p>
            <a:pPr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Three h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 done an activity like this </a:t>
            </a:r>
            <a:r>
              <a:rPr lang="en-US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quarantine on Zoom (P2)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“In our class. It was a read out loud, a jump-in reading” (P3)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“In a school Zoom meeting” (P8)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5496F3-24B1-541A-6D68-961699D62BF5}"/>
              </a:ext>
            </a:extLst>
          </p:cNvPr>
          <p:cNvSpPr>
            <a:spLocks/>
          </p:cNvSpPr>
          <p:nvPr/>
        </p:nvSpPr>
        <p:spPr>
          <a:xfrm>
            <a:off x="6556905" y="2070183"/>
            <a:ext cx="4793719" cy="9110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4045D5-2DC5-CD4F-4DAA-E0D58FDC90BE}"/>
              </a:ext>
            </a:extLst>
          </p:cNvPr>
          <p:cNvSpPr>
            <a:spLocks/>
          </p:cNvSpPr>
          <p:nvPr/>
        </p:nvSpPr>
        <p:spPr>
          <a:xfrm>
            <a:off x="6560080" y="4042189"/>
            <a:ext cx="4793720" cy="21341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621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5EB04F-75BF-ABA1-8D12-60F21F09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Reading Ranger </a:t>
            </a:r>
            <a:r>
              <a:rPr lang="en-US" dirty="0"/>
              <a:t>| Feedback on Passages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C8531A2-A293-2771-5AA0-4593A6AAD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E70D8-5234-14E5-C3F6-2374E488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/>
              <a:t>Reading Ranger </a:t>
            </a:r>
            <a:r>
              <a:rPr lang="en-US" dirty="0"/>
              <a:t>| Feedback on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9DEF4-B441-F205-2754-291B917FE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13291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10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B69F-D796-2B48-A964-723D154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Reading Ranger </a:t>
            </a:r>
            <a:r>
              <a:rPr lang="en-US" sz="3700" dirty="0"/>
              <a:t>| Perception of Performance Overall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71D16-70F9-F585-9BCD-A1D1F5E00FCA}"/>
              </a:ext>
            </a:extLst>
          </p:cNvPr>
          <p:cNvSpPr txBox="1">
            <a:spLocks/>
          </p:cNvSpPr>
          <p:nvPr/>
        </p:nvSpPr>
        <p:spPr>
          <a:xfrm>
            <a:off x="838200" y="1856910"/>
            <a:ext cx="5359400" cy="466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5256">
              <a:spcBef>
                <a:spcPts val="0"/>
              </a:spcBef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nine participants reported making mistakes and cited the following as causes:</a:t>
            </a:r>
          </a:p>
          <a:p>
            <a:pPr marL="0" indent="0" defTabSz="905256">
              <a:spcBef>
                <a:spcPts val="0"/>
              </a:spcBef>
              <a:buNone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Feeling…</a:t>
            </a:r>
          </a:p>
          <a:p>
            <a:pPr marL="909828" lvl="2" defTabSz="905256">
              <a:spcBef>
                <a:spcPts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Nervous (P1, P7)</a:t>
            </a:r>
          </a:p>
          <a:p>
            <a:pPr marL="909828" lvl="2" defTabSz="905256">
              <a:spcBef>
                <a:spcPts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Bored (P2)</a:t>
            </a:r>
          </a:p>
          <a:p>
            <a:pPr marL="909828" lvl="2" defTabSz="905256">
              <a:spcBef>
                <a:spcPts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Tired (P2)</a:t>
            </a:r>
          </a:p>
          <a:p>
            <a:pPr marL="681228" lvl="2" indent="0" defTabSz="905256">
              <a:spcBef>
                <a:spcPts val="0"/>
              </a:spcBef>
              <a:spcAft>
                <a:spcPts val="600"/>
              </a:spcAft>
              <a:buNone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 of familiarity with words</a:t>
            </a:r>
          </a:p>
          <a:p>
            <a:pPr marL="909828" lvl="2" defTabSz="905256">
              <a:spcBef>
                <a:spcPts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with pronouncing words (P3)</a:t>
            </a:r>
          </a:p>
          <a:p>
            <a:pPr marL="909828" lvl="2" defTabSz="905256">
              <a:spcBef>
                <a:spcPts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 knowing it [the word]” (P8)</a:t>
            </a:r>
          </a:p>
          <a:p>
            <a:pPr marL="909828" lvl="2" defTabSz="905256">
              <a:spcBef>
                <a:spcPts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“don’t really know the words” (P9)</a:t>
            </a:r>
          </a:p>
          <a:p>
            <a:pPr marL="681228" lvl="2" indent="0" defTabSz="905256">
              <a:spcBef>
                <a:spcPts val="0"/>
              </a:spcBef>
              <a:spcAft>
                <a:spcPts val="600"/>
              </a:spcAft>
              <a:buNone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specific cause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(P4, P10) </a:t>
            </a:r>
          </a:p>
          <a:p>
            <a:pPr marL="457200" lvl="1" indent="0" defTabSz="905256">
              <a:spcBef>
                <a:spcPts val="0"/>
              </a:spcBef>
              <a:spcAft>
                <a:spcPts val="600"/>
              </a:spcAft>
              <a:buNone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defTabSz="905256">
              <a:spcBef>
                <a:spcPts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“Myself”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C2AAA-D425-62B7-1AE8-0A15E04BC4CF}"/>
              </a:ext>
            </a:extLst>
          </p:cNvPr>
          <p:cNvSpPr txBox="1"/>
          <p:nvPr/>
        </p:nvSpPr>
        <p:spPr>
          <a:xfrm>
            <a:off x="6718300" y="1856910"/>
            <a:ext cx="4766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Eight participants reported positive perceptions of their performance: “well”, “okay”, “good”</a:t>
            </a:r>
          </a:p>
        </p:txBody>
      </p:sp>
      <p:pic>
        <p:nvPicPr>
          <p:cNvPr id="8" name="Graphic 7" descr="Storytelling outline">
            <a:extLst>
              <a:ext uri="{FF2B5EF4-FFF2-40B4-BE49-F238E27FC236}">
                <a16:creationId xmlns:a16="http://schemas.microsoft.com/office/drawing/2014/main" id="{9E8C402A-08D5-60D2-75A4-73C46120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866" y="3736339"/>
            <a:ext cx="160866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B69F-D796-2B48-A964-723D154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Ranger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| How did you feel…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FEE5BD-3279-4963-7EF9-1C44EC68ACA7}"/>
              </a:ext>
            </a:extLst>
          </p:cNvPr>
          <p:cNvSpPr>
            <a:spLocks/>
          </p:cNvSpPr>
          <p:nvPr/>
        </p:nvSpPr>
        <p:spPr>
          <a:xfrm>
            <a:off x="838200" y="1690405"/>
            <a:ext cx="5153302" cy="823196"/>
          </a:xfrm>
          <a:prstGeom prst="rect">
            <a:avLst/>
          </a:prstGeom>
        </p:spPr>
        <p:txBody>
          <a:bodyPr/>
          <a:lstStyle/>
          <a:p>
            <a:pPr defTabSz="905256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Alone?</a:t>
            </a:r>
            <a:endParaRPr lang="en-US" sz="3600" b="1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CD541-3B7C-DCBF-F8F6-241FD5B39914}"/>
              </a:ext>
            </a:extLst>
          </p:cNvPr>
          <p:cNvSpPr>
            <a:spLocks/>
          </p:cNvSpPr>
          <p:nvPr/>
        </p:nvSpPr>
        <p:spPr>
          <a:xfrm>
            <a:off x="838200" y="2513601"/>
            <a:ext cx="5153302" cy="368138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 (n=6)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“fine” (P3, P8)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“didn’t have a huge difference…[being alone is] more preferable to me” (P2)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“it felt like… classwork” (P4)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dirty="0"/>
              <a:t>“I wasn’t nervous” (P7)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was perfectly fine…not really a big deal” (P10)</a:t>
            </a:r>
          </a:p>
          <a:p>
            <a:pPr marL="452628" lvl="1" defTabSz="905256">
              <a:lnSpc>
                <a:spcPct val="90000"/>
              </a:lnSpc>
              <a:spcAft>
                <a:spcPts val="600"/>
              </a:spcAft>
            </a:pP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(n=2)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“it was easier” (P1)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“good” (P9)</a:t>
            </a:r>
          </a:p>
          <a:p>
            <a:pPr marL="452628" lvl="1" defTabSz="905256">
              <a:lnSpc>
                <a:spcPct val="90000"/>
              </a:lnSpc>
              <a:spcAft>
                <a:spcPts val="600"/>
              </a:spcAft>
            </a:pP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(n=1)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thought it would be a little easier but it wasn’t” (P5)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9CEB20-F282-105A-0725-D3420C22AABF}"/>
              </a:ext>
            </a:extLst>
          </p:cNvPr>
          <p:cNvSpPr>
            <a:spLocks/>
          </p:cNvSpPr>
          <p:nvPr/>
        </p:nvSpPr>
        <p:spPr>
          <a:xfrm>
            <a:off x="6165975" y="1690405"/>
            <a:ext cx="5178681" cy="823196"/>
          </a:xfrm>
          <a:prstGeom prst="rect">
            <a:avLst/>
          </a:prstGeom>
        </p:spPr>
        <p:txBody>
          <a:bodyPr/>
          <a:lstStyle/>
          <a:p>
            <a:pPr defTabSz="905256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Being watched?</a:t>
            </a:r>
            <a:endParaRPr lang="en-US" sz="3600" b="1" dirty="0">
              <a:latin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5B42A-19E3-8F1D-E2BE-E1240D13B012}"/>
              </a:ext>
            </a:extLst>
          </p:cNvPr>
          <p:cNvSpPr>
            <a:spLocks/>
          </p:cNvSpPr>
          <p:nvPr/>
        </p:nvSpPr>
        <p:spPr>
          <a:xfrm>
            <a:off x="6165975" y="2513601"/>
            <a:ext cx="5178681" cy="368138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 (n=5)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“okay… not nervous… different” (P2)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“It was no problem” (P3)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little bit more pressure… still the same thing.” (P4)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Pressure to “say it right” (P5)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“Nervous” the first time; then “got more and more comfortable” (P8)</a:t>
            </a:r>
          </a:p>
          <a:p>
            <a:pPr marL="452628" lvl="1" defTabSz="905256">
              <a:lnSpc>
                <a:spcPct val="90000"/>
              </a:lnSpc>
              <a:spcAft>
                <a:spcPts val="600"/>
              </a:spcAft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(n=2)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“good” (P9)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“perfectly fine… no big deal” (P10)</a:t>
            </a:r>
          </a:p>
          <a:p>
            <a:pPr marL="452628" lvl="1" defTabSz="905256">
              <a:lnSpc>
                <a:spcPct val="90000"/>
              </a:lnSpc>
              <a:spcAft>
                <a:spcPts val="600"/>
              </a:spcAft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(n=2)</a:t>
            </a:r>
          </a:p>
          <a:p>
            <a:pPr marL="738378" lvl="1" indent="-285750" defTabSz="905256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“nervous” (P1, P7)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121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B69F-D796-2B48-A964-723D154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Reading Ranger 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| How did you feel making a mistake…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FEE5BD-3279-4963-7EF9-1C44EC68ACA7}"/>
              </a:ext>
            </a:extLst>
          </p:cNvPr>
          <p:cNvSpPr>
            <a:spLocks/>
          </p:cNvSpPr>
          <p:nvPr/>
        </p:nvSpPr>
        <p:spPr>
          <a:xfrm>
            <a:off x="838200" y="1752782"/>
            <a:ext cx="5153302" cy="823196"/>
          </a:xfrm>
          <a:prstGeom prst="rect">
            <a:avLst/>
          </a:prstGeom>
        </p:spPr>
        <p:txBody>
          <a:bodyPr/>
          <a:lstStyle/>
          <a:p>
            <a:pPr defTabSz="905256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Alone?</a:t>
            </a:r>
            <a:endParaRPr lang="en-US" sz="3600" b="1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CD541-3B7C-DCBF-F8F6-241FD5B39914}"/>
              </a:ext>
            </a:extLst>
          </p:cNvPr>
          <p:cNvSpPr>
            <a:spLocks/>
          </p:cNvSpPr>
          <p:nvPr/>
        </p:nvSpPr>
        <p:spPr>
          <a:xfrm>
            <a:off x="838200" y="2575978"/>
            <a:ext cx="5153302" cy="36813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 (n=7)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need [to] concentrate” (P2)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didn’t feel really any type of way” (P3)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wasn’t frustrated” (P5)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wasn’t nervous” (P8)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“It didn’t matter” (P7, P9)</a:t>
            </a:r>
          </a:p>
          <a:p>
            <a:pPr marL="452628" lvl="1" defTabSz="905256">
              <a:spcAft>
                <a:spcPts val="600"/>
              </a:spcAft>
            </a:pP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(n=1)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“It didn’t mess with me as much” (P1)</a:t>
            </a:r>
          </a:p>
          <a:p>
            <a:pPr marL="452628" lvl="1" defTabSz="905256">
              <a:spcAft>
                <a:spcPts val="600"/>
              </a:spcAft>
            </a:pP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(n=1)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 of mistakes (P10)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9CEB20-F282-105A-0725-D3420C22AABF}"/>
              </a:ext>
            </a:extLst>
          </p:cNvPr>
          <p:cNvSpPr>
            <a:spLocks/>
          </p:cNvSpPr>
          <p:nvPr/>
        </p:nvSpPr>
        <p:spPr>
          <a:xfrm>
            <a:off x="6165975" y="1752782"/>
            <a:ext cx="5178681" cy="823196"/>
          </a:xfrm>
          <a:prstGeom prst="rect">
            <a:avLst/>
          </a:prstGeom>
        </p:spPr>
        <p:txBody>
          <a:bodyPr/>
          <a:lstStyle/>
          <a:p>
            <a:pPr defTabSz="905256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Being watched?</a:t>
            </a:r>
            <a:endParaRPr lang="en-US" sz="3600" b="1" dirty="0">
              <a:latin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5B42A-19E3-8F1D-E2BE-E1240D13B012}"/>
              </a:ext>
            </a:extLst>
          </p:cNvPr>
          <p:cNvSpPr>
            <a:spLocks/>
          </p:cNvSpPr>
          <p:nvPr/>
        </p:nvSpPr>
        <p:spPr>
          <a:xfrm>
            <a:off x="6165975" y="2575978"/>
            <a:ext cx="5178681" cy="36813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 (n=7)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“felt the same [as alone]” (P2, P5, P9)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 didn’t feel a way” (P3)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little embarrassed” (P4)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little nervous” (P8)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“felt bad for the [observer]” (P10)</a:t>
            </a:r>
          </a:p>
          <a:p>
            <a:pPr marL="452628" lvl="1" defTabSz="905256">
              <a:spcAft>
                <a:spcPts val="600"/>
              </a:spcAft>
            </a:pP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(n=2)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 little embarrassed… made me more nervous” (P1)</a:t>
            </a:r>
          </a:p>
          <a:p>
            <a:pPr marL="738378" lvl="1" indent="-285750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78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kinda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awkward” (P7)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2460</Words>
  <Application>Microsoft Office PowerPoint</Application>
  <PresentationFormat>Widescreen</PresentationFormat>
  <Paragraphs>275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READ Study 1</vt:lpstr>
      <vt:lpstr>Overview of Qualitative Procedures</vt:lpstr>
      <vt:lpstr>Reading Ranger</vt:lpstr>
      <vt:lpstr>Reading Ranger | Familiarity with Task</vt:lpstr>
      <vt:lpstr>Reading Ranger | Feedback on Passages</vt:lpstr>
      <vt:lpstr>Reading Ranger | Feedback on Screen</vt:lpstr>
      <vt:lpstr>Reading Ranger | Perception of Performance Overall</vt:lpstr>
      <vt:lpstr>Reading Ranger | How did you feel…</vt:lpstr>
      <vt:lpstr>Reading Ranger | How did you feel making a mistake…</vt:lpstr>
      <vt:lpstr>Reading Ranger | Did you do better or worse with someone watching you? Why?</vt:lpstr>
      <vt:lpstr>Reading Ranger | Did you feel different being watched through video chat than you would in person?</vt:lpstr>
      <vt:lpstr>Arrow Alert</vt:lpstr>
      <vt:lpstr>Arrow Alert| Perception of Performance Overall</vt:lpstr>
      <vt:lpstr>Arrow Alert| How did you feel…</vt:lpstr>
      <vt:lpstr>Arrow Alert| How did you feel making a mistake…</vt:lpstr>
      <vt:lpstr>Arrow Alert| Did you do better or worse with someone watching you? Why?</vt:lpstr>
      <vt:lpstr>Arrow Alert| Did you feel different being watched through video chat than you would in person?</vt:lpstr>
      <vt:lpstr>Deception</vt:lpstr>
      <vt:lpstr>Deception was believable (n=5) because of…</vt:lpstr>
      <vt:lpstr>Deception was not believable (n=4) because of…</vt:lpstr>
      <vt:lpstr>How can we make the deception more believable? (n=6)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Medina</dc:creator>
  <cp:lastModifiedBy>Angela Medina</cp:lastModifiedBy>
  <cp:revision>21</cp:revision>
  <dcterms:created xsi:type="dcterms:W3CDTF">2024-02-10T21:44:19Z</dcterms:created>
  <dcterms:modified xsi:type="dcterms:W3CDTF">2024-02-12T18:18:27Z</dcterms:modified>
</cp:coreProperties>
</file>