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10"/>
  </p:normalViewPr>
  <p:slideViewPr>
    <p:cSldViewPr snapToGrid="0">
      <p:cViewPr>
        <p:scale>
          <a:sx n="100" d="100"/>
          <a:sy n="100" d="100"/>
        </p:scale>
        <p:origin x="2440" y="344"/>
      </p:cViewPr>
      <p:guideLst>
        <p:guide orient="horz" pos="2016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047539"/>
            <a:ext cx="6217920" cy="222842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61902"/>
            <a:ext cx="5486400" cy="1545378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40783"/>
            <a:ext cx="15773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40783"/>
            <a:ext cx="464058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595757"/>
            <a:ext cx="6309360" cy="266255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283500"/>
            <a:ext cx="6309360" cy="1400175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40785"/>
            <a:ext cx="63093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569085"/>
            <a:ext cx="3094672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338070"/>
            <a:ext cx="309467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569085"/>
            <a:ext cx="3109913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338070"/>
            <a:ext cx="310991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21598"/>
            <a:ext cx="3703320" cy="454871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5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21598"/>
            <a:ext cx="3703320" cy="454871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40785"/>
            <a:ext cx="63093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3917"/>
            <a:ext cx="63093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5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329F-4215-7B41-9D18-10543C83A50F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932595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932595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2ED5-245E-964B-A340-13008701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51D52E-254E-7E95-11DE-EB52C877D218}"/>
              </a:ext>
            </a:extLst>
          </p:cNvPr>
          <p:cNvSpPr/>
          <p:nvPr/>
        </p:nvSpPr>
        <p:spPr bwMode="auto">
          <a:xfrm>
            <a:off x="1150121" y="1007953"/>
            <a:ext cx="2031059" cy="1072634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4B2B8-780F-CB6F-ED05-D4FCC9B671E7}"/>
              </a:ext>
            </a:extLst>
          </p:cNvPr>
          <p:cNvSpPr txBox="1"/>
          <p:nvPr/>
        </p:nvSpPr>
        <p:spPr>
          <a:xfrm>
            <a:off x="1550123" y="1380679"/>
            <a:ext cx="13467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Zoom setup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89ECA0-2A69-DE40-B3C3-609186A68800}"/>
              </a:ext>
            </a:extLst>
          </p:cNvPr>
          <p:cNvSpPr/>
          <p:nvPr/>
        </p:nvSpPr>
        <p:spPr bwMode="auto">
          <a:xfrm>
            <a:off x="1881392" y="1876747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F6037-6DA7-F166-4021-8872014F38BD}"/>
              </a:ext>
            </a:extLst>
          </p:cNvPr>
          <p:cNvSpPr/>
          <p:nvPr/>
        </p:nvSpPr>
        <p:spPr bwMode="auto">
          <a:xfrm>
            <a:off x="2700325" y="2709921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0A5B-5011-D727-3C37-8447DD009485}"/>
              </a:ext>
            </a:extLst>
          </p:cNvPr>
          <p:cNvSpPr txBox="1"/>
          <p:nvPr/>
        </p:nvSpPr>
        <p:spPr>
          <a:xfrm>
            <a:off x="3026509" y="3098628"/>
            <a:ext cx="1378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passage text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E6F586-2900-6877-695E-F6DA8731477A}"/>
              </a:ext>
            </a:extLst>
          </p:cNvPr>
          <p:cNvSpPr/>
          <p:nvPr/>
        </p:nvSpPr>
        <p:spPr bwMode="auto">
          <a:xfrm>
            <a:off x="3459068" y="3571038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B5697-A0EF-6285-DA5A-A7BCF53D2488}"/>
              </a:ext>
            </a:extLst>
          </p:cNvPr>
          <p:cNvSpPr txBox="1"/>
          <p:nvPr/>
        </p:nvSpPr>
        <p:spPr>
          <a:xfrm>
            <a:off x="3650619" y="3817423"/>
            <a:ext cx="1647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comprehension</a:t>
            </a:r>
          </a:p>
          <a:p>
            <a:pPr algn="ctr"/>
            <a:r>
              <a:rPr lang="en-US" sz="1500" dirty="0">
                <a:latin typeface="Helvetica" pitchFamily="2" charset="0"/>
              </a:rPr>
              <a:t>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2660F-1809-6533-4573-D41DD48F70D3}"/>
              </a:ext>
            </a:extLst>
          </p:cNvPr>
          <p:cNvSpPr txBox="1"/>
          <p:nvPr/>
        </p:nvSpPr>
        <p:spPr>
          <a:xfrm>
            <a:off x="1916116" y="2053791"/>
            <a:ext cx="2031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" pitchFamily="2" charset="0"/>
              </a:rPr>
              <a:t>“Read at your normal volume and speed...”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D42DBD-9272-BFC3-FAFB-CFC45A1389D2}"/>
              </a:ext>
            </a:extLst>
          </p:cNvPr>
          <p:cNvSpPr/>
          <p:nvPr/>
        </p:nvSpPr>
        <p:spPr bwMode="auto">
          <a:xfrm>
            <a:off x="4084899" y="4406289"/>
            <a:ext cx="2031059" cy="1072634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371600">
              <a:spcBef>
                <a:spcPct val="50000"/>
              </a:spcBef>
            </a:pP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9E4D0-E5CA-FB65-03C1-CB3C42E9620C}"/>
              </a:ext>
            </a:extLst>
          </p:cNvPr>
          <p:cNvSpPr txBox="1"/>
          <p:nvPr/>
        </p:nvSpPr>
        <p:spPr>
          <a:xfrm>
            <a:off x="4276450" y="4735205"/>
            <a:ext cx="16479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</a:rPr>
              <a:t>optional break</a:t>
            </a:r>
          </a:p>
          <a:p>
            <a:pPr algn="ctr"/>
            <a:r>
              <a:rPr lang="en-US" sz="1000" dirty="0">
                <a:latin typeface="Helvetica" pitchFamily="2" charset="0"/>
              </a:rPr>
              <a:t>(60 seconds)</a:t>
            </a:r>
          </a:p>
        </p:txBody>
      </p:sp>
    </p:spTree>
    <p:extLst>
      <p:ext uri="{BB962C8B-B14F-4D97-AF65-F5344CB8AC3E}">
        <p14:creationId xmlns:p14="http://schemas.microsoft.com/office/powerpoint/2010/main" val="23149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Alexander</dc:creator>
  <cp:lastModifiedBy>Jess Alexander</cp:lastModifiedBy>
  <cp:revision>4</cp:revision>
  <dcterms:created xsi:type="dcterms:W3CDTF">2022-11-19T16:15:59Z</dcterms:created>
  <dcterms:modified xsi:type="dcterms:W3CDTF">2022-11-19T16:41:03Z</dcterms:modified>
</cp:coreProperties>
</file>