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3716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9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610"/>
  </p:normalViewPr>
  <p:slideViewPr>
    <p:cSldViewPr snapToGrid="0">
      <p:cViewPr>
        <p:scale>
          <a:sx n="100" d="100"/>
          <a:sy n="100" d="100"/>
        </p:scale>
        <p:origin x="752" y="40"/>
      </p:cViewPr>
      <p:guideLst>
        <p:guide orient="horz" pos="2592"/>
        <p:guide pos="39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346836"/>
            <a:ext cx="10287000" cy="286512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322446"/>
            <a:ext cx="10287000" cy="198691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29F-4215-7B41-9D18-10543C83A50F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9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29F-4215-7B41-9D18-10543C83A50F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3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38150"/>
            <a:ext cx="295751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38150"/>
            <a:ext cx="8701088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29F-4215-7B41-9D18-10543C83A50F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29F-4215-7B41-9D18-10543C83A50F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1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051686"/>
            <a:ext cx="11830050" cy="342328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507356"/>
            <a:ext cx="11830050" cy="180022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29F-4215-7B41-9D18-10543C83A50F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190750"/>
            <a:ext cx="58293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190750"/>
            <a:ext cx="58293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29F-4215-7B41-9D18-10543C83A50F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4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38150"/>
            <a:ext cx="1183005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017396"/>
            <a:ext cx="5802510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006090"/>
            <a:ext cx="580251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017396"/>
            <a:ext cx="5831087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006090"/>
            <a:ext cx="58310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29F-4215-7B41-9D18-10543C83A50F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29F-4215-7B41-9D18-10543C83A50F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29F-4215-7B41-9D18-10543C83A50F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8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84911"/>
            <a:ext cx="6943725" cy="58483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29F-4215-7B41-9D18-10543C83A50F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4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84911"/>
            <a:ext cx="6943725" cy="58483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29F-4215-7B41-9D18-10543C83A50F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38150"/>
            <a:ext cx="1183005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190750"/>
            <a:ext cx="1183005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329F-4215-7B41-9D18-10543C83A50F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627621"/>
            <a:ext cx="46291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F51D52E-254E-7E95-11DE-EB52C877D218}"/>
              </a:ext>
            </a:extLst>
          </p:cNvPr>
          <p:cNvSpPr/>
          <p:nvPr/>
        </p:nvSpPr>
        <p:spPr bwMode="auto">
          <a:xfrm>
            <a:off x="4350523" y="1922353"/>
            <a:ext cx="2031059" cy="1072634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71600">
              <a:spcBef>
                <a:spcPct val="50000"/>
              </a:spcBef>
            </a:pPr>
            <a:endParaRPr lang="en-US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4B2B8-780F-CB6F-ED05-D4FCC9B671E7}"/>
              </a:ext>
            </a:extLst>
          </p:cNvPr>
          <p:cNvSpPr txBox="1"/>
          <p:nvPr/>
        </p:nvSpPr>
        <p:spPr>
          <a:xfrm>
            <a:off x="4750523" y="2295081"/>
            <a:ext cx="13467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" pitchFamily="2" charset="0"/>
              </a:rPr>
              <a:t>Zoom setup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89ECA0-2A69-DE40-B3C3-609186A68800}"/>
              </a:ext>
            </a:extLst>
          </p:cNvPr>
          <p:cNvSpPr/>
          <p:nvPr/>
        </p:nvSpPr>
        <p:spPr bwMode="auto">
          <a:xfrm>
            <a:off x="5081794" y="2791147"/>
            <a:ext cx="2031059" cy="1072634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71600">
              <a:spcBef>
                <a:spcPct val="50000"/>
              </a:spcBef>
            </a:pPr>
            <a:endParaRPr lang="en-US" sz="5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1F6037-6DA7-F166-4021-8872014F38BD}"/>
              </a:ext>
            </a:extLst>
          </p:cNvPr>
          <p:cNvSpPr/>
          <p:nvPr/>
        </p:nvSpPr>
        <p:spPr bwMode="auto">
          <a:xfrm>
            <a:off x="5900727" y="3624321"/>
            <a:ext cx="2031059" cy="1072634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71600">
              <a:spcBef>
                <a:spcPct val="50000"/>
              </a:spcBef>
            </a:pP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50A5B-5011-D727-3C37-8447DD009485}"/>
              </a:ext>
            </a:extLst>
          </p:cNvPr>
          <p:cNvSpPr txBox="1"/>
          <p:nvPr/>
        </p:nvSpPr>
        <p:spPr>
          <a:xfrm>
            <a:off x="6226911" y="4013030"/>
            <a:ext cx="13786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" pitchFamily="2" charset="0"/>
              </a:rPr>
              <a:t>passage text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9E6F586-2900-6877-695E-F6DA8731477A}"/>
              </a:ext>
            </a:extLst>
          </p:cNvPr>
          <p:cNvSpPr/>
          <p:nvPr/>
        </p:nvSpPr>
        <p:spPr bwMode="auto">
          <a:xfrm>
            <a:off x="6659470" y="4485438"/>
            <a:ext cx="2031059" cy="1072634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71600">
              <a:spcBef>
                <a:spcPct val="50000"/>
              </a:spcBef>
            </a:pPr>
            <a:endParaRPr lang="en-US" sz="5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B5697-A0EF-6285-DA5A-A7BCF53D2488}"/>
              </a:ext>
            </a:extLst>
          </p:cNvPr>
          <p:cNvSpPr txBox="1"/>
          <p:nvPr/>
        </p:nvSpPr>
        <p:spPr>
          <a:xfrm>
            <a:off x="6851019" y="4731823"/>
            <a:ext cx="1647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Helvetica" pitchFamily="2" charset="0"/>
              </a:rPr>
              <a:t>comprehension</a:t>
            </a:r>
          </a:p>
          <a:p>
            <a:pPr algn="ctr"/>
            <a:r>
              <a:rPr lang="en-US" sz="1500" dirty="0">
                <a:latin typeface="Helvetica" pitchFamily="2" charset="0"/>
              </a:rPr>
              <a:t>question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2660F-1809-6533-4573-D41DD48F70D3}"/>
              </a:ext>
            </a:extLst>
          </p:cNvPr>
          <p:cNvSpPr txBox="1"/>
          <p:nvPr/>
        </p:nvSpPr>
        <p:spPr>
          <a:xfrm>
            <a:off x="5116516" y="2968191"/>
            <a:ext cx="2031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" pitchFamily="2" charset="0"/>
              </a:rPr>
              <a:t>“Read at your normal volume and speed...”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D42DBD-9272-BFC3-FAFB-CFC45A1389D2}"/>
              </a:ext>
            </a:extLst>
          </p:cNvPr>
          <p:cNvSpPr/>
          <p:nvPr/>
        </p:nvSpPr>
        <p:spPr bwMode="auto">
          <a:xfrm>
            <a:off x="7285301" y="5320689"/>
            <a:ext cx="2031059" cy="1072634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71600">
              <a:spcBef>
                <a:spcPct val="50000"/>
              </a:spcBef>
            </a:pPr>
            <a:endParaRPr lang="en-US" sz="5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E9E4D0-E5CA-FB65-03C1-CB3C42E9620C}"/>
              </a:ext>
            </a:extLst>
          </p:cNvPr>
          <p:cNvSpPr txBox="1"/>
          <p:nvPr/>
        </p:nvSpPr>
        <p:spPr>
          <a:xfrm>
            <a:off x="7476850" y="5649605"/>
            <a:ext cx="16479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Helvetica" pitchFamily="2" charset="0"/>
              </a:rPr>
              <a:t>optional break</a:t>
            </a:r>
          </a:p>
          <a:p>
            <a:pPr algn="ctr"/>
            <a:r>
              <a:rPr lang="en-US" sz="1000" dirty="0">
                <a:latin typeface="Helvetica" pitchFamily="2" charset="0"/>
              </a:rPr>
              <a:t>(60 seconds)</a:t>
            </a:r>
          </a:p>
        </p:txBody>
      </p:sp>
    </p:spTree>
    <p:extLst>
      <p:ext uri="{BB962C8B-B14F-4D97-AF65-F5344CB8AC3E}">
        <p14:creationId xmlns:p14="http://schemas.microsoft.com/office/powerpoint/2010/main" val="231491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94B2B8-780F-CB6F-ED05-D4FCC9B671E7}"/>
              </a:ext>
            </a:extLst>
          </p:cNvPr>
          <p:cNvSpPr txBox="1"/>
          <p:nvPr/>
        </p:nvSpPr>
        <p:spPr>
          <a:xfrm>
            <a:off x="2914623" y="2019220"/>
            <a:ext cx="134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Zoom setup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B91F61-1908-8A28-AA37-5D711605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23" y="647620"/>
            <a:ext cx="219456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507128-1080-7CB5-D7AD-C28AD9D14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300" y="1789184"/>
            <a:ext cx="219456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5E7261-F8F1-A585-FEE7-179A3374F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977" y="2960350"/>
            <a:ext cx="219456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F17097-F92A-B871-51E2-178FFA2D2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215" y="4114800"/>
            <a:ext cx="219456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4A18B8-A73B-B5B6-4457-6AD9E7EA0C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0453" y="5269250"/>
            <a:ext cx="219456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48CD2D-8487-8DAE-6EBE-3A2233B7C2C3}"/>
              </a:ext>
            </a:extLst>
          </p:cNvPr>
          <p:cNvSpPr txBox="1"/>
          <p:nvPr/>
        </p:nvSpPr>
        <p:spPr>
          <a:xfrm>
            <a:off x="4600300" y="3160784"/>
            <a:ext cx="134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58619B-54AD-A791-124B-CDA1EDA416B0}"/>
              </a:ext>
            </a:extLst>
          </p:cNvPr>
          <p:cNvSpPr txBox="1"/>
          <p:nvPr/>
        </p:nvSpPr>
        <p:spPr>
          <a:xfrm>
            <a:off x="6285977" y="4331950"/>
            <a:ext cx="134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Passage 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597E66-1FA9-FBE4-108B-78F5B6A5D093}"/>
              </a:ext>
            </a:extLst>
          </p:cNvPr>
          <p:cNvSpPr txBox="1"/>
          <p:nvPr/>
        </p:nvSpPr>
        <p:spPr>
          <a:xfrm>
            <a:off x="8043214" y="5486400"/>
            <a:ext cx="158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Comprehension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47F3C4-78A7-3B05-D139-5F08E6D9EEBB}"/>
              </a:ext>
            </a:extLst>
          </p:cNvPr>
          <p:cNvSpPr txBox="1"/>
          <p:nvPr/>
        </p:nvSpPr>
        <p:spPr>
          <a:xfrm>
            <a:off x="9800453" y="6640850"/>
            <a:ext cx="1583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Optional break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E66A65-1BD4-EA0E-85DC-386ECE4A337E}"/>
              </a:ext>
            </a:extLst>
          </p:cNvPr>
          <p:cNvCxnSpPr/>
          <p:nvPr/>
        </p:nvCxnSpPr>
        <p:spPr>
          <a:xfrm>
            <a:off x="2914623" y="2474984"/>
            <a:ext cx="6359195" cy="4483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72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30</Words>
  <Application>Microsoft Macintosh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 Alexander</dc:creator>
  <cp:lastModifiedBy>Jessica Alexander</cp:lastModifiedBy>
  <cp:revision>5</cp:revision>
  <dcterms:created xsi:type="dcterms:W3CDTF">2022-11-19T16:15:59Z</dcterms:created>
  <dcterms:modified xsi:type="dcterms:W3CDTF">2022-11-22T14:48:19Z</dcterms:modified>
</cp:coreProperties>
</file>