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F4EC-9921-4AB7-97E7-914A3C2144E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AD90-2B2F-4B56-B268-81706861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9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7DFA-58B3-4CBB-B73B-256484FA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Go faster</a:t>
            </a:r>
          </a:p>
        </p:txBody>
      </p:sp>
    </p:spTree>
    <p:extLst>
      <p:ext uri="{BB962C8B-B14F-4D97-AF65-F5344CB8AC3E}">
        <p14:creationId xmlns:p14="http://schemas.microsoft.com/office/powerpoint/2010/main" val="157081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7DFA-58B3-4CBB-B73B-256484FA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Be more accurate</a:t>
            </a:r>
          </a:p>
        </p:txBody>
      </p:sp>
    </p:spTree>
    <p:extLst>
      <p:ext uri="{BB962C8B-B14F-4D97-AF65-F5344CB8AC3E}">
        <p14:creationId xmlns:p14="http://schemas.microsoft.com/office/powerpoint/2010/main" val="244682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7DFA-58B3-4CBB-B73B-256484FA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0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Good job</a:t>
            </a:r>
          </a:p>
        </p:txBody>
      </p:sp>
    </p:spTree>
    <p:extLst>
      <p:ext uri="{BB962C8B-B14F-4D97-AF65-F5344CB8AC3E}">
        <p14:creationId xmlns:p14="http://schemas.microsoft.com/office/powerpoint/2010/main" val="169092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 faster</vt:lpstr>
      <vt:lpstr>Be more accurate</vt:lpstr>
      <vt:lpstr>Good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Faster</dc:title>
  <dc:creator>NDClab</dc:creator>
  <cp:lastModifiedBy>NDClab</cp:lastModifiedBy>
  <cp:revision>5</cp:revision>
  <dcterms:created xsi:type="dcterms:W3CDTF">2022-03-29T20:47:55Z</dcterms:created>
  <dcterms:modified xsi:type="dcterms:W3CDTF">2022-04-08T15:20:29Z</dcterms:modified>
</cp:coreProperties>
</file>