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38176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C1E4B-03EF-415B-9F1E-DDE13A38F391}" v="6" dt="2022-10-03T08:28:21.0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76" y="22"/>
      </p:cViewPr>
      <p:guideLst>
        <p:guide orient="horz" pos="2880"/>
        <p:guide pos="29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 VAN AN" userId="d9ea0b6f6c3dbe7f" providerId="LiveId" clId="{951627CD-F40E-442A-8BC1-C3B27BCC43E0}"/>
    <pc:docChg chg="undo custSel addSld delSld modSld sldOrd modMainMaster">
      <pc:chgData name="TAO VAN AN" userId="d9ea0b6f6c3dbe7f" providerId="LiveId" clId="{951627CD-F40E-442A-8BC1-C3B27BCC43E0}" dt="2022-08-09T14:42:16.736" v="619" actId="47"/>
      <pc:docMkLst>
        <pc:docMk/>
      </pc:docMkLst>
      <pc:sldChg chg="modSp">
        <pc:chgData name="TAO VAN AN" userId="d9ea0b6f6c3dbe7f" providerId="LiveId" clId="{951627CD-F40E-442A-8BC1-C3B27BCC43E0}" dt="2022-08-09T02:31:19.291" v="5"/>
        <pc:sldMkLst>
          <pc:docMk/>
          <pc:sldMk cId="0" sldId="256"/>
        </pc:sldMkLst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56"/>
            <ac:spMk id="5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56"/>
            <ac:spMk id="6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56"/>
            <ac:spMk id="9" creationId="{00000000-0000-0000-0000-000000000000}"/>
          </ac:spMkLst>
        </pc:spChg>
        <pc:grpChg chg="mod">
          <ac:chgData name="TAO VAN AN" userId="d9ea0b6f6c3dbe7f" providerId="LiveId" clId="{951627CD-F40E-442A-8BC1-C3B27BCC43E0}" dt="2022-08-09T02:31:19.291" v="5"/>
          <ac:grpSpMkLst>
            <pc:docMk/>
            <pc:sldMk cId="0" sldId="256"/>
            <ac:grpSpMk id="4" creationId="{00000000-0000-0000-0000-000000000000}"/>
          </ac:grpSpMkLst>
        </pc:grpChg>
        <pc:picChg chg="mod">
          <ac:chgData name="TAO VAN AN" userId="d9ea0b6f6c3dbe7f" providerId="LiveId" clId="{951627CD-F40E-442A-8BC1-C3B27BCC43E0}" dt="2022-08-09T02:31:19.291" v="5"/>
          <ac:picMkLst>
            <pc:docMk/>
            <pc:sldMk cId="0" sldId="256"/>
            <ac:picMk id="2" creationId="{00000000-0000-0000-0000-000000000000}"/>
          </ac:picMkLst>
        </pc:picChg>
        <pc:picChg chg="mod">
          <ac:chgData name="TAO VAN AN" userId="d9ea0b6f6c3dbe7f" providerId="LiveId" clId="{951627CD-F40E-442A-8BC1-C3B27BCC43E0}" dt="2022-08-09T02:31:19.291" v="5"/>
          <ac:picMkLst>
            <pc:docMk/>
            <pc:sldMk cId="0" sldId="256"/>
            <ac:picMk id="3" creationId="{00000000-0000-0000-0000-000000000000}"/>
          </ac:picMkLst>
        </pc:picChg>
        <pc:picChg chg="mod">
          <ac:chgData name="TAO VAN AN" userId="d9ea0b6f6c3dbe7f" providerId="LiveId" clId="{951627CD-F40E-442A-8BC1-C3B27BCC43E0}" dt="2022-08-09T02:31:19.291" v="5"/>
          <ac:picMkLst>
            <pc:docMk/>
            <pc:sldMk cId="0" sldId="256"/>
            <ac:picMk id="7" creationId="{00000000-0000-0000-0000-000000000000}"/>
          </ac:picMkLst>
        </pc:picChg>
        <pc:picChg chg="mod">
          <ac:chgData name="TAO VAN AN" userId="d9ea0b6f6c3dbe7f" providerId="LiveId" clId="{951627CD-F40E-442A-8BC1-C3B27BCC43E0}" dt="2022-08-09T02:31:19.291" v="5"/>
          <ac:picMkLst>
            <pc:docMk/>
            <pc:sldMk cId="0" sldId="256"/>
            <ac:picMk id="8" creationId="{00000000-0000-0000-0000-000000000000}"/>
          </ac:picMkLst>
        </pc:picChg>
      </pc:sldChg>
      <pc:sldChg chg="modSp mod">
        <pc:chgData name="TAO VAN AN" userId="d9ea0b6f6c3dbe7f" providerId="LiveId" clId="{951627CD-F40E-442A-8BC1-C3B27BCC43E0}" dt="2022-08-09T02:31:19.291" v="5"/>
        <pc:sldMkLst>
          <pc:docMk/>
          <pc:sldMk cId="0" sldId="257"/>
        </pc:sldMkLst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57"/>
            <ac:spMk id="2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57"/>
            <ac:spMk id="3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57"/>
            <ac:spMk id="6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57"/>
            <ac:spMk id="7" creationId="{00000000-0000-0000-0000-000000000000}"/>
          </ac:spMkLst>
        </pc:spChg>
        <pc:grpChg chg="mod">
          <ac:chgData name="TAO VAN AN" userId="d9ea0b6f6c3dbe7f" providerId="LiveId" clId="{951627CD-F40E-442A-8BC1-C3B27BCC43E0}" dt="2022-08-09T02:31:19.291" v="5"/>
          <ac:grpSpMkLst>
            <pc:docMk/>
            <pc:sldMk cId="0" sldId="257"/>
            <ac:grpSpMk id="5" creationId="{00000000-0000-0000-0000-000000000000}"/>
          </ac:grpSpMkLst>
        </pc:grpChg>
        <pc:picChg chg="mod">
          <ac:chgData name="TAO VAN AN" userId="d9ea0b6f6c3dbe7f" providerId="LiveId" clId="{951627CD-F40E-442A-8BC1-C3B27BCC43E0}" dt="2022-08-09T02:31:19.291" v="5"/>
          <ac:picMkLst>
            <pc:docMk/>
            <pc:sldMk cId="0" sldId="257"/>
            <ac:picMk id="4" creationId="{00000000-0000-0000-0000-000000000000}"/>
          </ac:picMkLst>
        </pc:picChg>
        <pc:picChg chg="mod">
          <ac:chgData name="TAO VAN AN" userId="d9ea0b6f6c3dbe7f" providerId="LiveId" clId="{951627CD-F40E-442A-8BC1-C3B27BCC43E0}" dt="2022-08-09T02:31:19.291" v="5"/>
          <ac:picMkLst>
            <pc:docMk/>
            <pc:sldMk cId="0" sldId="257"/>
            <ac:picMk id="8" creationId="{00000000-0000-0000-0000-000000000000}"/>
          </ac:picMkLst>
        </pc:picChg>
      </pc:sldChg>
      <pc:sldChg chg="modSp">
        <pc:chgData name="TAO VAN AN" userId="d9ea0b6f6c3dbe7f" providerId="LiveId" clId="{951627CD-F40E-442A-8BC1-C3B27BCC43E0}" dt="2022-08-09T02:31:19.291" v="5"/>
        <pc:sldMkLst>
          <pc:docMk/>
          <pc:sldMk cId="0" sldId="258"/>
        </pc:sldMkLst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58"/>
            <ac:spMk id="2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58"/>
            <ac:spMk id="5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58"/>
            <ac:spMk id="6" creationId="{00000000-0000-0000-0000-000000000000}"/>
          </ac:spMkLst>
        </pc:spChg>
        <pc:grpChg chg="mod">
          <ac:chgData name="TAO VAN AN" userId="d9ea0b6f6c3dbe7f" providerId="LiveId" clId="{951627CD-F40E-442A-8BC1-C3B27BCC43E0}" dt="2022-08-09T02:31:19.291" v="5"/>
          <ac:grpSpMkLst>
            <pc:docMk/>
            <pc:sldMk cId="0" sldId="258"/>
            <ac:grpSpMk id="4" creationId="{00000000-0000-0000-0000-000000000000}"/>
          </ac:grpSpMkLst>
        </pc:grpChg>
        <pc:picChg chg="mod">
          <ac:chgData name="TAO VAN AN" userId="d9ea0b6f6c3dbe7f" providerId="LiveId" clId="{951627CD-F40E-442A-8BC1-C3B27BCC43E0}" dt="2022-08-09T02:31:19.291" v="5"/>
          <ac:picMkLst>
            <pc:docMk/>
            <pc:sldMk cId="0" sldId="258"/>
            <ac:picMk id="3" creationId="{00000000-0000-0000-0000-000000000000}"/>
          </ac:picMkLst>
        </pc:picChg>
        <pc:picChg chg="mod">
          <ac:chgData name="TAO VAN AN" userId="d9ea0b6f6c3dbe7f" providerId="LiveId" clId="{951627CD-F40E-442A-8BC1-C3B27BCC43E0}" dt="2022-08-09T02:31:19.291" v="5"/>
          <ac:picMkLst>
            <pc:docMk/>
            <pc:sldMk cId="0" sldId="258"/>
            <ac:picMk id="7" creationId="{00000000-0000-0000-0000-000000000000}"/>
          </ac:picMkLst>
        </pc:picChg>
      </pc:sldChg>
      <pc:sldChg chg="addSp delSp modSp mod">
        <pc:chgData name="TAO VAN AN" userId="d9ea0b6f6c3dbe7f" providerId="LiveId" clId="{951627CD-F40E-442A-8BC1-C3B27BCC43E0}" dt="2022-08-09T14:16:59.426" v="426" actId="1076"/>
        <pc:sldMkLst>
          <pc:docMk/>
          <pc:sldMk cId="0" sldId="259"/>
        </pc:sldMkLst>
        <pc:spChg chg="mod">
          <ac:chgData name="TAO VAN AN" userId="d9ea0b6f6c3dbe7f" providerId="LiveId" clId="{951627CD-F40E-442A-8BC1-C3B27BCC43E0}" dt="2022-08-09T02:31:36.958" v="11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59"/>
            <ac:spMk id="7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59"/>
            <ac:spMk id="8" creationId="{00000000-0000-0000-0000-000000000000}"/>
          </ac:spMkLst>
        </pc:spChg>
        <pc:spChg chg="del mod">
          <ac:chgData name="TAO VAN AN" userId="d9ea0b6f6c3dbe7f" providerId="LiveId" clId="{951627CD-F40E-442A-8BC1-C3B27BCC43E0}" dt="2022-08-09T02:31:47.599" v="16" actId="478"/>
          <ac:spMkLst>
            <pc:docMk/>
            <pc:sldMk cId="0" sldId="259"/>
            <ac:spMk id="9" creationId="{00000000-0000-0000-0000-000000000000}"/>
          </ac:spMkLst>
        </pc:spChg>
        <pc:spChg chg="del mod">
          <ac:chgData name="TAO VAN AN" userId="d9ea0b6f6c3dbe7f" providerId="LiveId" clId="{951627CD-F40E-442A-8BC1-C3B27BCC43E0}" dt="2022-08-09T02:31:45.341" v="15" actId="478"/>
          <ac:spMkLst>
            <pc:docMk/>
            <pc:sldMk cId="0" sldId="259"/>
            <ac:spMk id="10" creationId="{00000000-0000-0000-0000-000000000000}"/>
          </ac:spMkLst>
        </pc:spChg>
        <pc:spChg chg="del mod">
          <ac:chgData name="TAO VAN AN" userId="d9ea0b6f6c3dbe7f" providerId="LiveId" clId="{951627CD-F40E-442A-8BC1-C3B27BCC43E0}" dt="2022-08-09T02:32:30.338" v="27" actId="478"/>
          <ac:spMkLst>
            <pc:docMk/>
            <pc:sldMk cId="0" sldId="259"/>
            <ac:spMk id="12" creationId="{00000000-0000-0000-0000-000000000000}"/>
          </ac:spMkLst>
        </pc:spChg>
        <pc:spChg chg="del mod">
          <ac:chgData name="TAO VAN AN" userId="d9ea0b6f6c3dbe7f" providerId="LiveId" clId="{951627CD-F40E-442A-8BC1-C3B27BCC43E0}" dt="2022-08-09T14:15:32.014" v="412" actId="478"/>
          <ac:spMkLst>
            <pc:docMk/>
            <pc:sldMk cId="0" sldId="259"/>
            <ac:spMk id="14" creationId="{00000000-0000-0000-0000-000000000000}"/>
          </ac:spMkLst>
        </pc:spChg>
        <pc:spChg chg="add del mod topLvl">
          <ac:chgData name="TAO VAN AN" userId="d9ea0b6f6c3dbe7f" providerId="LiveId" clId="{951627CD-F40E-442A-8BC1-C3B27BCC43E0}" dt="2022-08-09T02:32:27.303" v="25" actId="478"/>
          <ac:spMkLst>
            <pc:docMk/>
            <pc:sldMk cId="0" sldId="259"/>
            <ac:spMk id="16" creationId="{00000000-0000-0000-0000-000000000000}"/>
          </ac:spMkLst>
        </pc:spChg>
        <pc:spChg chg="del mod">
          <ac:chgData name="TAO VAN AN" userId="d9ea0b6f6c3dbe7f" providerId="LiveId" clId="{951627CD-F40E-442A-8BC1-C3B27BCC43E0}" dt="2022-08-09T02:32:32.629" v="28" actId="478"/>
          <ac:spMkLst>
            <pc:docMk/>
            <pc:sldMk cId="0" sldId="259"/>
            <ac:spMk id="18" creationId="{00000000-0000-0000-0000-000000000000}"/>
          </ac:spMkLst>
        </pc:spChg>
        <pc:spChg chg="add mod">
          <ac:chgData name="TAO VAN AN" userId="d9ea0b6f6c3dbe7f" providerId="LiveId" clId="{951627CD-F40E-442A-8BC1-C3B27BCC43E0}" dt="2022-08-09T14:16:50.899" v="423" actId="1076"/>
          <ac:spMkLst>
            <pc:docMk/>
            <pc:sldMk cId="0" sldId="259"/>
            <ac:spMk id="22" creationId="{24387948-0D03-4AFC-797C-D5BCDFA57602}"/>
          </ac:spMkLst>
        </pc:spChg>
        <pc:spChg chg="add mod">
          <ac:chgData name="TAO VAN AN" userId="d9ea0b6f6c3dbe7f" providerId="LiveId" clId="{951627CD-F40E-442A-8BC1-C3B27BCC43E0}" dt="2022-08-09T14:16:59.426" v="426" actId="1076"/>
          <ac:spMkLst>
            <pc:docMk/>
            <pc:sldMk cId="0" sldId="259"/>
            <ac:spMk id="23" creationId="{23A843F8-C74A-7E45-64FC-5DEDB46B720F}"/>
          </ac:spMkLst>
        </pc:spChg>
        <pc:spChg chg="add mod">
          <ac:chgData name="TAO VAN AN" userId="d9ea0b6f6c3dbe7f" providerId="LiveId" clId="{951627CD-F40E-442A-8BC1-C3B27BCC43E0}" dt="2022-08-09T14:16:53.576" v="424" actId="1076"/>
          <ac:spMkLst>
            <pc:docMk/>
            <pc:sldMk cId="0" sldId="259"/>
            <ac:spMk id="26" creationId="{600297CE-4327-6E9C-BFCD-F6B39DE06E01}"/>
          </ac:spMkLst>
        </pc:spChg>
        <pc:spChg chg="add mod">
          <ac:chgData name="TAO VAN AN" userId="d9ea0b6f6c3dbe7f" providerId="LiveId" clId="{951627CD-F40E-442A-8BC1-C3B27BCC43E0}" dt="2022-08-09T14:16:56.771" v="425" actId="1076"/>
          <ac:spMkLst>
            <pc:docMk/>
            <pc:sldMk cId="0" sldId="259"/>
            <ac:spMk id="27" creationId="{287EC642-04EF-BF82-9E93-7885C04E93E2}"/>
          </ac:spMkLst>
        </pc:spChg>
        <pc:spChg chg="add del mod">
          <ac:chgData name="TAO VAN AN" userId="d9ea0b6f6c3dbe7f" providerId="LiveId" clId="{951627CD-F40E-442A-8BC1-C3B27BCC43E0}" dt="2022-08-09T13:56:03.968" v="350" actId="478"/>
          <ac:spMkLst>
            <pc:docMk/>
            <pc:sldMk cId="0" sldId="259"/>
            <ac:spMk id="28" creationId="{1CB1FBB6-743B-59F5-6BE7-EDFF11ED7AAD}"/>
          </ac:spMkLst>
        </pc:spChg>
        <pc:spChg chg="add del mod">
          <ac:chgData name="TAO VAN AN" userId="d9ea0b6f6c3dbe7f" providerId="LiveId" clId="{951627CD-F40E-442A-8BC1-C3B27BCC43E0}" dt="2022-08-09T13:56:06.383" v="351" actId="478"/>
          <ac:spMkLst>
            <pc:docMk/>
            <pc:sldMk cId="0" sldId="259"/>
            <ac:spMk id="29" creationId="{A4D2E8FA-47C9-1941-84A9-1A62E18B9813}"/>
          </ac:spMkLst>
        </pc:spChg>
        <pc:grpChg chg="mod">
          <ac:chgData name="TAO VAN AN" userId="d9ea0b6f6c3dbe7f" providerId="LiveId" clId="{951627CD-F40E-442A-8BC1-C3B27BCC43E0}" dt="2022-08-09T02:31:19.291" v="5"/>
          <ac:grpSpMkLst>
            <pc:docMk/>
            <pc:sldMk cId="0" sldId="259"/>
            <ac:grpSpMk id="6" creationId="{00000000-0000-0000-0000-000000000000}"/>
          </ac:grpSpMkLst>
        </pc:grpChg>
        <pc:grpChg chg="add del mod">
          <ac:chgData name="TAO VAN AN" userId="d9ea0b6f6c3dbe7f" providerId="LiveId" clId="{951627CD-F40E-442A-8BC1-C3B27BCC43E0}" dt="2022-08-09T02:32:06.748" v="20" actId="165"/>
          <ac:grpSpMkLst>
            <pc:docMk/>
            <pc:sldMk cId="0" sldId="259"/>
            <ac:grpSpMk id="15" creationId="{00000000-0000-0000-0000-000000000000}"/>
          </ac:grpSpMkLst>
        </pc:grpChg>
        <pc:picChg chg="del mod">
          <ac:chgData name="TAO VAN AN" userId="d9ea0b6f6c3dbe7f" providerId="LiveId" clId="{951627CD-F40E-442A-8BC1-C3B27BCC43E0}" dt="2022-08-09T02:31:40.154" v="12" actId="478"/>
          <ac:picMkLst>
            <pc:docMk/>
            <pc:sldMk cId="0" sldId="259"/>
            <ac:picMk id="2" creationId="{00000000-0000-0000-0000-000000000000}"/>
          </ac:picMkLst>
        </pc:picChg>
        <pc:picChg chg="del mod">
          <ac:chgData name="TAO VAN AN" userId="d9ea0b6f6c3dbe7f" providerId="LiveId" clId="{951627CD-F40E-442A-8BC1-C3B27BCC43E0}" dt="2022-08-09T02:31:41.624" v="13" actId="478"/>
          <ac:picMkLst>
            <pc:docMk/>
            <pc:sldMk cId="0" sldId="259"/>
            <ac:picMk id="3" creationId="{00000000-0000-0000-0000-000000000000}"/>
          </ac:picMkLst>
        </pc:picChg>
        <pc:picChg chg="add del mod ord">
          <ac:chgData name="TAO VAN AN" userId="d9ea0b6f6c3dbe7f" providerId="LiveId" clId="{951627CD-F40E-442A-8BC1-C3B27BCC43E0}" dt="2022-08-09T14:15:29.038" v="411" actId="478"/>
          <ac:picMkLst>
            <pc:docMk/>
            <pc:sldMk cId="0" sldId="259"/>
            <ac:picMk id="3" creationId="{ACB4E564-7BD4-697E-1047-D19C8421AC5F}"/>
          </ac:picMkLst>
        </pc:picChg>
        <pc:picChg chg="mod">
          <ac:chgData name="TAO VAN AN" userId="d9ea0b6f6c3dbe7f" providerId="LiveId" clId="{951627CD-F40E-442A-8BC1-C3B27BCC43E0}" dt="2022-08-09T02:31:19.291" v="5"/>
          <ac:picMkLst>
            <pc:docMk/>
            <pc:sldMk cId="0" sldId="259"/>
            <ac:picMk id="5" creationId="{00000000-0000-0000-0000-000000000000}"/>
          </ac:picMkLst>
        </pc:picChg>
        <pc:picChg chg="add mod ord modCrop">
          <ac:chgData name="TAO VAN AN" userId="d9ea0b6f6c3dbe7f" providerId="LiveId" clId="{951627CD-F40E-442A-8BC1-C3B27BCC43E0}" dt="2022-08-09T14:16:48.009" v="422" actId="167"/>
          <ac:picMkLst>
            <pc:docMk/>
            <pc:sldMk cId="0" sldId="259"/>
            <ac:picMk id="10" creationId="{C66B7AB6-E9A8-EF06-EB2F-40807D9F8627}"/>
          </ac:picMkLst>
        </pc:picChg>
        <pc:picChg chg="del mod">
          <ac:chgData name="TAO VAN AN" userId="d9ea0b6f6c3dbe7f" providerId="LiveId" clId="{951627CD-F40E-442A-8BC1-C3B27BCC43E0}" dt="2022-08-09T02:32:28.440" v="26" actId="478"/>
          <ac:picMkLst>
            <pc:docMk/>
            <pc:sldMk cId="0" sldId="259"/>
            <ac:picMk id="11" creationId="{00000000-0000-0000-0000-000000000000}"/>
          </ac:picMkLst>
        </pc:picChg>
        <pc:picChg chg="add mod modCrop">
          <ac:chgData name="TAO VAN AN" userId="d9ea0b6f6c3dbe7f" providerId="LiveId" clId="{951627CD-F40E-442A-8BC1-C3B27BCC43E0}" dt="2022-08-09T14:16:44.277" v="421" actId="1076"/>
          <ac:picMkLst>
            <pc:docMk/>
            <pc:sldMk cId="0" sldId="259"/>
            <ac:picMk id="12" creationId="{F3EE9492-7E4D-F479-1193-D8CE611759CB}"/>
          </ac:picMkLst>
        </pc:picChg>
        <pc:picChg chg="del mod">
          <ac:chgData name="TAO VAN AN" userId="d9ea0b6f6c3dbe7f" providerId="LiveId" clId="{951627CD-F40E-442A-8BC1-C3B27BCC43E0}" dt="2022-08-09T02:31:42.146" v="14" actId="478"/>
          <ac:picMkLst>
            <pc:docMk/>
            <pc:sldMk cId="0" sldId="259"/>
            <ac:picMk id="13" creationId="{00000000-0000-0000-0000-000000000000}"/>
          </ac:picMkLst>
        </pc:picChg>
        <pc:picChg chg="add del mod topLvl">
          <ac:chgData name="TAO VAN AN" userId="d9ea0b6f6c3dbe7f" providerId="LiveId" clId="{951627CD-F40E-442A-8BC1-C3B27BCC43E0}" dt="2022-08-09T02:32:19.724" v="23" actId="478"/>
          <ac:picMkLst>
            <pc:docMk/>
            <pc:sldMk cId="0" sldId="259"/>
            <ac:picMk id="17" creationId="{00000000-0000-0000-0000-000000000000}"/>
          </ac:picMkLst>
        </pc:picChg>
        <pc:picChg chg="mod">
          <ac:chgData name="TAO VAN AN" userId="d9ea0b6f6c3dbe7f" providerId="LiveId" clId="{951627CD-F40E-442A-8BC1-C3B27BCC43E0}" dt="2022-08-09T02:31:19.291" v="5"/>
          <ac:picMkLst>
            <pc:docMk/>
            <pc:sldMk cId="0" sldId="259"/>
            <ac:picMk id="19" creationId="{00000000-0000-0000-0000-000000000000}"/>
          </ac:picMkLst>
        </pc:picChg>
        <pc:picChg chg="add del mod">
          <ac:chgData name="TAO VAN AN" userId="d9ea0b6f6c3dbe7f" providerId="LiveId" clId="{951627CD-F40E-442A-8BC1-C3B27BCC43E0}" dt="2022-08-09T02:42:21.927" v="52" actId="478"/>
          <ac:picMkLst>
            <pc:docMk/>
            <pc:sldMk cId="0" sldId="259"/>
            <ac:picMk id="21" creationId="{919BF0EA-68E9-9562-9072-8C554387DCD2}"/>
          </ac:picMkLst>
        </pc:picChg>
        <pc:picChg chg="add del mod ord">
          <ac:chgData name="TAO VAN AN" userId="d9ea0b6f6c3dbe7f" providerId="LiveId" clId="{951627CD-F40E-442A-8BC1-C3B27BCC43E0}" dt="2022-08-09T13:47:51.088" v="341" actId="478"/>
          <ac:picMkLst>
            <pc:docMk/>
            <pc:sldMk cId="0" sldId="259"/>
            <ac:picMk id="25" creationId="{00C011D0-482D-5235-E5E8-93EED103A62E}"/>
          </ac:picMkLst>
        </pc:picChg>
      </pc:sldChg>
      <pc:sldChg chg="addSp delSp modSp mod">
        <pc:chgData name="TAO VAN AN" userId="d9ea0b6f6c3dbe7f" providerId="LiveId" clId="{951627CD-F40E-442A-8BC1-C3B27BCC43E0}" dt="2022-08-09T14:17:10.852" v="445" actId="20577"/>
        <pc:sldMkLst>
          <pc:docMk/>
          <pc:sldMk cId="0" sldId="260"/>
        </pc:sldMkLst>
        <pc:spChg chg="del mod">
          <ac:chgData name="TAO VAN AN" userId="d9ea0b6f6c3dbe7f" providerId="LiveId" clId="{951627CD-F40E-442A-8BC1-C3B27BCC43E0}" dt="2022-08-09T03:02:00.638" v="260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0"/>
            <ac:spMk id="5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0"/>
            <ac:spMk id="6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0"/>
            <ac:spMk id="9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0"/>
            <ac:spMk id="10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0"/>
            <ac:spMk id="11" creationId="{00000000-0000-0000-0000-000000000000}"/>
          </ac:spMkLst>
        </pc:spChg>
        <pc:spChg chg="del mod">
          <ac:chgData name="TAO VAN AN" userId="d9ea0b6f6c3dbe7f" providerId="LiveId" clId="{951627CD-F40E-442A-8BC1-C3B27BCC43E0}" dt="2022-08-09T03:02:20.342" v="265" actId="478"/>
          <ac:spMkLst>
            <pc:docMk/>
            <pc:sldMk cId="0" sldId="260"/>
            <ac:spMk id="12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0"/>
            <ac:spMk id="14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0"/>
            <ac:spMk id="15" creationId="{00000000-0000-0000-0000-000000000000}"/>
          </ac:spMkLst>
        </pc:spChg>
        <pc:spChg chg="del mod">
          <ac:chgData name="TAO VAN AN" userId="d9ea0b6f6c3dbe7f" providerId="LiveId" clId="{951627CD-F40E-442A-8BC1-C3B27BCC43E0}" dt="2022-08-09T03:02:24.356" v="266" actId="478"/>
          <ac:spMkLst>
            <pc:docMk/>
            <pc:sldMk cId="0" sldId="260"/>
            <ac:spMk id="16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0"/>
            <ac:spMk id="18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0"/>
            <ac:spMk id="19" creationId="{00000000-0000-0000-0000-000000000000}"/>
          </ac:spMkLst>
        </pc:spChg>
        <pc:spChg chg="del mod">
          <ac:chgData name="TAO VAN AN" userId="d9ea0b6f6c3dbe7f" providerId="LiveId" clId="{951627CD-F40E-442A-8BC1-C3B27BCC43E0}" dt="2022-08-09T03:02:27.278" v="267" actId="478"/>
          <ac:spMkLst>
            <pc:docMk/>
            <pc:sldMk cId="0" sldId="260"/>
            <ac:spMk id="20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0"/>
            <ac:spMk id="23" creationId="{00000000-0000-0000-0000-000000000000}"/>
          </ac:spMkLst>
        </pc:spChg>
        <pc:spChg chg="del mod">
          <ac:chgData name="TAO VAN AN" userId="d9ea0b6f6c3dbe7f" providerId="LiveId" clId="{951627CD-F40E-442A-8BC1-C3B27BCC43E0}" dt="2022-08-09T03:01:06.108" v="230" actId="478"/>
          <ac:spMkLst>
            <pc:docMk/>
            <pc:sldMk cId="0" sldId="260"/>
            <ac:spMk id="24" creationId="{00000000-0000-0000-0000-000000000000}"/>
          </ac:spMkLst>
        </pc:spChg>
        <pc:spChg chg="del mod">
          <ac:chgData name="TAO VAN AN" userId="d9ea0b6f6c3dbe7f" providerId="LiveId" clId="{951627CD-F40E-442A-8BC1-C3B27BCC43E0}" dt="2022-08-09T03:01:08.835" v="232" actId="478"/>
          <ac:spMkLst>
            <pc:docMk/>
            <pc:sldMk cId="0" sldId="260"/>
            <ac:spMk id="25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0"/>
            <ac:spMk id="27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0"/>
            <ac:spMk id="28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0"/>
            <ac:spMk id="29" creationId="{00000000-0000-0000-0000-000000000000}"/>
          </ac:spMkLst>
        </pc:spChg>
        <pc:spChg chg="del mod">
          <ac:chgData name="TAO VAN AN" userId="d9ea0b6f6c3dbe7f" providerId="LiveId" clId="{951627CD-F40E-442A-8BC1-C3B27BCC43E0}" dt="2022-08-09T03:01:04.034" v="229" actId="478"/>
          <ac:spMkLst>
            <pc:docMk/>
            <pc:sldMk cId="0" sldId="260"/>
            <ac:spMk id="30" creationId="{00000000-0000-0000-0000-000000000000}"/>
          </ac:spMkLst>
        </pc:spChg>
        <pc:spChg chg="del mod">
          <ac:chgData name="TAO VAN AN" userId="d9ea0b6f6c3dbe7f" providerId="LiveId" clId="{951627CD-F40E-442A-8BC1-C3B27BCC43E0}" dt="2022-08-09T03:01:01.978" v="228" actId="478"/>
          <ac:spMkLst>
            <pc:docMk/>
            <pc:sldMk cId="0" sldId="260"/>
            <ac:spMk id="31" creationId="{00000000-0000-0000-0000-000000000000}"/>
          </ac:spMkLst>
        </pc:spChg>
        <pc:spChg chg="del mod">
          <ac:chgData name="TAO VAN AN" userId="d9ea0b6f6c3dbe7f" providerId="LiveId" clId="{951627CD-F40E-442A-8BC1-C3B27BCC43E0}" dt="2022-08-09T03:00:58.419" v="226" actId="478"/>
          <ac:spMkLst>
            <pc:docMk/>
            <pc:sldMk cId="0" sldId="260"/>
            <ac:spMk id="32" creationId="{00000000-0000-0000-0000-000000000000}"/>
          </ac:spMkLst>
        </pc:spChg>
        <pc:spChg chg="del mod">
          <ac:chgData name="TAO VAN AN" userId="d9ea0b6f6c3dbe7f" providerId="LiveId" clId="{951627CD-F40E-442A-8BC1-C3B27BCC43E0}" dt="2022-08-09T03:00:54.792" v="224" actId="478"/>
          <ac:spMkLst>
            <pc:docMk/>
            <pc:sldMk cId="0" sldId="260"/>
            <ac:spMk id="33" creationId="{00000000-0000-0000-0000-000000000000}"/>
          </ac:spMkLst>
        </pc:spChg>
        <pc:spChg chg="add del mod">
          <ac:chgData name="TAO VAN AN" userId="d9ea0b6f6c3dbe7f" providerId="LiveId" clId="{951627CD-F40E-442A-8BC1-C3B27BCC43E0}" dt="2022-08-09T03:02:08.021" v="262" actId="478"/>
          <ac:spMkLst>
            <pc:docMk/>
            <pc:sldMk cId="0" sldId="260"/>
            <ac:spMk id="37" creationId="{B9813E4E-FD40-80B2-7990-3B51945DFA09}"/>
          </ac:spMkLst>
        </pc:spChg>
        <pc:spChg chg="add mod">
          <ac:chgData name="TAO VAN AN" userId="d9ea0b6f6c3dbe7f" providerId="LiveId" clId="{951627CD-F40E-442A-8BC1-C3B27BCC43E0}" dt="2022-08-09T14:17:10.852" v="445" actId="20577"/>
          <ac:spMkLst>
            <pc:docMk/>
            <pc:sldMk cId="0" sldId="260"/>
            <ac:spMk id="38" creationId="{0F2A33FF-4678-BAE2-8DE8-257BEBC1FF04}"/>
          </ac:spMkLst>
        </pc:spChg>
        <pc:grpChg chg="mod">
          <ac:chgData name="TAO VAN AN" userId="d9ea0b6f6c3dbe7f" providerId="LiveId" clId="{951627CD-F40E-442A-8BC1-C3B27BCC43E0}" dt="2022-08-09T02:31:19.291" v="5"/>
          <ac:grpSpMkLst>
            <pc:docMk/>
            <pc:sldMk cId="0" sldId="260"/>
            <ac:grpSpMk id="4" creationId="{00000000-0000-0000-0000-000000000000}"/>
          </ac:grpSpMkLst>
        </pc:grpChg>
        <pc:grpChg chg="del mod">
          <ac:chgData name="TAO VAN AN" userId="d9ea0b6f6c3dbe7f" providerId="LiveId" clId="{951627CD-F40E-442A-8BC1-C3B27BCC43E0}" dt="2022-08-09T03:00:28.478" v="216" actId="478"/>
          <ac:grpSpMkLst>
            <pc:docMk/>
            <pc:sldMk cId="0" sldId="260"/>
            <ac:grpSpMk id="8" creationId="{00000000-0000-0000-0000-000000000000}"/>
          </ac:grpSpMkLst>
        </pc:grpChg>
        <pc:grpChg chg="del mod">
          <ac:chgData name="TAO VAN AN" userId="d9ea0b6f6c3dbe7f" providerId="LiveId" clId="{951627CD-F40E-442A-8BC1-C3B27BCC43E0}" dt="2022-08-09T03:00:38.305" v="218" actId="478"/>
          <ac:grpSpMkLst>
            <pc:docMk/>
            <pc:sldMk cId="0" sldId="260"/>
            <ac:grpSpMk id="13" creationId="{00000000-0000-0000-0000-000000000000}"/>
          </ac:grpSpMkLst>
        </pc:grpChg>
        <pc:grpChg chg="del mod">
          <ac:chgData name="TAO VAN AN" userId="d9ea0b6f6c3dbe7f" providerId="LiveId" clId="{951627CD-F40E-442A-8BC1-C3B27BCC43E0}" dt="2022-08-09T03:00:39.158" v="219" actId="478"/>
          <ac:grpSpMkLst>
            <pc:docMk/>
            <pc:sldMk cId="0" sldId="260"/>
            <ac:grpSpMk id="17" creationId="{00000000-0000-0000-0000-000000000000}"/>
          </ac:grpSpMkLst>
        </pc:grpChg>
        <pc:grpChg chg="del mod">
          <ac:chgData name="TAO VAN AN" userId="d9ea0b6f6c3dbe7f" providerId="LiveId" clId="{951627CD-F40E-442A-8BC1-C3B27BCC43E0}" dt="2022-08-09T03:01:07.109" v="231" actId="478"/>
          <ac:grpSpMkLst>
            <pc:docMk/>
            <pc:sldMk cId="0" sldId="260"/>
            <ac:grpSpMk id="21" creationId="{00000000-0000-0000-0000-000000000000}"/>
          </ac:grpSpMkLst>
        </pc:grpChg>
        <pc:grpChg chg="del mod">
          <ac:chgData name="TAO VAN AN" userId="d9ea0b6f6c3dbe7f" providerId="LiveId" clId="{951627CD-F40E-442A-8BC1-C3B27BCC43E0}" dt="2022-08-09T03:00:55.809" v="225" actId="478"/>
          <ac:grpSpMkLst>
            <pc:docMk/>
            <pc:sldMk cId="0" sldId="260"/>
            <ac:grpSpMk id="26" creationId="{00000000-0000-0000-0000-000000000000}"/>
          </ac:grpSpMkLst>
        </pc:grpChg>
        <pc:picChg chg="mod">
          <ac:chgData name="TAO VAN AN" userId="d9ea0b6f6c3dbe7f" providerId="LiveId" clId="{951627CD-F40E-442A-8BC1-C3B27BCC43E0}" dt="2022-08-09T02:31:19.291" v="5"/>
          <ac:picMkLst>
            <pc:docMk/>
            <pc:sldMk cId="0" sldId="260"/>
            <ac:picMk id="3" creationId="{00000000-0000-0000-0000-000000000000}"/>
          </ac:picMkLst>
        </pc:picChg>
        <pc:picChg chg="mod">
          <ac:chgData name="TAO VAN AN" userId="d9ea0b6f6c3dbe7f" providerId="LiveId" clId="{951627CD-F40E-442A-8BC1-C3B27BCC43E0}" dt="2022-08-09T02:31:19.291" v="5"/>
          <ac:picMkLst>
            <pc:docMk/>
            <pc:sldMk cId="0" sldId="260"/>
            <ac:picMk id="7" creationId="{00000000-0000-0000-0000-000000000000}"/>
          </ac:picMkLst>
        </pc:picChg>
        <pc:picChg chg="add del mod">
          <ac:chgData name="TAO VAN AN" userId="d9ea0b6f6c3dbe7f" providerId="LiveId" clId="{951627CD-F40E-442A-8BC1-C3B27BCC43E0}" dt="2022-08-09T14:14:19.664" v="394" actId="478"/>
          <ac:picMkLst>
            <pc:docMk/>
            <pc:sldMk cId="0" sldId="260"/>
            <ac:picMk id="8" creationId="{CFB0D224-F47D-0B35-2278-310FEEA5BB3E}"/>
          </ac:picMkLst>
        </pc:picChg>
        <pc:picChg chg="add mod modCrop">
          <ac:chgData name="TAO VAN AN" userId="d9ea0b6f6c3dbe7f" providerId="LiveId" clId="{951627CD-F40E-442A-8BC1-C3B27BCC43E0}" dt="2022-08-09T14:14:49.886" v="403" actId="1076"/>
          <ac:picMkLst>
            <pc:docMk/>
            <pc:sldMk cId="0" sldId="260"/>
            <ac:picMk id="10" creationId="{C24A4C30-B6E0-B0C0-73A5-02B8C8809508}"/>
          </ac:picMkLst>
        </pc:picChg>
        <pc:picChg chg="add mod modCrop">
          <ac:chgData name="TAO VAN AN" userId="d9ea0b6f6c3dbe7f" providerId="LiveId" clId="{951627CD-F40E-442A-8BC1-C3B27BCC43E0}" dt="2022-08-09T14:15:21.206" v="410" actId="14100"/>
          <ac:picMkLst>
            <pc:docMk/>
            <pc:sldMk cId="0" sldId="260"/>
            <ac:picMk id="12" creationId="{57874272-6450-8ECB-1884-7DA48C0F6779}"/>
          </ac:picMkLst>
        </pc:picChg>
        <pc:picChg chg="mod">
          <ac:chgData name="TAO VAN AN" userId="d9ea0b6f6c3dbe7f" providerId="LiveId" clId="{951627CD-F40E-442A-8BC1-C3B27BCC43E0}" dt="2022-08-09T02:31:19.291" v="5"/>
          <ac:picMkLst>
            <pc:docMk/>
            <pc:sldMk cId="0" sldId="260"/>
            <ac:picMk id="22" creationId="{00000000-0000-0000-0000-000000000000}"/>
          </ac:picMkLst>
        </pc:picChg>
        <pc:picChg chg="add del mod ord">
          <ac:chgData name="TAO VAN AN" userId="d9ea0b6f6c3dbe7f" providerId="LiveId" clId="{951627CD-F40E-442A-8BC1-C3B27BCC43E0}" dt="2022-08-09T13:57:15.216" v="358" actId="478"/>
          <ac:picMkLst>
            <pc:docMk/>
            <pc:sldMk cId="0" sldId="260"/>
            <ac:picMk id="35" creationId="{B65A8EEA-27ED-5558-2072-550F97859D0F}"/>
          </ac:picMkLst>
        </pc:picChg>
      </pc:sldChg>
      <pc:sldChg chg="addSp delSp modSp del mod">
        <pc:chgData name="TAO VAN AN" userId="d9ea0b6f6c3dbe7f" providerId="LiveId" clId="{951627CD-F40E-442A-8BC1-C3B27BCC43E0}" dt="2022-08-09T14:42:16.736" v="619" actId="47"/>
        <pc:sldMkLst>
          <pc:docMk/>
          <pc:sldMk cId="0" sldId="261"/>
        </pc:sldMkLst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1"/>
            <ac:spMk id="4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1"/>
            <ac:spMk id="5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1"/>
            <ac:spMk id="6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1"/>
            <ac:spMk id="7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1"/>
            <ac:spMk id="8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1"/>
            <ac:spMk id="9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1"/>
            <ac:spMk id="10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1"/>
            <ac:spMk id="11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k cId="0" sldId="261"/>
            <ac:spMk id="12" creationId="{00000000-0000-0000-0000-000000000000}"/>
          </ac:spMkLst>
        </pc:spChg>
        <pc:grpChg chg="mod">
          <ac:chgData name="TAO VAN AN" userId="d9ea0b6f6c3dbe7f" providerId="LiveId" clId="{951627CD-F40E-442A-8BC1-C3B27BCC43E0}" dt="2022-08-09T02:31:19.291" v="5"/>
          <ac:grpSpMkLst>
            <pc:docMk/>
            <pc:sldMk cId="0" sldId="261"/>
            <ac:grpSpMk id="3" creationId="{00000000-0000-0000-0000-000000000000}"/>
          </ac:grpSpMkLst>
        </pc:grpChg>
        <pc:graphicFrameChg chg="del mod">
          <ac:chgData name="TAO VAN AN" userId="d9ea0b6f6c3dbe7f" providerId="LiveId" clId="{951627CD-F40E-442A-8BC1-C3B27BCC43E0}" dt="2022-08-09T03:02:47.140" v="268" actId="478"/>
          <ac:graphicFrameMkLst>
            <pc:docMk/>
            <pc:sldMk cId="0" sldId="261"/>
            <ac:graphicFrameMk id="14" creationId="{00000000-0000-0000-0000-000000000000}"/>
          </ac:graphicFrameMkLst>
        </pc:graphicFrameChg>
        <pc:graphicFrameChg chg="add mod">
          <ac:chgData name="TAO VAN AN" userId="d9ea0b6f6c3dbe7f" providerId="LiveId" clId="{951627CD-F40E-442A-8BC1-C3B27BCC43E0}" dt="2022-08-09T03:03:15.319" v="269"/>
          <ac:graphicFrameMkLst>
            <pc:docMk/>
            <pc:sldMk cId="0" sldId="261"/>
            <ac:graphicFrameMk id="15" creationId="{D683426D-7FFE-65FE-2BCB-120DFA4D8594}"/>
          </ac:graphicFrameMkLst>
        </pc:graphicFrameChg>
        <pc:picChg chg="mod">
          <ac:chgData name="TAO VAN AN" userId="d9ea0b6f6c3dbe7f" providerId="LiveId" clId="{951627CD-F40E-442A-8BC1-C3B27BCC43E0}" dt="2022-08-09T02:31:19.291" v="5"/>
          <ac:picMkLst>
            <pc:docMk/>
            <pc:sldMk cId="0" sldId="261"/>
            <ac:picMk id="2" creationId="{00000000-0000-0000-0000-000000000000}"/>
          </ac:picMkLst>
        </pc:picChg>
        <pc:picChg chg="mod">
          <ac:chgData name="TAO VAN AN" userId="d9ea0b6f6c3dbe7f" providerId="LiveId" clId="{951627CD-F40E-442A-8BC1-C3B27BCC43E0}" dt="2022-08-09T02:31:19.291" v="5"/>
          <ac:picMkLst>
            <pc:docMk/>
            <pc:sldMk cId="0" sldId="261"/>
            <ac:picMk id="13" creationId="{00000000-0000-0000-0000-000000000000}"/>
          </ac:picMkLst>
        </pc:picChg>
      </pc:sldChg>
      <pc:sldChg chg="new del">
        <pc:chgData name="TAO VAN AN" userId="d9ea0b6f6c3dbe7f" providerId="LiveId" clId="{951627CD-F40E-442A-8BC1-C3B27BCC43E0}" dt="2022-08-09T02:51:40.526" v="211" actId="47"/>
        <pc:sldMkLst>
          <pc:docMk/>
          <pc:sldMk cId="1029147144" sldId="262"/>
        </pc:sldMkLst>
      </pc:sldChg>
      <pc:sldChg chg="addSp delSp modSp add mod ord">
        <pc:chgData name="TAO VAN AN" userId="d9ea0b6f6c3dbe7f" providerId="LiveId" clId="{951627CD-F40E-442A-8BC1-C3B27BCC43E0}" dt="2022-08-09T14:00:55.902" v="383"/>
        <pc:sldMkLst>
          <pc:docMk/>
          <pc:sldMk cId="4255321945" sldId="295"/>
        </pc:sldMkLst>
        <pc:spChg chg="mod">
          <ac:chgData name="TAO VAN AN" userId="d9ea0b6f6c3dbe7f" providerId="LiveId" clId="{951627CD-F40E-442A-8BC1-C3B27BCC43E0}" dt="2022-08-09T14:00:47.400" v="381" actId="20577"/>
          <ac:spMkLst>
            <pc:docMk/>
            <pc:sldMk cId="4255321945" sldId="295"/>
            <ac:spMk id="2" creationId="{B23A4ABF-2835-4164-A101-1D802B712E8B}"/>
          </ac:spMkLst>
        </pc:spChg>
        <pc:spChg chg="del">
          <ac:chgData name="TAO VAN AN" userId="d9ea0b6f6c3dbe7f" providerId="LiveId" clId="{951627CD-F40E-442A-8BC1-C3B27BCC43E0}" dt="2022-08-09T02:50:26.043" v="205" actId="478"/>
          <ac:spMkLst>
            <pc:docMk/>
            <pc:sldMk cId="4255321945" sldId="295"/>
            <ac:spMk id="3" creationId="{0C4568A9-D7B4-4769-97BF-F96FC2BFE72B}"/>
          </ac:spMkLst>
        </pc:spChg>
        <pc:spChg chg="del">
          <ac:chgData name="TAO VAN AN" userId="d9ea0b6f6c3dbe7f" providerId="LiveId" clId="{951627CD-F40E-442A-8BC1-C3B27BCC43E0}" dt="2022-08-09T02:50:37.796" v="207" actId="478"/>
          <ac:spMkLst>
            <pc:docMk/>
            <pc:sldMk cId="4255321945" sldId="295"/>
            <ac:spMk id="7" creationId="{756B0E41-8583-40CF-AE37-9138F7A8B373}"/>
          </ac:spMkLst>
        </pc:spChg>
        <pc:spChg chg="add del mod">
          <ac:chgData name="TAO VAN AN" userId="d9ea0b6f6c3dbe7f" providerId="LiveId" clId="{951627CD-F40E-442A-8BC1-C3B27BCC43E0}" dt="2022-08-09T02:50:41.865" v="208" actId="478"/>
          <ac:spMkLst>
            <pc:docMk/>
            <pc:sldMk cId="4255321945" sldId="295"/>
            <ac:spMk id="8" creationId="{FFB880FC-3ADB-09EF-40B9-722E549F73DB}"/>
          </ac:spMkLst>
        </pc:spChg>
        <pc:spChg chg="add mod">
          <ac:chgData name="TAO VAN AN" userId="d9ea0b6f6c3dbe7f" providerId="LiveId" clId="{951627CD-F40E-442A-8BC1-C3B27BCC43E0}" dt="2022-08-09T03:01:36.125" v="257" actId="1076"/>
          <ac:spMkLst>
            <pc:docMk/>
            <pc:sldMk cId="4255321945" sldId="295"/>
            <ac:spMk id="13" creationId="{78AEBB3A-7700-A73D-6B73-5F6B03686105}"/>
          </ac:spMkLst>
        </pc:spChg>
        <pc:spChg chg="mod">
          <ac:chgData name="TAO VAN AN" userId="d9ea0b6f6c3dbe7f" providerId="LiveId" clId="{951627CD-F40E-442A-8BC1-C3B27BCC43E0}" dt="2022-08-09T02:50:35.517" v="206"/>
          <ac:spMkLst>
            <pc:docMk/>
            <pc:sldMk cId="4255321945" sldId="295"/>
            <ac:spMk id="17" creationId="{38434D12-CD96-C621-C202-2EF2199254E1}"/>
          </ac:spMkLst>
        </pc:spChg>
        <pc:spChg chg="mod">
          <ac:chgData name="TAO VAN AN" userId="d9ea0b6f6c3dbe7f" providerId="LiveId" clId="{951627CD-F40E-442A-8BC1-C3B27BCC43E0}" dt="2022-08-09T02:50:35.517" v="206"/>
          <ac:spMkLst>
            <pc:docMk/>
            <pc:sldMk cId="4255321945" sldId="295"/>
            <ac:spMk id="18" creationId="{D4092DC8-831F-0A4E-0904-3EB489DD3A55}"/>
          </ac:spMkLst>
        </pc:spChg>
        <pc:grpChg chg="add mod">
          <ac:chgData name="TAO VAN AN" userId="d9ea0b6f6c3dbe7f" providerId="LiveId" clId="{951627CD-F40E-442A-8BC1-C3B27BCC43E0}" dt="2022-08-09T02:50:35.517" v="206"/>
          <ac:grpSpMkLst>
            <pc:docMk/>
            <pc:sldMk cId="4255321945" sldId="295"/>
            <ac:grpSpMk id="16" creationId="{8F39EBC7-5D06-08A0-14C2-E18CF023E019}"/>
          </ac:grpSpMkLst>
        </pc:grpChg>
        <pc:picChg chg="del">
          <ac:chgData name="TAO VAN AN" userId="d9ea0b6f6c3dbe7f" providerId="LiveId" clId="{951627CD-F40E-442A-8BC1-C3B27BCC43E0}" dt="2022-08-09T02:50:26.043" v="205" actId="478"/>
          <ac:picMkLst>
            <pc:docMk/>
            <pc:sldMk cId="4255321945" sldId="295"/>
            <ac:picMk id="4" creationId="{CC3A9DF8-33D4-416A-A4C4-ABCD20DF1CE7}"/>
          </ac:picMkLst>
        </pc:picChg>
        <pc:picChg chg="del">
          <ac:chgData name="TAO VAN AN" userId="d9ea0b6f6c3dbe7f" providerId="LiveId" clId="{951627CD-F40E-442A-8BC1-C3B27BCC43E0}" dt="2022-08-09T02:50:26.043" v="205" actId="478"/>
          <ac:picMkLst>
            <pc:docMk/>
            <pc:sldMk cId="4255321945" sldId="295"/>
            <ac:picMk id="6" creationId="{EAD68A93-32D5-40C4-9BBE-221F6AF9A5C4}"/>
          </ac:picMkLst>
        </pc:picChg>
        <pc:picChg chg="add mod">
          <ac:chgData name="TAO VAN AN" userId="d9ea0b6f6c3dbe7f" providerId="LiveId" clId="{951627CD-F40E-442A-8BC1-C3B27BCC43E0}" dt="2022-08-09T02:50:35.517" v="206"/>
          <ac:picMkLst>
            <pc:docMk/>
            <pc:sldMk cId="4255321945" sldId="295"/>
            <ac:picMk id="15" creationId="{CFEF1EA1-F8B8-798D-4CD9-482925641002}"/>
          </ac:picMkLst>
        </pc:picChg>
        <pc:picChg chg="add mod">
          <ac:chgData name="TAO VAN AN" userId="d9ea0b6f6c3dbe7f" providerId="LiveId" clId="{951627CD-F40E-442A-8BC1-C3B27BCC43E0}" dt="2022-08-09T02:50:35.517" v="206"/>
          <ac:picMkLst>
            <pc:docMk/>
            <pc:sldMk cId="4255321945" sldId="295"/>
            <ac:picMk id="19" creationId="{302560E3-3353-79C9-74DE-887D86C7B0A5}"/>
          </ac:picMkLst>
        </pc:picChg>
      </pc:sldChg>
      <pc:sldChg chg="addSp delSp modSp add del mod">
        <pc:chgData name="TAO VAN AN" userId="d9ea0b6f6c3dbe7f" providerId="LiveId" clId="{951627CD-F40E-442A-8BC1-C3B27BCC43E0}" dt="2022-08-09T14:00:24.744" v="363" actId="47"/>
        <pc:sldMkLst>
          <pc:docMk/>
          <pc:sldMk cId="4274653151" sldId="296"/>
        </pc:sldMkLst>
        <pc:spChg chg="mod">
          <ac:chgData name="TAO VAN AN" userId="d9ea0b6f6c3dbe7f" providerId="LiveId" clId="{951627CD-F40E-442A-8BC1-C3B27BCC43E0}" dt="2022-08-09T02:51:52.653" v="214" actId="1076"/>
          <ac:spMkLst>
            <pc:docMk/>
            <pc:sldMk cId="4274653151" sldId="296"/>
            <ac:spMk id="2" creationId="{B23A4ABF-2835-4164-A101-1D802B712E8B}"/>
          </ac:spMkLst>
        </pc:spChg>
        <pc:spChg chg="del">
          <ac:chgData name="TAO VAN AN" userId="d9ea0b6f6c3dbe7f" providerId="LiveId" clId="{951627CD-F40E-442A-8BC1-C3B27BCC43E0}" dt="2022-08-09T02:50:19.755" v="204" actId="478"/>
          <ac:spMkLst>
            <pc:docMk/>
            <pc:sldMk cId="4274653151" sldId="296"/>
            <ac:spMk id="3" creationId="{0C4568A9-D7B4-4769-97BF-F96FC2BFE72B}"/>
          </ac:spMkLst>
        </pc:spChg>
        <pc:spChg chg="del">
          <ac:chgData name="TAO VAN AN" userId="d9ea0b6f6c3dbe7f" providerId="LiveId" clId="{951627CD-F40E-442A-8BC1-C3B27BCC43E0}" dt="2022-08-09T02:51:48.046" v="213" actId="478"/>
          <ac:spMkLst>
            <pc:docMk/>
            <pc:sldMk cId="4274653151" sldId="296"/>
            <ac:spMk id="7" creationId="{756B0E41-8583-40CF-AE37-9138F7A8B373}"/>
          </ac:spMkLst>
        </pc:spChg>
        <pc:spChg chg="add del mod">
          <ac:chgData name="TAO VAN AN" userId="d9ea0b6f6c3dbe7f" providerId="LiveId" clId="{951627CD-F40E-442A-8BC1-C3B27BCC43E0}" dt="2022-08-09T02:51:54.599" v="215" actId="478"/>
          <ac:spMkLst>
            <pc:docMk/>
            <pc:sldMk cId="4274653151" sldId="296"/>
            <ac:spMk id="9" creationId="{B68B062B-E52A-0C36-0964-16F629D3B74D}"/>
          </ac:spMkLst>
        </pc:spChg>
        <pc:spChg chg="add del mod">
          <ac:chgData name="TAO VAN AN" userId="d9ea0b6f6c3dbe7f" providerId="LiveId" clId="{951627CD-F40E-442A-8BC1-C3B27BCC43E0}" dt="2022-08-09T03:01:49.171" v="258" actId="478"/>
          <ac:spMkLst>
            <pc:docMk/>
            <pc:sldMk cId="4274653151" sldId="296"/>
            <ac:spMk id="12" creationId="{80E46F45-C89C-5E43-BEA2-35713E11106F}"/>
          </ac:spMkLst>
        </pc:spChg>
        <pc:spChg chg="mod">
          <ac:chgData name="TAO VAN AN" userId="d9ea0b6f6c3dbe7f" providerId="LiveId" clId="{951627CD-F40E-442A-8BC1-C3B27BCC43E0}" dt="2022-08-09T02:51:45.972" v="212"/>
          <ac:spMkLst>
            <pc:docMk/>
            <pc:sldMk cId="4274653151" sldId="296"/>
            <ac:spMk id="15" creationId="{8977548B-8BA3-2BCB-CDD5-F221535721F4}"/>
          </ac:spMkLst>
        </pc:spChg>
        <pc:spChg chg="mod">
          <ac:chgData name="TAO VAN AN" userId="d9ea0b6f6c3dbe7f" providerId="LiveId" clId="{951627CD-F40E-442A-8BC1-C3B27BCC43E0}" dt="2022-08-09T02:51:45.972" v="212"/>
          <ac:spMkLst>
            <pc:docMk/>
            <pc:sldMk cId="4274653151" sldId="296"/>
            <ac:spMk id="16" creationId="{EFE1D6B2-08F2-87B0-1CFF-BF93925904A6}"/>
          </ac:spMkLst>
        </pc:spChg>
        <pc:spChg chg="add mod">
          <ac:chgData name="TAO VAN AN" userId="d9ea0b6f6c3dbe7f" providerId="LiveId" clId="{951627CD-F40E-442A-8BC1-C3B27BCC43E0}" dt="2022-08-09T03:01:56.009" v="259"/>
          <ac:spMkLst>
            <pc:docMk/>
            <pc:sldMk cId="4274653151" sldId="296"/>
            <ac:spMk id="18" creationId="{DD2B7D22-427D-0C5A-F9BE-DEEABA427F70}"/>
          </ac:spMkLst>
        </pc:spChg>
        <pc:grpChg chg="add mod">
          <ac:chgData name="TAO VAN AN" userId="d9ea0b6f6c3dbe7f" providerId="LiveId" clId="{951627CD-F40E-442A-8BC1-C3B27BCC43E0}" dt="2022-08-09T02:51:45.972" v="212"/>
          <ac:grpSpMkLst>
            <pc:docMk/>
            <pc:sldMk cId="4274653151" sldId="296"/>
            <ac:grpSpMk id="14" creationId="{B87A8EDD-A676-46BB-8C4B-AC4A8A50EAA9}"/>
          </ac:grpSpMkLst>
        </pc:grpChg>
        <pc:picChg chg="del">
          <ac:chgData name="TAO VAN AN" userId="d9ea0b6f6c3dbe7f" providerId="LiveId" clId="{951627CD-F40E-442A-8BC1-C3B27BCC43E0}" dt="2022-08-09T02:50:19.755" v="204" actId="478"/>
          <ac:picMkLst>
            <pc:docMk/>
            <pc:sldMk cId="4274653151" sldId="296"/>
            <ac:picMk id="4" creationId="{CC3A9DF8-33D4-416A-A4C4-ABCD20DF1CE7}"/>
          </ac:picMkLst>
        </pc:picChg>
        <pc:picChg chg="del">
          <ac:chgData name="TAO VAN AN" userId="d9ea0b6f6c3dbe7f" providerId="LiveId" clId="{951627CD-F40E-442A-8BC1-C3B27BCC43E0}" dt="2022-08-09T02:50:19.755" v="204" actId="478"/>
          <ac:picMkLst>
            <pc:docMk/>
            <pc:sldMk cId="4274653151" sldId="296"/>
            <ac:picMk id="6" creationId="{EAD68A93-32D5-40C4-9BBE-221F6AF9A5C4}"/>
          </ac:picMkLst>
        </pc:picChg>
        <pc:picChg chg="del">
          <ac:chgData name="TAO VAN AN" userId="d9ea0b6f6c3dbe7f" providerId="LiveId" clId="{951627CD-F40E-442A-8BC1-C3B27BCC43E0}" dt="2022-08-09T02:50:10.644" v="203" actId="478"/>
          <ac:picMkLst>
            <pc:docMk/>
            <pc:sldMk cId="4274653151" sldId="296"/>
            <ac:picMk id="8" creationId="{235B90BB-D63B-4978-B2AD-C2E0CF35C8A6}"/>
          </ac:picMkLst>
        </pc:picChg>
        <pc:picChg chg="add mod">
          <ac:chgData name="TAO VAN AN" userId="d9ea0b6f6c3dbe7f" providerId="LiveId" clId="{951627CD-F40E-442A-8BC1-C3B27BCC43E0}" dt="2022-08-09T02:51:45.972" v="212"/>
          <ac:picMkLst>
            <pc:docMk/>
            <pc:sldMk cId="4274653151" sldId="296"/>
            <ac:picMk id="13" creationId="{5F718AC4-253A-1A17-13B6-466398946AF4}"/>
          </ac:picMkLst>
        </pc:picChg>
        <pc:picChg chg="add mod">
          <ac:chgData name="TAO VAN AN" userId="d9ea0b6f6c3dbe7f" providerId="LiveId" clId="{951627CD-F40E-442A-8BC1-C3B27BCC43E0}" dt="2022-08-09T02:51:45.972" v="212"/>
          <ac:picMkLst>
            <pc:docMk/>
            <pc:sldMk cId="4274653151" sldId="296"/>
            <ac:picMk id="17" creationId="{57637633-9B27-F241-807F-58C4B3F1E87C}"/>
          </ac:picMkLst>
        </pc:picChg>
      </pc:sldChg>
      <pc:sldChg chg="addSp delSp modSp add mod">
        <pc:chgData name="TAO VAN AN" userId="d9ea0b6f6c3dbe7f" providerId="LiveId" clId="{951627CD-F40E-442A-8BC1-C3B27BCC43E0}" dt="2022-08-09T14:41:51.668" v="618" actId="478"/>
        <pc:sldMkLst>
          <pc:docMk/>
          <pc:sldMk cId="710314818" sldId="297"/>
        </pc:sldMkLst>
        <pc:spChg chg="del">
          <ac:chgData name="TAO VAN AN" userId="d9ea0b6f6c3dbe7f" providerId="LiveId" clId="{951627CD-F40E-442A-8BC1-C3B27BCC43E0}" dt="2022-08-09T03:03:25.496" v="273" actId="478"/>
          <ac:spMkLst>
            <pc:docMk/>
            <pc:sldMk cId="710314818" sldId="297"/>
            <ac:spMk id="6" creationId="{00000000-0000-0000-0000-000000000000}"/>
          </ac:spMkLst>
        </pc:spChg>
        <pc:spChg chg="del">
          <ac:chgData name="TAO VAN AN" userId="d9ea0b6f6c3dbe7f" providerId="LiveId" clId="{951627CD-F40E-442A-8BC1-C3B27BCC43E0}" dt="2022-08-09T03:03:27.058" v="274" actId="478"/>
          <ac:spMkLst>
            <pc:docMk/>
            <pc:sldMk cId="710314818" sldId="297"/>
            <ac:spMk id="7" creationId="{00000000-0000-0000-0000-000000000000}"/>
          </ac:spMkLst>
        </pc:spChg>
        <pc:spChg chg="del">
          <ac:chgData name="TAO VAN AN" userId="d9ea0b6f6c3dbe7f" providerId="LiveId" clId="{951627CD-F40E-442A-8BC1-C3B27BCC43E0}" dt="2022-08-09T03:03:21.951" v="271" actId="478"/>
          <ac:spMkLst>
            <pc:docMk/>
            <pc:sldMk cId="710314818" sldId="297"/>
            <ac:spMk id="9" creationId="{00000000-0000-0000-0000-000000000000}"/>
          </ac:spMkLst>
        </pc:spChg>
        <pc:spChg chg="del">
          <ac:chgData name="TAO VAN AN" userId="d9ea0b6f6c3dbe7f" providerId="LiveId" clId="{951627CD-F40E-442A-8BC1-C3B27BCC43E0}" dt="2022-08-09T03:03:23.835" v="272" actId="478"/>
          <ac:spMkLst>
            <pc:docMk/>
            <pc:sldMk cId="710314818" sldId="297"/>
            <ac:spMk id="10" creationId="{00000000-0000-0000-0000-000000000000}"/>
          </ac:spMkLst>
        </pc:spChg>
        <pc:spChg chg="add mod">
          <ac:chgData name="TAO VAN AN" userId="d9ea0b6f6c3dbe7f" providerId="LiveId" clId="{951627CD-F40E-442A-8BC1-C3B27BCC43E0}" dt="2022-08-09T14:38:36.455" v="582" actId="14100"/>
          <ac:spMkLst>
            <pc:docMk/>
            <pc:sldMk cId="710314818" sldId="297"/>
            <ac:spMk id="14" creationId="{E6405630-2729-46CB-F5B5-3C7E0556B5E8}"/>
          </ac:spMkLst>
        </pc:spChg>
        <pc:spChg chg="add del mod">
          <ac:chgData name="TAO VAN AN" userId="d9ea0b6f6c3dbe7f" providerId="LiveId" clId="{951627CD-F40E-442A-8BC1-C3B27BCC43E0}" dt="2022-08-09T14:40:20.984" v="597" actId="478"/>
          <ac:spMkLst>
            <pc:docMk/>
            <pc:sldMk cId="710314818" sldId="297"/>
            <ac:spMk id="16" creationId="{781F25EC-6188-BC62-2C43-4833B2244330}"/>
          </ac:spMkLst>
        </pc:spChg>
        <pc:spChg chg="add del mod">
          <ac:chgData name="TAO VAN AN" userId="d9ea0b6f6c3dbe7f" providerId="LiveId" clId="{951627CD-F40E-442A-8BC1-C3B27BCC43E0}" dt="2022-08-09T14:41:23.579" v="610" actId="478"/>
          <ac:spMkLst>
            <pc:docMk/>
            <pc:sldMk cId="710314818" sldId="297"/>
            <ac:spMk id="17" creationId="{361DE9DB-D9DE-2104-D59D-FCC6A7CE5DB5}"/>
          </ac:spMkLst>
        </pc:spChg>
        <pc:spChg chg="add del mod">
          <ac:chgData name="TAO VAN AN" userId="d9ea0b6f6c3dbe7f" providerId="LiveId" clId="{951627CD-F40E-442A-8BC1-C3B27BCC43E0}" dt="2022-08-09T14:41:18.945" v="609" actId="478"/>
          <ac:spMkLst>
            <pc:docMk/>
            <pc:sldMk cId="710314818" sldId="297"/>
            <ac:spMk id="18" creationId="{8D4D9BAC-9A3F-19B5-8E4A-F60152ED236C}"/>
          </ac:spMkLst>
        </pc:spChg>
        <pc:spChg chg="add del mod">
          <ac:chgData name="TAO VAN AN" userId="d9ea0b6f6c3dbe7f" providerId="LiveId" clId="{951627CD-F40E-442A-8BC1-C3B27BCC43E0}" dt="2022-08-09T14:41:51.668" v="618" actId="478"/>
          <ac:spMkLst>
            <pc:docMk/>
            <pc:sldMk cId="710314818" sldId="297"/>
            <ac:spMk id="19" creationId="{DD5C5164-8706-FDE3-5FD3-0AA5284E8796}"/>
          </ac:spMkLst>
        </pc:spChg>
        <pc:spChg chg="add mod">
          <ac:chgData name="TAO VAN AN" userId="d9ea0b6f6c3dbe7f" providerId="LiveId" clId="{951627CD-F40E-442A-8BC1-C3B27BCC43E0}" dt="2022-08-09T14:40:18.254" v="596"/>
          <ac:spMkLst>
            <pc:docMk/>
            <pc:sldMk cId="710314818" sldId="297"/>
            <ac:spMk id="20" creationId="{968D2ECA-FD82-A402-2864-EBD4B2AB907D}"/>
          </ac:spMkLst>
        </pc:spChg>
        <pc:spChg chg="add mod">
          <ac:chgData name="TAO VAN AN" userId="d9ea0b6f6c3dbe7f" providerId="LiveId" clId="{951627CD-F40E-442A-8BC1-C3B27BCC43E0}" dt="2022-08-09T14:41:15.522" v="608" actId="6549"/>
          <ac:spMkLst>
            <pc:docMk/>
            <pc:sldMk cId="710314818" sldId="297"/>
            <ac:spMk id="21" creationId="{3946D5F3-7BED-A01F-FC53-AA9D61A00F8C}"/>
          </ac:spMkLst>
        </pc:spChg>
        <pc:spChg chg="add mod">
          <ac:chgData name="TAO VAN AN" userId="d9ea0b6f6c3dbe7f" providerId="LiveId" clId="{951627CD-F40E-442A-8BC1-C3B27BCC43E0}" dt="2022-08-09T14:41:48.161" v="617" actId="20577"/>
          <ac:spMkLst>
            <pc:docMk/>
            <pc:sldMk cId="710314818" sldId="297"/>
            <ac:spMk id="22" creationId="{68DBC3E7-4C76-DCD1-D50B-D7D962959F84}"/>
          </ac:spMkLst>
        </pc:spChg>
        <pc:graphicFrameChg chg="mod">
          <ac:chgData name="TAO VAN AN" userId="d9ea0b6f6c3dbe7f" providerId="LiveId" clId="{951627CD-F40E-442A-8BC1-C3B27BCC43E0}" dt="2022-08-09T14:36:31.148" v="454" actId="1076"/>
          <ac:graphicFrameMkLst>
            <pc:docMk/>
            <pc:sldMk cId="710314818" sldId="297"/>
            <ac:graphicFrameMk id="15" creationId="{D683426D-7FFE-65FE-2BCB-120DFA4D8594}"/>
          </ac:graphicFrameMkLst>
        </pc:graphicFrameChg>
      </pc:sldChg>
      <pc:sldMasterChg chg="modSp modSldLayout">
        <pc:chgData name="TAO VAN AN" userId="d9ea0b6f6c3dbe7f" providerId="LiveId" clId="{951627CD-F40E-442A-8BC1-C3B27BCC43E0}" dt="2022-08-09T02:31:19.291" v="5"/>
        <pc:sldMasterMkLst>
          <pc:docMk/>
          <pc:sldMasterMk cId="0" sldId="2147483648"/>
        </pc:sldMasterMkLst>
        <pc:spChg chg="mod">
          <ac:chgData name="TAO VAN AN" userId="d9ea0b6f6c3dbe7f" providerId="LiveId" clId="{951627CD-F40E-442A-8BC1-C3B27BCC43E0}" dt="2022-08-09T02:31:19.291" v="5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TAO VAN AN" userId="d9ea0b6f6c3dbe7f" providerId="LiveId" clId="{951627CD-F40E-442A-8BC1-C3B27BCC43E0}" dt="2022-08-09T02:31:19.291" v="5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TAO VAN AN" userId="d9ea0b6f6c3dbe7f" providerId="LiveId" clId="{951627CD-F40E-442A-8BC1-C3B27BCC43E0}" dt="2022-08-09T02:31:19.291" v="5"/>
          <pc:sldLayoutMkLst>
            <pc:docMk/>
            <pc:sldMasterMk cId="0" sldId="2147483648"/>
            <pc:sldLayoutMk cId="0" sldId="2147483661"/>
          </pc:sldLayoutMkLst>
          <pc:spChg chg="mod">
            <ac:chgData name="TAO VAN AN" userId="d9ea0b6f6c3dbe7f" providerId="LiveId" clId="{951627CD-F40E-442A-8BC1-C3B27BCC43E0}" dt="2022-08-09T02:31:19.291" v="5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TAO VAN AN" userId="d9ea0b6f6c3dbe7f" providerId="LiveId" clId="{951627CD-F40E-442A-8BC1-C3B27BCC43E0}" dt="2022-08-09T02:31:19.291" v="5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TAO VAN AN" userId="d9ea0b6f6c3dbe7f" providerId="LiveId" clId="{951627CD-F40E-442A-8BC1-C3B27BCC43E0}" dt="2022-08-09T02:31:19.291" v="5"/>
          <pc:sldLayoutMkLst>
            <pc:docMk/>
            <pc:sldMasterMk cId="0" sldId="2147483648"/>
            <pc:sldLayoutMk cId="0" sldId="2147483662"/>
          </pc:sldLayoutMkLst>
          <pc:spChg chg="mod">
            <ac:chgData name="TAO VAN AN" userId="d9ea0b6f6c3dbe7f" providerId="LiveId" clId="{951627CD-F40E-442A-8BC1-C3B27BCC43E0}" dt="2022-08-09T02:31:19.291" v="5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</pc:sldLayoutChg>
        <pc:sldLayoutChg chg="modSp">
          <pc:chgData name="TAO VAN AN" userId="d9ea0b6f6c3dbe7f" providerId="LiveId" clId="{951627CD-F40E-442A-8BC1-C3B27BCC43E0}" dt="2022-08-09T02:31:19.291" v="5"/>
          <pc:sldLayoutMkLst>
            <pc:docMk/>
            <pc:sldMasterMk cId="0" sldId="2147483648"/>
            <pc:sldLayoutMk cId="0" sldId="2147483663"/>
          </pc:sldLayoutMkLst>
          <pc:spChg chg="mod">
            <ac:chgData name="TAO VAN AN" userId="d9ea0b6f6c3dbe7f" providerId="LiveId" clId="{951627CD-F40E-442A-8BC1-C3B27BCC43E0}" dt="2022-08-09T02:31:19.291" v="5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TAO VAN AN" userId="d9ea0b6f6c3dbe7f" providerId="LiveId" clId="{951627CD-F40E-442A-8BC1-C3B27BCC43E0}" dt="2022-08-09T02:31:19.291" v="5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TAO VAN AN" userId="d9ea0b6f6c3dbe7f" providerId="LiveId" clId="{951627CD-F40E-442A-8BC1-C3B27BCC43E0}" dt="2022-08-09T02:31:19.291" v="5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  <pc:sldLayoutChg chg="modSp">
          <pc:chgData name="TAO VAN AN" userId="d9ea0b6f6c3dbe7f" providerId="LiveId" clId="{951627CD-F40E-442A-8BC1-C3B27BCC43E0}" dt="2022-08-09T02:31:19.291" v="5"/>
          <pc:sldLayoutMkLst>
            <pc:docMk/>
            <pc:sldMasterMk cId="0" sldId="2147483648"/>
            <pc:sldLayoutMk cId="0" sldId="2147483664"/>
          </pc:sldLayoutMkLst>
          <pc:spChg chg="mod">
            <ac:chgData name="TAO VAN AN" userId="d9ea0b6f6c3dbe7f" providerId="LiveId" clId="{951627CD-F40E-442A-8BC1-C3B27BCC43E0}" dt="2022-08-09T02:31:19.291" v="5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</pc:sldLayoutChg>
      </pc:sldMasterChg>
    </pc:docChg>
  </pc:docChgLst>
  <pc:docChgLst>
    <pc:chgData name="TAO VAN AN" userId="d9ea0b6f6c3dbe7f" providerId="LiveId" clId="{111E0B32-9813-435A-A867-8D4191683C47}"/>
    <pc:docChg chg="custSel modSld">
      <pc:chgData name="TAO VAN AN" userId="d9ea0b6f6c3dbe7f" providerId="LiveId" clId="{111E0B32-9813-435A-A867-8D4191683C47}" dt="2022-08-09T14:56:34.347" v="26"/>
      <pc:docMkLst>
        <pc:docMk/>
      </pc:docMkLst>
      <pc:sldChg chg="addSp delSp modSp mod">
        <pc:chgData name="TAO VAN AN" userId="d9ea0b6f6c3dbe7f" providerId="LiveId" clId="{111E0B32-9813-435A-A867-8D4191683C47}" dt="2022-08-09T14:54:48.684" v="11" actId="1076"/>
        <pc:sldMkLst>
          <pc:docMk/>
          <pc:sldMk cId="0" sldId="259"/>
        </pc:sldMkLst>
        <pc:spChg chg="mod">
          <ac:chgData name="TAO VAN AN" userId="d9ea0b6f6c3dbe7f" providerId="LiveId" clId="{111E0B32-9813-435A-A867-8D4191683C47}" dt="2022-08-09T14:54:27.746" v="7" actId="1076"/>
          <ac:spMkLst>
            <pc:docMk/>
            <pc:sldMk cId="0" sldId="259"/>
            <ac:spMk id="22" creationId="{24387948-0D03-4AFC-797C-D5BCDFA57602}"/>
          </ac:spMkLst>
        </pc:spChg>
        <pc:spChg chg="mod">
          <ac:chgData name="TAO VAN AN" userId="d9ea0b6f6c3dbe7f" providerId="LiveId" clId="{111E0B32-9813-435A-A867-8D4191683C47}" dt="2022-08-09T14:54:31.630" v="8" actId="1076"/>
          <ac:spMkLst>
            <pc:docMk/>
            <pc:sldMk cId="0" sldId="259"/>
            <ac:spMk id="23" creationId="{23A843F8-C74A-7E45-64FC-5DEDB46B720F}"/>
          </ac:spMkLst>
        </pc:spChg>
        <pc:spChg chg="mod">
          <ac:chgData name="TAO VAN AN" userId="d9ea0b6f6c3dbe7f" providerId="LiveId" clId="{111E0B32-9813-435A-A867-8D4191683C47}" dt="2022-08-09T14:54:45.332" v="10" actId="1076"/>
          <ac:spMkLst>
            <pc:docMk/>
            <pc:sldMk cId="0" sldId="259"/>
            <ac:spMk id="26" creationId="{600297CE-4327-6E9C-BFCD-F6B39DE06E01}"/>
          </ac:spMkLst>
        </pc:spChg>
        <pc:spChg chg="mod">
          <ac:chgData name="TAO VAN AN" userId="d9ea0b6f6c3dbe7f" providerId="LiveId" clId="{111E0B32-9813-435A-A867-8D4191683C47}" dt="2022-08-09T14:54:48.684" v="11" actId="1076"/>
          <ac:spMkLst>
            <pc:docMk/>
            <pc:sldMk cId="0" sldId="259"/>
            <ac:spMk id="27" creationId="{287EC642-04EF-BF82-9E93-7885C04E93E2}"/>
          </ac:spMkLst>
        </pc:spChg>
        <pc:picChg chg="add mod ord">
          <ac:chgData name="TAO VAN AN" userId="d9ea0b6f6c3dbe7f" providerId="LiveId" clId="{111E0B32-9813-435A-A867-8D4191683C47}" dt="2022-08-09T14:54:22.428" v="6" actId="1076"/>
          <ac:picMkLst>
            <pc:docMk/>
            <pc:sldMk cId="0" sldId="259"/>
            <ac:picMk id="3" creationId="{645A4E3D-018F-D424-128A-C6ED64D9346E}"/>
          </ac:picMkLst>
        </pc:picChg>
        <pc:picChg chg="del">
          <ac:chgData name="TAO VAN AN" userId="d9ea0b6f6c3dbe7f" providerId="LiveId" clId="{111E0B32-9813-435A-A867-8D4191683C47}" dt="2022-08-09T14:54:07.819" v="0" actId="478"/>
          <ac:picMkLst>
            <pc:docMk/>
            <pc:sldMk cId="0" sldId="259"/>
            <ac:picMk id="10" creationId="{C66B7AB6-E9A8-EF06-EB2F-40807D9F8627}"/>
          </ac:picMkLst>
        </pc:picChg>
        <pc:picChg chg="del">
          <ac:chgData name="TAO VAN AN" userId="d9ea0b6f6c3dbe7f" providerId="LiveId" clId="{111E0B32-9813-435A-A867-8D4191683C47}" dt="2022-08-09T14:54:16.238" v="4" actId="478"/>
          <ac:picMkLst>
            <pc:docMk/>
            <pc:sldMk cId="0" sldId="259"/>
            <ac:picMk id="12" creationId="{F3EE9492-7E4D-F479-1193-D8CE611759CB}"/>
          </ac:picMkLst>
        </pc:picChg>
      </pc:sldChg>
      <pc:sldChg chg="addSp delSp modSp mod">
        <pc:chgData name="TAO VAN AN" userId="d9ea0b6f6c3dbe7f" providerId="LiveId" clId="{111E0B32-9813-435A-A867-8D4191683C47}" dt="2022-08-09T14:56:01.137" v="25" actId="1076"/>
        <pc:sldMkLst>
          <pc:docMk/>
          <pc:sldMk cId="0" sldId="260"/>
        </pc:sldMkLst>
        <pc:picChg chg="add mod modCrop">
          <ac:chgData name="TAO VAN AN" userId="d9ea0b6f6c3dbe7f" providerId="LiveId" clId="{111E0B32-9813-435A-A867-8D4191683C47}" dt="2022-08-09T14:55:50.786" v="21" actId="1076"/>
          <ac:picMkLst>
            <pc:docMk/>
            <pc:sldMk cId="0" sldId="260"/>
            <ac:picMk id="8" creationId="{5175ED10-8B34-0CC4-931A-49668D64602A}"/>
          </ac:picMkLst>
        </pc:picChg>
        <pc:picChg chg="del">
          <ac:chgData name="TAO VAN AN" userId="d9ea0b6f6c3dbe7f" providerId="LiveId" clId="{111E0B32-9813-435A-A867-8D4191683C47}" dt="2022-08-09T14:54:56.745" v="12" actId="478"/>
          <ac:picMkLst>
            <pc:docMk/>
            <pc:sldMk cId="0" sldId="260"/>
            <ac:picMk id="10" creationId="{C24A4C30-B6E0-B0C0-73A5-02B8C8809508}"/>
          </ac:picMkLst>
        </pc:picChg>
        <pc:picChg chg="add mod modCrop">
          <ac:chgData name="TAO VAN AN" userId="d9ea0b6f6c3dbe7f" providerId="LiveId" clId="{111E0B32-9813-435A-A867-8D4191683C47}" dt="2022-08-09T14:56:01.137" v="25" actId="1076"/>
          <ac:picMkLst>
            <pc:docMk/>
            <pc:sldMk cId="0" sldId="260"/>
            <ac:picMk id="11" creationId="{34127923-2F34-D1D1-B1E2-EF44C43E9209}"/>
          </ac:picMkLst>
        </pc:picChg>
        <pc:picChg chg="del">
          <ac:chgData name="TAO VAN AN" userId="d9ea0b6f6c3dbe7f" providerId="LiveId" clId="{111E0B32-9813-435A-A867-8D4191683C47}" dt="2022-08-09T14:55:34.171" v="15" actId="478"/>
          <ac:picMkLst>
            <pc:docMk/>
            <pc:sldMk cId="0" sldId="260"/>
            <ac:picMk id="12" creationId="{57874272-6450-8ECB-1884-7DA48C0F6779}"/>
          </ac:picMkLst>
        </pc:picChg>
      </pc:sldChg>
      <pc:sldChg chg="modSp">
        <pc:chgData name="TAO VAN AN" userId="d9ea0b6f6c3dbe7f" providerId="LiveId" clId="{111E0B32-9813-435A-A867-8D4191683C47}" dt="2022-08-09T14:56:34.347" v="26"/>
        <pc:sldMkLst>
          <pc:docMk/>
          <pc:sldMk cId="710314818" sldId="297"/>
        </pc:sldMkLst>
        <pc:graphicFrameChg chg="mod">
          <ac:chgData name="TAO VAN AN" userId="d9ea0b6f6c3dbe7f" providerId="LiveId" clId="{111E0B32-9813-435A-A867-8D4191683C47}" dt="2022-08-09T14:56:34.347" v="26"/>
          <ac:graphicFrameMkLst>
            <pc:docMk/>
            <pc:sldMk cId="710314818" sldId="297"/>
            <ac:graphicFrameMk id="15" creationId="{D683426D-7FFE-65FE-2BCB-120DFA4D8594}"/>
          </ac:graphicFrameMkLst>
        </pc:graphicFrameChg>
      </pc:sldChg>
    </pc:docChg>
  </pc:docChgLst>
  <pc:docChgLst>
    <pc:chgData name="TAO VAN AN" userId="d9ea0b6f6c3dbe7f" providerId="LiveId" clId="{8AA8FA26-F533-4978-B5CB-31A8E248E895}"/>
    <pc:docChg chg="undo custSel addSld delSld modSld">
      <pc:chgData name="TAO VAN AN" userId="d9ea0b6f6c3dbe7f" providerId="LiveId" clId="{8AA8FA26-F533-4978-B5CB-31A8E248E895}" dt="2022-08-21T07:14:49.222" v="133"/>
      <pc:docMkLst>
        <pc:docMk/>
      </pc:docMkLst>
      <pc:sldChg chg="addSp delSp modSp mod">
        <pc:chgData name="TAO VAN AN" userId="d9ea0b6f6c3dbe7f" providerId="LiveId" clId="{8AA8FA26-F533-4978-B5CB-31A8E248E895}" dt="2022-08-18T02:11:12.420" v="66" actId="1076"/>
        <pc:sldMkLst>
          <pc:docMk/>
          <pc:sldMk cId="0" sldId="259"/>
        </pc:sldMkLst>
        <pc:spChg chg="add mod">
          <ac:chgData name="TAO VAN AN" userId="d9ea0b6f6c3dbe7f" providerId="LiveId" clId="{8AA8FA26-F533-4978-B5CB-31A8E248E895}" dt="2022-08-18T02:01:33.441" v="51" actId="1076"/>
          <ac:spMkLst>
            <pc:docMk/>
            <pc:sldMk cId="0" sldId="259"/>
            <ac:spMk id="12" creationId="{BDE582DB-7374-AAC8-A981-BFF4678BE4CC}"/>
          </ac:spMkLst>
        </pc:spChg>
        <pc:spChg chg="add mod">
          <ac:chgData name="TAO VAN AN" userId="d9ea0b6f6c3dbe7f" providerId="LiveId" clId="{8AA8FA26-F533-4978-B5CB-31A8E248E895}" dt="2022-08-18T01:43:04.639" v="18" actId="207"/>
          <ac:spMkLst>
            <pc:docMk/>
            <pc:sldMk cId="0" sldId="259"/>
            <ac:spMk id="13" creationId="{CEF2ABB2-F0E2-1A84-7580-31BD69D38930}"/>
          </ac:spMkLst>
        </pc:spChg>
        <pc:spChg chg="add mod">
          <ac:chgData name="TAO VAN AN" userId="d9ea0b6f6c3dbe7f" providerId="LiveId" clId="{8AA8FA26-F533-4978-B5CB-31A8E248E895}" dt="2022-08-18T01:43:17.046" v="22" actId="1076"/>
          <ac:spMkLst>
            <pc:docMk/>
            <pc:sldMk cId="0" sldId="259"/>
            <ac:spMk id="14" creationId="{EDD09AA8-5584-8707-2C93-8E91FE742127}"/>
          </ac:spMkLst>
        </pc:spChg>
        <pc:spChg chg="add mod">
          <ac:chgData name="TAO VAN AN" userId="d9ea0b6f6c3dbe7f" providerId="LiveId" clId="{8AA8FA26-F533-4978-B5CB-31A8E248E895}" dt="2022-08-18T02:01:52.523" v="57" actId="1076"/>
          <ac:spMkLst>
            <pc:docMk/>
            <pc:sldMk cId="0" sldId="259"/>
            <ac:spMk id="15" creationId="{F74F4A25-F4C5-402C-E52A-EE7B738367CB}"/>
          </ac:spMkLst>
        </pc:spChg>
        <pc:spChg chg="mod">
          <ac:chgData name="TAO VAN AN" userId="d9ea0b6f6c3dbe7f" providerId="LiveId" clId="{8AA8FA26-F533-4978-B5CB-31A8E248E895}" dt="2022-08-18T02:01:42.277" v="54" actId="1076"/>
          <ac:spMkLst>
            <pc:docMk/>
            <pc:sldMk cId="0" sldId="259"/>
            <ac:spMk id="22" creationId="{24387948-0D03-4AFC-797C-D5BCDFA57602}"/>
          </ac:spMkLst>
        </pc:spChg>
        <pc:spChg chg="mod">
          <ac:chgData name="TAO VAN AN" userId="d9ea0b6f6c3dbe7f" providerId="LiveId" clId="{8AA8FA26-F533-4978-B5CB-31A8E248E895}" dt="2022-08-18T02:01:35.435" v="52" actId="1076"/>
          <ac:spMkLst>
            <pc:docMk/>
            <pc:sldMk cId="0" sldId="259"/>
            <ac:spMk id="23" creationId="{23A843F8-C74A-7E45-64FC-5DEDB46B720F}"/>
          </ac:spMkLst>
        </pc:spChg>
        <pc:spChg chg="mod">
          <ac:chgData name="TAO VAN AN" userId="d9ea0b6f6c3dbe7f" providerId="LiveId" clId="{8AA8FA26-F533-4978-B5CB-31A8E248E895}" dt="2022-08-18T02:01:30.718" v="50" actId="1076"/>
          <ac:spMkLst>
            <pc:docMk/>
            <pc:sldMk cId="0" sldId="259"/>
            <ac:spMk id="26" creationId="{600297CE-4327-6E9C-BFCD-F6B39DE06E01}"/>
          </ac:spMkLst>
        </pc:spChg>
        <pc:spChg chg="mod">
          <ac:chgData name="TAO VAN AN" userId="d9ea0b6f6c3dbe7f" providerId="LiveId" clId="{8AA8FA26-F533-4978-B5CB-31A8E248E895}" dt="2022-08-18T01:42:45.629" v="15" actId="1076"/>
          <ac:spMkLst>
            <pc:docMk/>
            <pc:sldMk cId="0" sldId="259"/>
            <ac:spMk id="27" creationId="{287EC642-04EF-BF82-9E93-7885C04E93E2}"/>
          </ac:spMkLst>
        </pc:spChg>
        <pc:picChg chg="del">
          <ac:chgData name="TAO VAN AN" userId="d9ea0b6f6c3dbe7f" providerId="LiveId" clId="{8AA8FA26-F533-4978-B5CB-31A8E248E895}" dt="2022-08-18T01:39:39.679" v="0" actId="478"/>
          <ac:picMkLst>
            <pc:docMk/>
            <pc:sldMk cId="0" sldId="259"/>
            <ac:picMk id="3" creationId="{645A4E3D-018F-D424-128A-C6ED64D9346E}"/>
          </ac:picMkLst>
        </pc:picChg>
        <pc:picChg chg="add del">
          <ac:chgData name="TAO VAN AN" userId="d9ea0b6f6c3dbe7f" providerId="LiveId" clId="{8AA8FA26-F533-4978-B5CB-31A8E248E895}" dt="2022-08-18T01:41:27.402" v="2" actId="478"/>
          <ac:picMkLst>
            <pc:docMk/>
            <pc:sldMk cId="0" sldId="259"/>
            <ac:picMk id="9" creationId="{EC04BAEA-2B23-C60F-AE27-0FF087EC6065}"/>
          </ac:picMkLst>
        </pc:picChg>
        <pc:picChg chg="add del mod ord">
          <ac:chgData name="TAO VAN AN" userId="d9ea0b6f6c3dbe7f" providerId="LiveId" clId="{8AA8FA26-F533-4978-B5CB-31A8E248E895}" dt="2022-08-18T02:00:36.940" v="44" actId="478"/>
          <ac:picMkLst>
            <pc:docMk/>
            <pc:sldMk cId="0" sldId="259"/>
            <ac:picMk id="11" creationId="{EA0C083E-B84D-7868-24E3-A744F8FC3C36}"/>
          </ac:picMkLst>
        </pc:picChg>
        <pc:picChg chg="add del mod ord">
          <ac:chgData name="TAO VAN AN" userId="d9ea0b6f6c3dbe7f" providerId="LiveId" clId="{8AA8FA26-F533-4978-B5CB-31A8E248E895}" dt="2022-08-18T02:10:52.858" v="59" actId="478"/>
          <ac:picMkLst>
            <pc:docMk/>
            <pc:sldMk cId="0" sldId="259"/>
            <ac:picMk id="17" creationId="{4184F5BC-9D1A-EBB4-24F5-B8A2EFCE2983}"/>
          </ac:picMkLst>
        </pc:picChg>
        <pc:picChg chg="add mod ord">
          <ac:chgData name="TAO VAN AN" userId="d9ea0b6f6c3dbe7f" providerId="LiveId" clId="{8AA8FA26-F533-4978-B5CB-31A8E248E895}" dt="2022-08-18T02:11:12.420" v="66" actId="1076"/>
          <ac:picMkLst>
            <pc:docMk/>
            <pc:sldMk cId="0" sldId="259"/>
            <ac:picMk id="20" creationId="{ABCF6BF5-923A-60EF-7BFE-58278383713E}"/>
          </ac:picMkLst>
        </pc:picChg>
      </pc:sldChg>
      <pc:sldChg chg="addSp delSp modSp mod">
        <pc:chgData name="TAO VAN AN" userId="d9ea0b6f6c3dbe7f" providerId="LiveId" clId="{8AA8FA26-F533-4978-B5CB-31A8E248E895}" dt="2022-08-18T02:12:05.248" v="73" actId="1076"/>
        <pc:sldMkLst>
          <pc:docMk/>
          <pc:sldMk cId="0" sldId="260"/>
        </pc:sldMkLst>
        <pc:picChg chg="del">
          <ac:chgData name="TAO VAN AN" userId="d9ea0b6f6c3dbe7f" providerId="LiveId" clId="{8AA8FA26-F533-4978-B5CB-31A8E248E895}" dt="2022-08-18T01:44:04.913" v="27" actId="478"/>
          <ac:picMkLst>
            <pc:docMk/>
            <pc:sldMk cId="0" sldId="260"/>
            <ac:picMk id="8" creationId="{5175ED10-8B34-0CC4-931A-49668D64602A}"/>
          </ac:picMkLst>
        </pc:picChg>
        <pc:picChg chg="add del mod">
          <ac:chgData name="TAO VAN AN" userId="d9ea0b6f6c3dbe7f" providerId="LiveId" clId="{8AA8FA26-F533-4978-B5CB-31A8E248E895}" dt="2022-08-18T02:00:23.595" v="38" actId="478"/>
          <ac:picMkLst>
            <pc:docMk/>
            <pc:sldMk cId="0" sldId="260"/>
            <ac:picMk id="9" creationId="{8E22AA67-DFE6-8F6A-AD3E-DD064577965D}"/>
          </ac:picMkLst>
        </pc:picChg>
        <pc:picChg chg="del">
          <ac:chgData name="TAO VAN AN" userId="d9ea0b6f6c3dbe7f" providerId="LiveId" clId="{8AA8FA26-F533-4978-B5CB-31A8E248E895}" dt="2022-08-18T01:44:44.132" v="30" actId="478"/>
          <ac:picMkLst>
            <pc:docMk/>
            <pc:sldMk cId="0" sldId="260"/>
            <ac:picMk id="11" creationId="{34127923-2F34-D1D1-B1E2-EF44C43E9209}"/>
          </ac:picMkLst>
        </pc:picChg>
        <pc:picChg chg="add del mod">
          <ac:chgData name="TAO VAN AN" userId="d9ea0b6f6c3dbe7f" providerId="LiveId" clId="{8AA8FA26-F533-4978-B5CB-31A8E248E895}" dt="2022-08-18T02:11:20.958" v="67" actId="478"/>
          <ac:picMkLst>
            <pc:docMk/>
            <pc:sldMk cId="0" sldId="260"/>
            <ac:picMk id="12" creationId="{B6F4D798-94BF-8734-4092-5C13DBD40312}"/>
          </ac:picMkLst>
        </pc:picChg>
        <pc:picChg chg="add mod">
          <ac:chgData name="TAO VAN AN" userId="d9ea0b6f6c3dbe7f" providerId="LiveId" clId="{8AA8FA26-F533-4978-B5CB-31A8E248E895}" dt="2022-08-18T02:12:05.248" v="73" actId="1076"/>
          <ac:picMkLst>
            <pc:docMk/>
            <pc:sldMk cId="0" sldId="260"/>
            <ac:picMk id="14" creationId="{B75FE13D-90ED-AFA9-5E42-22DB6BEB942F}"/>
          </ac:picMkLst>
        </pc:picChg>
      </pc:sldChg>
      <pc:sldChg chg="modSp mod">
        <pc:chgData name="TAO VAN AN" userId="d9ea0b6f6c3dbe7f" providerId="LiveId" clId="{8AA8FA26-F533-4978-B5CB-31A8E248E895}" dt="2022-08-18T02:26:54.577" v="85" actId="20577"/>
        <pc:sldMkLst>
          <pc:docMk/>
          <pc:sldMk cId="4255321945" sldId="295"/>
        </pc:sldMkLst>
        <pc:spChg chg="mod">
          <ac:chgData name="TAO VAN AN" userId="d9ea0b6f6c3dbe7f" providerId="LiveId" clId="{8AA8FA26-F533-4978-B5CB-31A8E248E895}" dt="2022-08-18T02:26:54.577" v="85" actId="20577"/>
          <ac:spMkLst>
            <pc:docMk/>
            <pc:sldMk cId="4255321945" sldId="295"/>
            <ac:spMk id="2" creationId="{B23A4ABF-2835-4164-A101-1D802B712E8B}"/>
          </ac:spMkLst>
        </pc:spChg>
      </pc:sldChg>
      <pc:sldChg chg="delSp modSp mod">
        <pc:chgData name="TAO VAN AN" userId="d9ea0b6f6c3dbe7f" providerId="LiveId" clId="{8AA8FA26-F533-4978-B5CB-31A8E248E895}" dt="2022-08-18T02:30:40.546" v="131" actId="1076"/>
        <pc:sldMkLst>
          <pc:docMk/>
          <pc:sldMk cId="710314818" sldId="297"/>
        </pc:sldMkLst>
        <pc:spChg chg="del">
          <ac:chgData name="TAO VAN AN" userId="d9ea0b6f6c3dbe7f" providerId="LiveId" clId="{8AA8FA26-F533-4978-B5CB-31A8E248E895}" dt="2022-08-18T02:20:07.399" v="81" actId="478"/>
          <ac:spMkLst>
            <pc:docMk/>
            <pc:sldMk cId="710314818" sldId="297"/>
            <ac:spMk id="11" creationId="{00000000-0000-0000-0000-000000000000}"/>
          </ac:spMkLst>
        </pc:spChg>
        <pc:spChg chg="mod">
          <ac:chgData name="TAO VAN AN" userId="d9ea0b6f6c3dbe7f" providerId="LiveId" clId="{8AA8FA26-F533-4978-B5CB-31A8E248E895}" dt="2022-08-18T02:27:47.470" v="127" actId="20577"/>
          <ac:spMkLst>
            <pc:docMk/>
            <pc:sldMk cId="710314818" sldId="297"/>
            <ac:spMk id="14" creationId="{E6405630-2729-46CB-F5B5-3C7E0556B5E8}"/>
          </ac:spMkLst>
        </pc:spChg>
        <pc:graphicFrameChg chg="mod">
          <ac:chgData name="TAO VAN AN" userId="d9ea0b6f6c3dbe7f" providerId="LiveId" clId="{8AA8FA26-F533-4978-B5CB-31A8E248E895}" dt="2022-08-18T02:30:40.546" v="131" actId="1076"/>
          <ac:graphicFrameMkLst>
            <pc:docMk/>
            <pc:sldMk cId="710314818" sldId="297"/>
            <ac:graphicFrameMk id="15" creationId="{D683426D-7FFE-65FE-2BCB-120DFA4D8594}"/>
          </ac:graphicFrameMkLst>
        </pc:graphicFrameChg>
      </pc:sldChg>
      <pc:sldChg chg="add del">
        <pc:chgData name="TAO VAN AN" userId="d9ea0b6f6c3dbe7f" providerId="LiveId" clId="{8AA8FA26-F533-4978-B5CB-31A8E248E895}" dt="2022-08-21T07:14:49.222" v="133"/>
        <pc:sldMkLst>
          <pc:docMk/>
          <pc:sldMk cId="1133411539" sldId="298"/>
        </pc:sldMkLst>
      </pc:sldChg>
    </pc:docChg>
  </pc:docChgLst>
  <pc:docChgLst>
    <pc:chgData name="TAO VAN AN" userId="d9ea0b6f6c3dbe7f" providerId="LiveId" clId="{C2B80728-1363-4B42-B59A-CA9F987E3FC0}"/>
    <pc:docChg chg="modSld">
      <pc:chgData name="TAO VAN AN" userId="d9ea0b6f6c3dbe7f" providerId="LiveId" clId="{C2B80728-1363-4B42-B59A-CA9F987E3FC0}" dt="2022-08-27T16:29:46.080" v="1" actId="1076"/>
      <pc:docMkLst>
        <pc:docMk/>
      </pc:docMkLst>
      <pc:sldChg chg="modSp mod">
        <pc:chgData name="TAO VAN AN" userId="d9ea0b6f6c3dbe7f" providerId="LiveId" clId="{C2B80728-1363-4B42-B59A-CA9F987E3FC0}" dt="2022-08-27T16:29:46.080" v="1" actId="1076"/>
        <pc:sldMkLst>
          <pc:docMk/>
          <pc:sldMk cId="710314818" sldId="297"/>
        </pc:sldMkLst>
        <pc:graphicFrameChg chg="mod">
          <ac:chgData name="TAO VAN AN" userId="d9ea0b6f6c3dbe7f" providerId="LiveId" clId="{C2B80728-1363-4B42-B59A-CA9F987E3FC0}" dt="2022-08-27T16:29:46.080" v="1" actId="1076"/>
          <ac:graphicFrameMkLst>
            <pc:docMk/>
            <pc:sldMk cId="710314818" sldId="297"/>
            <ac:graphicFrameMk id="15" creationId="{D683426D-7FFE-65FE-2BCB-120DFA4D8594}"/>
          </ac:graphicFrameMkLst>
        </pc:graphicFrameChg>
      </pc:sldChg>
    </pc:docChg>
  </pc:docChgLst>
  <pc:docChgLst>
    <pc:chgData name="TAO VAN AN" userId="d9ea0b6f6c3dbe7f" providerId="LiveId" clId="{290C1E4B-03EF-415B-9F1E-DDE13A38F391}"/>
    <pc:docChg chg="custSel delSld modSld">
      <pc:chgData name="TAO VAN AN" userId="d9ea0b6f6c3dbe7f" providerId="LiveId" clId="{290C1E4B-03EF-415B-9F1E-DDE13A38F391}" dt="2022-10-03T08:58:14.630" v="379" actId="47"/>
      <pc:docMkLst>
        <pc:docMk/>
      </pc:docMkLst>
      <pc:sldChg chg="addSp delSp modSp mod">
        <pc:chgData name="TAO VAN AN" userId="d9ea0b6f6c3dbe7f" providerId="LiveId" clId="{290C1E4B-03EF-415B-9F1E-DDE13A38F391}" dt="2022-10-03T08:20:52.372" v="295" actId="20577"/>
        <pc:sldMkLst>
          <pc:docMk/>
          <pc:sldMk cId="0" sldId="259"/>
        </pc:sldMkLst>
        <pc:spChg chg="mod">
          <ac:chgData name="TAO VAN AN" userId="d9ea0b6f6c3dbe7f" providerId="LiveId" clId="{290C1E4B-03EF-415B-9F1E-DDE13A38F391}" dt="2022-10-03T08:10:26.340" v="14" actId="1076"/>
          <ac:spMkLst>
            <pc:docMk/>
            <pc:sldMk cId="0" sldId="259"/>
            <ac:spMk id="12" creationId="{BDE582DB-7374-AAC8-A981-BFF4678BE4CC}"/>
          </ac:spMkLst>
        </pc:spChg>
        <pc:spChg chg="mod">
          <ac:chgData name="TAO VAN AN" userId="d9ea0b6f6c3dbe7f" providerId="LiveId" clId="{290C1E4B-03EF-415B-9F1E-DDE13A38F391}" dt="2022-10-03T08:10:34.284" v="16" actId="1076"/>
          <ac:spMkLst>
            <pc:docMk/>
            <pc:sldMk cId="0" sldId="259"/>
            <ac:spMk id="13" creationId="{CEF2ABB2-F0E2-1A84-7580-31BD69D38930}"/>
          </ac:spMkLst>
        </pc:spChg>
        <pc:spChg chg="mod">
          <ac:chgData name="TAO VAN AN" userId="d9ea0b6f6c3dbe7f" providerId="LiveId" clId="{290C1E4B-03EF-415B-9F1E-DDE13A38F391}" dt="2022-10-03T08:15:46.883" v="50" actId="1076"/>
          <ac:spMkLst>
            <pc:docMk/>
            <pc:sldMk cId="0" sldId="259"/>
            <ac:spMk id="14" creationId="{EDD09AA8-5584-8707-2C93-8E91FE742127}"/>
          </ac:spMkLst>
        </pc:spChg>
        <pc:spChg chg="mod">
          <ac:chgData name="TAO VAN AN" userId="d9ea0b6f6c3dbe7f" providerId="LiveId" clId="{290C1E4B-03EF-415B-9F1E-DDE13A38F391}" dt="2022-10-03T08:11:05.912" v="21" actId="1076"/>
          <ac:spMkLst>
            <pc:docMk/>
            <pc:sldMk cId="0" sldId="259"/>
            <ac:spMk id="15" creationId="{F74F4A25-F4C5-402C-E52A-EE7B738367CB}"/>
          </ac:spMkLst>
        </pc:spChg>
        <pc:spChg chg="mod">
          <ac:chgData name="TAO VAN AN" userId="d9ea0b6f6c3dbe7f" providerId="LiveId" clId="{290C1E4B-03EF-415B-9F1E-DDE13A38F391}" dt="2022-10-03T08:10:14.188" v="11" actId="1076"/>
          <ac:spMkLst>
            <pc:docMk/>
            <pc:sldMk cId="0" sldId="259"/>
            <ac:spMk id="22" creationId="{24387948-0D03-4AFC-797C-D5BCDFA57602}"/>
          </ac:spMkLst>
        </pc:spChg>
        <pc:spChg chg="mod">
          <ac:chgData name="TAO VAN AN" userId="d9ea0b6f6c3dbe7f" providerId="LiveId" clId="{290C1E4B-03EF-415B-9F1E-DDE13A38F391}" dt="2022-10-03T08:10:11.897" v="10" actId="1076"/>
          <ac:spMkLst>
            <pc:docMk/>
            <pc:sldMk cId="0" sldId="259"/>
            <ac:spMk id="23" creationId="{23A843F8-C74A-7E45-64FC-5DEDB46B720F}"/>
          </ac:spMkLst>
        </pc:spChg>
        <pc:spChg chg="mod">
          <ac:chgData name="TAO VAN AN" userId="d9ea0b6f6c3dbe7f" providerId="LiveId" clId="{290C1E4B-03EF-415B-9F1E-DDE13A38F391}" dt="2022-10-03T08:10:17.842" v="12" actId="1076"/>
          <ac:spMkLst>
            <pc:docMk/>
            <pc:sldMk cId="0" sldId="259"/>
            <ac:spMk id="26" creationId="{600297CE-4327-6E9C-BFCD-F6B39DE06E01}"/>
          </ac:spMkLst>
        </pc:spChg>
        <pc:spChg chg="mod">
          <ac:chgData name="TAO VAN AN" userId="d9ea0b6f6c3dbe7f" providerId="LiveId" clId="{290C1E4B-03EF-415B-9F1E-DDE13A38F391}" dt="2022-10-03T08:10:31.029" v="15" actId="1076"/>
          <ac:spMkLst>
            <pc:docMk/>
            <pc:sldMk cId="0" sldId="259"/>
            <ac:spMk id="27" creationId="{287EC642-04EF-BF82-9E93-7885C04E93E2}"/>
          </ac:spMkLst>
        </pc:spChg>
        <pc:spChg chg="add mod">
          <ac:chgData name="TAO VAN AN" userId="d9ea0b6f6c3dbe7f" providerId="LiveId" clId="{290C1E4B-03EF-415B-9F1E-DDE13A38F391}" dt="2022-10-03T08:15:54.947" v="52" actId="1076"/>
          <ac:spMkLst>
            <pc:docMk/>
            <pc:sldMk cId="0" sldId="259"/>
            <ac:spMk id="35" creationId="{5CD7246C-AC24-0EBC-5ADF-84AEAFA060DD}"/>
          </ac:spMkLst>
        </pc:spChg>
        <pc:spChg chg="add mod">
          <ac:chgData name="TAO VAN AN" userId="d9ea0b6f6c3dbe7f" providerId="LiveId" clId="{290C1E4B-03EF-415B-9F1E-DDE13A38F391}" dt="2022-10-03T08:15:54.947" v="52" actId="1076"/>
          <ac:spMkLst>
            <pc:docMk/>
            <pc:sldMk cId="0" sldId="259"/>
            <ac:spMk id="36" creationId="{F1CEA2FF-09A7-C622-B153-409F6A17E018}"/>
          </ac:spMkLst>
        </pc:spChg>
        <pc:spChg chg="add mod">
          <ac:chgData name="TAO VAN AN" userId="d9ea0b6f6c3dbe7f" providerId="LiveId" clId="{290C1E4B-03EF-415B-9F1E-DDE13A38F391}" dt="2022-10-03T08:16:05.701" v="54" actId="1076"/>
          <ac:spMkLst>
            <pc:docMk/>
            <pc:sldMk cId="0" sldId="259"/>
            <ac:spMk id="37" creationId="{7BB6BC61-A694-401B-CA8E-9F2C6BF20E30}"/>
          </ac:spMkLst>
        </pc:spChg>
        <pc:spChg chg="add mod">
          <ac:chgData name="TAO VAN AN" userId="d9ea0b6f6c3dbe7f" providerId="LiveId" clId="{290C1E4B-03EF-415B-9F1E-DDE13A38F391}" dt="2022-10-03T08:16:11.814" v="55" actId="1076"/>
          <ac:spMkLst>
            <pc:docMk/>
            <pc:sldMk cId="0" sldId="259"/>
            <ac:spMk id="38" creationId="{50052724-BACA-A947-1825-A45540AC23BD}"/>
          </ac:spMkLst>
        </pc:spChg>
        <pc:spChg chg="add mod">
          <ac:chgData name="TAO VAN AN" userId="d9ea0b6f6c3dbe7f" providerId="LiveId" clId="{290C1E4B-03EF-415B-9F1E-DDE13A38F391}" dt="2022-10-03T08:18:53.001" v="256" actId="1076"/>
          <ac:spMkLst>
            <pc:docMk/>
            <pc:sldMk cId="0" sldId="259"/>
            <ac:spMk id="39" creationId="{9D3570B3-302F-3A79-DDF6-46E5B247A245}"/>
          </ac:spMkLst>
        </pc:spChg>
        <pc:spChg chg="add mod">
          <ac:chgData name="TAO VAN AN" userId="d9ea0b6f6c3dbe7f" providerId="LiveId" clId="{290C1E4B-03EF-415B-9F1E-DDE13A38F391}" dt="2022-10-03T08:20:52.372" v="295" actId="20577"/>
          <ac:spMkLst>
            <pc:docMk/>
            <pc:sldMk cId="0" sldId="259"/>
            <ac:spMk id="40" creationId="{645E3142-4CC8-20E0-2E2C-788D0F1AD4E1}"/>
          </ac:spMkLst>
        </pc:spChg>
        <pc:picChg chg="add mod ord">
          <ac:chgData name="TAO VAN AN" userId="d9ea0b6f6c3dbe7f" providerId="LiveId" clId="{290C1E4B-03EF-415B-9F1E-DDE13A38F391}" dt="2022-10-03T08:10:07.853" v="9" actId="1076"/>
          <ac:picMkLst>
            <pc:docMk/>
            <pc:sldMk cId="0" sldId="259"/>
            <ac:picMk id="3" creationId="{C73777CD-60D2-1A6B-45B8-7058170ABA34}"/>
          </ac:picMkLst>
        </pc:picChg>
        <pc:picChg chg="add mod modCrop">
          <ac:chgData name="TAO VAN AN" userId="d9ea0b6f6c3dbe7f" providerId="LiveId" clId="{290C1E4B-03EF-415B-9F1E-DDE13A38F391}" dt="2022-10-03T08:13:30.716" v="32" actId="14100"/>
          <ac:picMkLst>
            <pc:docMk/>
            <pc:sldMk cId="0" sldId="259"/>
            <ac:picMk id="10" creationId="{0970B296-A249-420C-199A-E5F13BC89664}"/>
          </ac:picMkLst>
        </pc:picChg>
        <pc:picChg chg="del">
          <ac:chgData name="TAO VAN AN" userId="d9ea0b6f6c3dbe7f" providerId="LiveId" clId="{290C1E4B-03EF-415B-9F1E-DDE13A38F391}" dt="2022-10-03T08:08:50.718" v="0" actId="478"/>
          <ac:picMkLst>
            <pc:docMk/>
            <pc:sldMk cId="0" sldId="259"/>
            <ac:picMk id="20" creationId="{ABCF6BF5-923A-60EF-7BFE-58278383713E}"/>
          </ac:picMkLst>
        </pc:picChg>
        <pc:picChg chg="add mod">
          <ac:chgData name="TAO VAN AN" userId="d9ea0b6f6c3dbe7f" providerId="LiveId" clId="{290C1E4B-03EF-415B-9F1E-DDE13A38F391}" dt="2022-10-03T08:15:28.485" v="46" actId="1076"/>
          <ac:picMkLst>
            <pc:docMk/>
            <pc:sldMk cId="0" sldId="259"/>
            <ac:picMk id="31" creationId="{C0C30751-0A0D-C409-DA65-52FAAA5B8848}"/>
          </ac:picMkLst>
        </pc:picChg>
        <pc:cxnChg chg="add mod">
          <ac:chgData name="TAO VAN AN" userId="d9ea0b6f6c3dbe7f" providerId="LiveId" clId="{290C1E4B-03EF-415B-9F1E-DDE13A38F391}" dt="2022-10-03T08:14:55.071" v="41" actId="14100"/>
          <ac:cxnSpMkLst>
            <pc:docMk/>
            <pc:sldMk cId="0" sldId="259"/>
            <ac:cxnSpMk id="16" creationId="{1668B2E3-875E-6037-CD29-840646954CCC}"/>
          </ac:cxnSpMkLst>
        </pc:cxnChg>
        <pc:cxnChg chg="add mod">
          <ac:chgData name="TAO VAN AN" userId="d9ea0b6f6c3dbe7f" providerId="LiveId" clId="{290C1E4B-03EF-415B-9F1E-DDE13A38F391}" dt="2022-10-03T08:15:40.805" v="49" actId="14100"/>
          <ac:cxnSpMkLst>
            <pc:docMk/>
            <pc:sldMk cId="0" sldId="259"/>
            <ac:cxnSpMk id="32" creationId="{F704D096-A499-7F73-A9F2-D66B4C623B1C}"/>
          </ac:cxnSpMkLst>
        </pc:cxnChg>
      </pc:sldChg>
      <pc:sldChg chg="addSp delSp modSp mod">
        <pc:chgData name="TAO VAN AN" userId="d9ea0b6f6c3dbe7f" providerId="LiveId" clId="{290C1E4B-03EF-415B-9F1E-DDE13A38F391}" dt="2022-10-03T08:54:18.642" v="377" actId="14100"/>
        <pc:sldMkLst>
          <pc:docMk/>
          <pc:sldMk cId="0" sldId="260"/>
        </pc:sldMkLst>
        <pc:spChg chg="add mod">
          <ac:chgData name="TAO VAN AN" userId="d9ea0b6f6c3dbe7f" providerId="LiveId" clId="{290C1E4B-03EF-415B-9F1E-DDE13A38F391}" dt="2022-10-03T08:28:58.593" v="372" actId="14100"/>
          <ac:spMkLst>
            <pc:docMk/>
            <pc:sldMk cId="0" sldId="260"/>
            <ac:spMk id="11" creationId="{9BFCCB44-2A98-DC95-4E07-E352CBEC7BED}"/>
          </ac:spMkLst>
        </pc:spChg>
        <pc:picChg chg="add del mod">
          <ac:chgData name="TAO VAN AN" userId="d9ea0b6f6c3dbe7f" providerId="LiveId" clId="{290C1E4B-03EF-415B-9F1E-DDE13A38F391}" dt="2022-10-03T08:27:38.575" v="302" actId="478"/>
          <ac:picMkLst>
            <pc:docMk/>
            <pc:sldMk cId="0" sldId="260"/>
            <ac:picMk id="8" creationId="{4A7BDC59-2D57-9969-4701-803F3A22093B}"/>
          </ac:picMkLst>
        </pc:picChg>
        <pc:picChg chg="add del mod">
          <ac:chgData name="TAO VAN AN" userId="d9ea0b6f6c3dbe7f" providerId="LiveId" clId="{290C1E4B-03EF-415B-9F1E-DDE13A38F391}" dt="2022-10-03T08:54:10.416" v="373" actId="478"/>
          <ac:picMkLst>
            <pc:docMk/>
            <pc:sldMk cId="0" sldId="260"/>
            <ac:picMk id="10" creationId="{04488427-3B5E-AD79-7265-47DD247410AA}"/>
          </ac:picMkLst>
        </pc:picChg>
        <pc:picChg chg="add mod">
          <ac:chgData name="TAO VAN AN" userId="d9ea0b6f6c3dbe7f" providerId="LiveId" clId="{290C1E4B-03EF-415B-9F1E-DDE13A38F391}" dt="2022-10-03T08:54:18.642" v="377" actId="14100"/>
          <ac:picMkLst>
            <pc:docMk/>
            <pc:sldMk cId="0" sldId="260"/>
            <ac:picMk id="13" creationId="{22EECA1E-146E-42DC-DD69-F71240C3EAE1}"/>
          </ac:picMkLst>
        </pc:picChg>
        <pc:picChg chg="del">
          <ac:chgData name="TAO VAN AN" userId="d9ea0b6f6c3dbe7f" providerId="LiveId" clId="{290C1E4B-03EF-415B-9F1E-DDE13A38F391}" dt="2022-10-03T08:12:26.374" v="22" actId="478"/>
          <ac:picMkLst>
            <pc:docMk/>
            <pc:sldMk cId="0" sldId="260"/>
            <ac:picMk id="14" creationId="{B75FE13D-90ED-AFA9-5E42-22DB6BEB942F}"/>
          </ac:picMkLst>
        </pc:picChg>
      </pc:sldChg>
      <pc:sldChg chg="modSp del mod">
        <pc:chgData name="TAO VAN AN" userId="d9ea0b6f6c3dbe7f" providerId="LiveId" clId="{290C1E4B-03EF-415B-9F1E-DDE13A38F391}" dt="2022-10-03T08:58:14.630" v="379" actId="47"/>
        <pc:sldMkLst>
          <pc:docMk/>
          <pc:sldMk cId="4255321945" sldId="295"/>
        </pc:sldMkLst>
        <pc:spChg chg="mod">
          <ac:chgData name="TAO VAN AN" userId="d9ea0b6f6c3dbe7f" providerId="LiveId" clId="{290C1E4B-03EF-415B-9F1E-DDE13A38F391}" dt="2022-10-03T08:25:20.012" v="301" actId="20577"/>
          <ac:spMkLst>
            <pc:docMk/>
            <pc:sldMk cId="4255321945" sldId="295"/>
            <ac:spMk id="2" creationId="{B23A4ABF-2835-4164-A101-1D802B712E8B}"/>
          </ac:spMkLst>
        </pc:spChg>
      </pc:sldChg>
      <pc:sldChg chg="del">
        <pc:chgData name="TAO VAN AN" userId="d9ea0b6f6c3dbe7f" providerId="LiveId" clId="{290C1E4B-03EF-415B-9F1E-DDE13A38F391}" dt="2022-10-03T08:58:13.046" v="378" actId="47"/>
        <pc:sldMkLst>
          <pc:docMk/>
          <pc:sldMk cId="710314818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6320" y="2409444"/>
            <a:ext cx="1174496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72640" y="4352546"/>
            <a:ext cx="96723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36320" y="1153922"/>
            <a:ext cx="2944962" cy="549702"/>
          </a:xfrm>
        </p:spPr>
        <p:txBody>
          <a:bodyPr lIns="0" tIns="0" rIns="0" bIns="0"/>
          <a:lstStyle>
            <a:lvl1pPr>
              <a:defRPr sz="357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36320" y="1153922"/>
            <a:ext cx="2944962" cy="549702"/>
          </a:xfrm>
        </p:spPr>
        <p:txBody>
          <a:bodyPr lIns="0" tIns="0" rIns="0" bIns="0"/>
          <a:lstStyle>
            <a:lvl1pPr>
              <a:defRPr sz="357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0880" y="1787654"/>
            <a:ext cx="60106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16064" y="1787654"/>
            <a:ext cx="60106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03-Oct-22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36320" y="1153922"/>
            <a:ext cx="2944962" cy="549702"/>
          </a:xfrm>
        </p:spPr>
        <p:txBody>
          <a:bodyPr lIns="0" tIns="0" rIns="0" bIns="0"/>
          <a:lstStyle>
            <a:lvl1pPr>
              <a:defRPr sz="357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03-Oct-22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03-Oct-22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36320" y="1153922"/>
            <a:ext cx="294496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8414" y="2698244"/>
            <a:ext cx="1174932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97984" y="7228334"/>
            <a:ext cx="44216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0880" y="7228334"/>
            <a:ext cx="31780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48672" y="7228334"/>
            <a:ext cx="31780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28056">
        <a:defRPr>
          <a:latin typeface="+mn-lt"/>
          <a:ea typeface="+mn-ea"/>
          <a:cs typeface="+mn-cs"/>
        </a:defRPr>
      </a:lvl2pPr>
      <a:lvl3pPr marL="1256111">
        <a:defRPr>
          <a:latin typeface="+mn-lt"/>
          <a:ea typeface="+mn-ea"/>
          <a:cs typeface="+mn-cs"/>
        </a:defRPr>
      </a:lvl3pPr>
      <a:lvl4pPr marL="1884167">
        <a:defRPr>
          <a:latin typeface="+mn-lt"/>
          <a:ea typeface="+mn-ea"/>
          <a:cs typeface="+mn-cs"/>
        </a:defRPr>
      </a:lvl4pPr>
      <a:lvl5pPr marL="2512223">
        <a:defRPr>
          <a:latin typeface="+mn-lt"/>
          <a:ea typeface="+mn-ea"/>
          <a:cs typeface="+mn-cs"/>
        </a:defRPr>
      </a:lvl5pPr>
      <a:lvl6pPr marL="3140278">
        <a:defRPr>
          <a:latin typeface="+mn-lt"/>
          <a:ea typeface="+mn-ea"/>
          <a:cs typeface="+mn-cs"/>
        </a:defRPr>
      </a:lvl6pPr>
      <a:lvl7pPr marL="3768334">
        <a:defRPr>
          <a:latin typeface="+mn-lt"/>
          <a:ea typeface="+mn-ea"/>
          <a:cs typeface="+mn-cs"/>
        </a:defRPr>
      </a:lvl7pPr>
      <a:lvl8pPr marL="4396389">
        <a:defRPr>
          <a:latin typeface="+mn-lt"/>
          <a:ea typeface="+mn-ea"/>
          <a:cs typeface="+mn-cs"/>
        </a:defRPr>
      </a:lvl8pPr>
      <a:lvl9pPr marL="502444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28056">
        <a:defRPr>
          <a:latin typeface="+mn-lt"/>
          <a:ea typeface="+mn-ea"/>
          <a:cs typeface="+mn-cs"/>
        </a:defRPr>
      </a:lvl2pPr>
      <a:lvl3pPr marL="1256111">
        <a:defRPr>
          <a:latin typeface="+mn-lt"/>
          <a:ea typeface="+mn-ea"/>
          <a:cs typeface="+mn-cs"/>
        </a:defRPr>
      </a:lvl3pPr>
      <a:lvl4pPr marL="1884167">
        <a:defRPr>
          <a:latin typeface="+mn-lt"/>
          <a:ea typeface="+mn-ea"/>
          <a:cs typeface="+mn-cs"/>
        </a:defRPr>
      </a:lvl4pPr>
      <a:lvl5pPr marL="2512223">
        <a:defRPr>
          <a:latin typeface="+mn-lt"/>
          <a:ea typeface="+mn-ea"/>
          <a:cs typeface="+mn-cs"/>
        </a:defRPr>
      </a:lvl5pPr>
      <a:lvl6pPr marL="3140278">
        <a:defRPr>
          <a:latin typeface="+mn-lt"/>
          <a:ea typeface="+mn-ea"/>
          <a:cs typeface="+mn-cs"/>
        </a:defRPr>
      </a:lvl6pPr>
      <a:lvl7pPr marL="3768334">
        <a:defRPr>
          <a:latin typeface="+mn-lt"/>
          <a:ea typeface="+mn-ea"/>
          <a:cs typeface="+mn-cs"/>
        </a:defRPr>
      </a:lvl7pPr>
      <a:lvl8pPr marL="4396389">
        <a:defRPr>
          <a:latin typeface="+mn-lt"/>
          <a:ea typeface="+mn-ea"/>
          <a:cs typeface="+mn-cs"/>
        </a:defRPr>
      </a:lvl8pPr>
      <a:lvl9pPr marL="502444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933" y="166477"/>
            <a:ext cx="7708545" cy="47958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319" y="5670972"/>
            <a:ext cx="2734971" cy="150746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1276" y="4357258"/>
            <a:ext cx="13096189" cy="1205549"/>
            <a:chOff x="262985" y="4229100"/>
            <a:chExt cx="9533255" cy="877569"/>
          </a:xfrm>
        </p:grpSpPr>
        <p:sp>
          <p:nvSpPr>
            <p:cNvPr id="5" name="object 5"/>
            <p:cNvSpPr/>
            <p:nvPr/>
          </p:nvSpPr>
          <p:spPr>
            <a:xfrm>
              <a:off x="268224" y="4698492"/>
              <a:ext cx="9523095" cy="38100"/>
            </a:xfrm>
            <a:custGeom>
              <a:avLst/>
              <a:gdLst/>
              <a:ahLst/>
              <a:cxnLst/>
              <a:rect l="l" t="t" r="r" b="b"/>
              <a:pathLst>
                <a:path w="9523095" h="38100">
                  <a:moveTo>
                    <a:pt x="9522714" y="35052"/>
                  </a:moveTo>
                  <a:lnTo>
                    <a:pt x="9522714" y="3048"/>
                  </a:lnTo>
                  <a:lnTo>
                    <a:pt x="9519666" y="0"/>
                  </a:lnTo>
                  <a:lnTo>
                    <a:pt x="3047" y="0"/>
                  </a:lnTo>
                  <a:lnTo>
                    <a:pt x="0" y="3048"/>
                  </a:lnTo>
                  <a:lnTo>
                    <a:pt x="0" y="6858"/>
                  </a:lnTo>
                  <a:lnTo>
                    <a:pt x="0" y="35052"/>
                  </a:lnTo>
                  <a:lnTo>
                    <a:pt x="3048" y="38100"/>
                  </a:lnTo>
                  <a:lnTo>
                    <a:pt x="9519666" y="38100"/>
                  </a:lnTo>
                  <a:lnTo>
                    <a:pt x="9522714" y="35052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 sz="2473"/>
            </a:p>
          </p:txBody>
        </p:sp>
        <p:sp>
          <p:nvSpPr>
            <p:cNvPr id="6" name="object 6"/>
            <p:cNvSpPr/>
            <p:nvPr/>
          </p:nvSpPr>
          <p:spPr>
            <a:xfrm>
              <a:off x="268224" y="4698492"/>
              <a:ext cx="9523095" cy="38100"/>
            </a:xfrm>
            <a:custGeom>
              <a:avLst/>
              <a:gdLst/>
              <a:ahLst/>
              <a:cxnLst/>
              <a:rect l="l" t="t" r="r" b="b"/>
              <a:pathLst>
                <a:path w="9523095" h="38100">
                  <a:moveTo>
                    <a:pt x="0" y="6858"/>
                  </a:moveTo>
                  <a:lnTo>
                    <a:pt x="0" y="3048"/>
                  </a:lnTo>
                  <a:lnTo>
                    <a:pt x="3047" y="0"/>
                  </a:lnTo>
                  <a:lnTo>
                    <a:pt x="6095" y="0"/>
                  </a:lnTo>
                  <a:lnTo>
                    <a:pt x="9516618" y="0"/>
                  </a:lnTo>
                  <a:lnTo>
                    <a:pt x="9519666" y="0"/>
                  </a:lnTo>
                  <a:lnTo>
                    <a:pt x="9522714" y="3048"/>
                  </a:lnTo>
                  <a:lnTo>
                    <a:pt x="9522714" y="6858"/>
                  </a:lnTo>
                  <a:lnTo>
                    <a:pt x="9522714" y="32004"/>
                  </a:lnTo>
                  <a:lnTo>
                    <a:pt x="9522714" y="35052"/>
                  </a:lnTo>
                  <a:lnTo>
                    <a:pt x="9519666" y="38100"/>
                  </a:lnTo>
                  <a:lnTo>
                    <a:pt x="9516618" y="38100"/>
                  </a:lnTo>
                  <a:lnTo>
                    <a:pt x="6096" y="38100"/>
                  </a:lnTo>
                  <a:lnTo>
                    <a:pt x="3048" y="38100"/>
                  </a:lnTo>
                  <a:lnTo>
                    <a:pt x="0" y="35052"/>
                  </a:lnTo>
                  <a:lnTo>
                    <a:pt x="0" y="32004"/>
                  </a:lnTo>
                  <a:lnTo>
                    <a:pt x="0" y="6858"/>
                  </a:lnTo>
                  <a:close/>
                </a:path>
              </a:pathLst>
            </a:custGeom>
            <a:ln w="10477">
              <a:solidFill>
                <a:srgbClr val="2E518E"/>
              </a:solidFill>
            </a:ln>
          </p:spPr>
          <p:txBody>
            <a:bodyPr wrap="square" lIns="0" tIns="0" rIns="0" bIns="0" rtlCol="0"/>
            <a:lstStyle/>
            <a:p>
              <a:endParaRPr sz="2473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4644" y="4648962"/>
              <a:ext cx="3811523" cy="457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7598" y="4229100"/>
              <a:ext cx="3786378" cy="43662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150861" y="6399887"/>
            <a:ext cx="9038140" cy="435194"/>
          </a:xfrm>
          <a:prstGeom prst="rect">
            <a:avLst/>
          </a:prstGeom>
        </p:spPr>
        <p:txBody>
          <a:bodyPr vert="horz" wrap="square" lIns="0" tIns="22680" rIns="0" bIns="0" rtlCol="0">
            <a:spAutoFit/>
          </a:bodyPr>
          <a:lstStyle/>
          <a:p>
            <a:pPr marL="17446">
              <a:spcBef>
                <a:spcPts val="179"/>
              </a:spcBef>
            </a:pPr>
            <a:r>
              <a:rPr sz="2679" spc="-14" dirty="0">
                <a:latin typeface="Calibri Light"/>
                <a:cs typeface="Calibri Light"/>
              </a:rPr>
              <a:t>INTRALOGISTIC</a:t>
            </a:r>
            <a:r>
              <a:rPr sz="2679" spc="-62" dirty="0">
                <a:latin typeface="Calibri Light"/>
                <a:cs typeface="Calibri Light"/>
              </a:rPr>
              <a:t> </a:t>
            </a:r>
            <a:r>
              <a:rPr sz="2679" spc="-14" dirty="0">
                <a:latin typeface="Calibri Light"/>
                <a:cs typeface="Calibri Light"/>
              </a:rPr>
              <a:t>SOLUTION:</a:t>
            </a:r>
            <a:r>
              <a:rPr sz="2679" spc="-41" dirty="0">
                <a:latin typeface="Calibri Light"/>
                <a:cs typeface="Calibri Light"/>
              </a:rPr>
              <a:t> </a:t>
            </a:r>
            <a:r>
              <a:rPr sz="2679" spc="-14" dirty="0">
                <a:latin typeface="Calibri Light"/>
                <a:cs typeface="Calibri Light"/>
              </a:rPr>
              <a:t>CONVEYOR,</a:t>
            </a:r>
            <a:r>
              <a:rPr sz="2679" spc="-62" dirty="0">
                <a:latin typeface="Calibri Light"/>
                <a:cs typeface="Calibri Light"/>
              </a:rPr>
              <a:t> </a:t>
            </a:r>
            <a:r>
              <a:rPr sz="2679" spc="-14" dirty="0">
                <a:latin typeface="Calibri Light"/>
                <a:cs typeface="Calibri Light"/>
              </a:rPr>
              <a:t>RACKING,</a:t>
            </a:r>
            <a:r>
              <a:rPr sz="2679" spc="-69" dirty="0">
                <a:latin typeface="Calibri Light"/>
                <a:cs typeface="Calibri Light"/>
              </a:rPr>
              <a:t> </a:t>
            </a:r>
            <a:r>
              <a:rPr sz="2679" spc="-7" dirty="0">
                <a:latin typeface="Calibri Light"/>
                <a:cs typeface="Calibri Light"/>
              </a:rPr>
              <a:t>SORTER</a:t>
            </a:r>
            <a:r>
              <a:rPr sz="2679" spc="-62" dirty="0">
                <a:latin typeface="Calibri Light"/>
                <a:cs typeface="Calibri Light"/>
              </a:rPr>
              <a:t> </a:t>
            </a:r>
            <a:r>
              <a:rPr sz="2679" spc="-7" dirty="0">
                <a:latin typeface="Calibri Light"/>
                <a:cs typeface="Calibri Light"/>
              </a:rPr>
              <a:t>SYSTEM</a:t>
            </a:r>
            <a:endParaRPr sz="2679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47" y="3178920"/>
            <a:ext cx="5031559" cy="783879"/>
          </a:xfrm>
          <a:prstGeom prst="rect">
            <a:avLst/>
          </a:prstGeom>
        </p:spPr>
        <p:txBody>
          <a:bodyPr vert="horz" wrap="square" lIns="0" tIns="22680" rIns="0" bIns="0" rtlCol="0">
            <a:spAutoFit/>
          </a:bodyPr>
          <a:lstStyle/>
          <a:p>
            <a:pPr marL="17446">
              <a:spcBef>
                <a:spcPts val="179"/>
              </a:spcBef>
            </a:pPr>
            <a:r>
              <a:rPr sz="4945" spc="-41" dirty="0">
                <a:latin typeface="Calibri Light"/>
                <a:cs typeface="Calibri Light"/>
              </a:rPr>
              <a:t>Project</a:t>
            </a:r>
            <a:r>
              <a:rPr sz="4945" spc="-124" dirty="0">
                <a:latin typeface="Calibri Light"/>
                <a:cs typeface="Calibri Light"/>
              </a:rPr>
              <a:t> </a:t>
            </a:r>
            <a:r>
              <a:rPr sz="4945" spc="-41" dirty="0">
                <a:latin typeface="Calibri Light"/>
                <a:cs typeface="Calibri Light"/>
              </a:rPr>
              <a:t>information:</a:t>
            </a:r>
            <a:endParaRPr sz="4945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43" y="4568007"/>
            <a:ext cx="7085009" cy="2329465"/>
          </a:xfrm>
          <a:prstGeom prst="rect">
            <a:avLst/>
          </a:prstGeom>
        </p:spPr>
        <p:txBody>
          <a:bodyPr vert="horz" wrap="square" lIns="0" tIns="20936" rIns="0" bIns="0" rtlCol="0">
            <a:spAutoFit/>
          </a:bodyPr>
          <a:lstStyle/>
          <a:p>
            <a:pPr marL="292220" indent="-275647">
              <a:lnSpc>
                <a:spcPts val="4629"/>
              </a:lnSpc>
              <a:spcBef>
                <a:spcPts val="165"/>
              </a:spcBef>
              <a:buChar char="-"/>
              <a:tabLst>
                <a:tab pos="293093" algn="l"/>
              </a:tabLst>
            </a:pPr>
            <a:r>
              <a:rPr sz="4052" spc="-14" dirty="0">
                <a:latin typeface="Calibri Light"/>
                <a:cs typeface="Calibri Light"/>
              </a:rPr>
              <a:t>Project</a:t>
            </a:r>
            <a:r>
              <a:rPr sz="4052" spc="-27" dirty="0">
                <a:latin typeface="Calibri Light"/>
                <a:cs typeface="Calibri Light"/>
              </a:rPr>
              <a:t> </a:t>
            </a:r>
            <a:r>
              <a:rPr sz="4052" spc="14" dirty="0">
                <a:latin typeface="Calibri Light"/>
                <a:cs typeface="Calibri Light"/>
              </a:rPr>
              <a:t>name:</a:t>
            </a:r>
            <a:r>
              <a:rPr sz="4052" dirty="0">
                <a:latin typeface="Calibri Light"/>
                <a:cs typeface="Calibri Light"/>
              </a:rPr>
              <a:t> Scaling</a:t>
            </a:r>
            <a:r>
              <a:rPr sz="4052" spc="14" dirty="0">
                <a:latin typeface="Calibri Light"/>
                <a:cs typeface="Calibri Light"/>
              </a:rPr>
              <a:t> </a:t>
            </a:r>
            <a:r>
              <a:rPr sz="4052" spc="-27" dirty="0">
                <a:latin typeface="Calibri Light"/>
                <a:cs typeface="Calibri Light"/>
              </a:rPr>
              <a:t>System</a:t>
            </a:r>
            <a:endParaRPr sz="4052" dirty="0">
              <a:latin typeface="Calibri Light"/>
              <a:cs typeface="Calibri Light"/>
            </a:endParaRPr>
          </a:p>
          <a:p>
            <a:pPr marL="292220" indent="-275647">
              <a:lnSpc>
                <a:spcPts val="4401"/>
              </a:lnSpc>
              <a:buChar char="-"/>
              <a:tabLst>
                <a:tab pos="293093" algn="l"/>
              </a:tabLst>
            </a:pPr>
            <a:r>
              <a:rPr sz="4052" spc="-7" dirty="0">
                <a:latin typeface="Calibri Light"/>
                <a:cs typeface="Calibri Light"/>
              </a:rPr>
              <a:t>Date:</a:t>
            </a:r>
            <a:r>
              <a:rPr sz="4052" spc="-21" dirty="0">
                <a:latin typeface="Calibri Light"/>
                <a:cs typeface="Calibri Light"/>
              </a:rPr>
              <a:t> </a:t>
            </a:r>
            <a:r>
              <a:rPr lang="en-US" sz="4052" spc="7" dirty="0">
                <a:latin typeface="Calibri Light"/>
                <a:cs typeface="Calibri Light"/>
              </a:rPr>
              <a:t>Aug</a:t>
            </a:r>
            <a:r>
              <a:rPr sz="4052" spc="-14" dirty="0">
                <a:latin typeface="Calibri Light"/>
                <a:cs typeface="Calibri Light"/>
              </a:rPr>
              <a:t> </a:t>
            </a:r>
            <a:r>
              <a:rPr sz="4052" spc="14" dirty="0">
                <a:latin typeface="Calibri Light"/>
                <a:cs typeface="Calibri Light"/>
              </a:rPr>
              <a:t>2022</a:t>
            </a:r>
            <a:endParaRPr sz="4052" dirty="0">
              <a:latin typeface="Calibri Light"/>
              <a:cs typeface="Calibri Light"/>
            </a:endParaRPr>
          </a:p>
          <a:p>
            <a:pPr marL="292220" indent="-275647">
              <a:lnSpc>
                <a:spcPts val="4410"/>
              </a:lnSpc>
              <a:buChar char="-"/>
              <a:tabLst>
                <a:tab pos="293093" algn="l"/>
              </a:tabLst>
            </a:pPr>
            <a:r>
              <a:rPr sz="4052" spc="-14" dirty="0">
                <a:latin typeface="Calibri Light"/>
                <a:cs typeface="Calibri Light"/>
              </a:rPr>
              <a:t>Investor:</a:t>
            </a:r>
            <a:r>
              <a:rPr sz="4052" spc="-27" dirty="0">
                <a:latin typeface="Calibri Light"/>
                <a:cs typeface="Calibri Light"/>
              </a:rPr>
              <a:t> </a:t>
            </a:r>
            <a:r>
              <a:rPr sz="4052" spc="-7" dirty="0">
                <a:latin typeface="Calibri Light"/>
                <a:cs typeface="Calibri Light"/>
              </a:rPr>
              <a:t>framas</a:t>
            </a:r>
            <a:r>
              <a:rPr sz="4052" spc="-27" dirty="0">
                <a:latin typeface="Calibri Light"/>
                <a:cs typeface="Calibri Light"/>
              </a:rPr>
              <a:t> </a:t>
            </a:r>
            <a:r>
              <a:rPr sz="4052" spc="7" dirty="0">
                <a:latin typeface="Calibri Light"/>
                <a:cs typeface="Calibri Light"/>
              </a:rPr>
              <a:t>Vietnam</a:t>
            </a:r>
            <a:r>
              <a:rPr sz="4052" spc="-7" dirty="0">
                <a:latin typeface="Calibri Light"/>
                <a:cs typeface="Calibri Light"/>
              </a:rPr>
              <a:t> </a:t>
            </a:r>
            <a:r>
              <a:rPr sz="4052" spc="-14" dirty="0">
                <a:latin typeface="Calibri Light"/>
                <a:cs typeface="Calibri Light"/>
              </a:rPr>
              <a:t>Co.,Ltd</a:t>
            </a:r>
            <a:endParaRPr sz="4052" dirty="0">
              <a:latin typeface="Calibri Light"/>
              <a:cs typeface="Calibri Light"/>
            </a:endParaRPr>
          </a:p>
          <a:p>
            <a:pPr marL="292220" indent="-275647">
              <a:lnSpc>
                <a:spcPts val="4636"/>
              </a:lnSpc>
              <a:buChar char="-"/>
              <a:tabLst>
                <a:tab pos="293093" algn="l"/>
              </a:tabLst>
            </a:pPr>
            <a:r>
              <a:rPr sz="4052" spc="7" dirty="0">
                <a:latin typeface="Calibri Light"/>
                <a:cs typeface="Calibri Light"/>
              </a:rPr>
              <a:t>Supplier: </a:t>
            </a:r>
            <a:r>
              <a:rPr sz="4052" spc="-48" dirty="0">
                <a:latin typeface="Calibri Light"/>
                <a:cs typeface="Calibri Light"/>
              </a:rPr>
              <a:t>AVS</a:t>
            </a:r>
            <a:r>
              <a:rPr sz="4052" spc="-14" dirty="0">
                <a:latin typeface="Calibri Light"/>
                <a:cs typeface="Calibri Light"/>
              </a:rPr>
              <a:t> Co.,Ltd</a:t>
            </a:r>
            <a:endParaRPr sz="4052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8097" y="120904"/>
            <a:ext cx="3351813" cy="208938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1117" y="2311961"/>
            <a:ext cx="13096189" cy="66297"/>
            <a:chOff x="146399" y="2740247"/>
            <a:chExt cx="9533255" cy="48260"/>
          </a:xfrm>
        </p:grpSpPr>
        <p:sp>
          <p:nvSpPr>
            <p:cNvPr id="6" name="object 6"/>
            <p:cNvSpPr/>
            <p:nvPr/>
          </p:nvSpPr>
          <p:spPr>
            <a:xfrm>
              <a:off x="151638" y="2745486"/>
              <a:ext cx="9523095" cy="37465"/>
            </a:xfrm>
            <a:custGeom>
              <a:avLst/>
              <a:gdLst/>
              <a:ahLst/>
              <a:cxnLst/>
              <a:rect l="l" t="t" r="r" b="b"/>
              <a:pathLst>
                <a:path w="9523095" h="37464">
                  <a:moveTo>
                    <a:pt x="9522714" y="35051"/>
                  </a:moveTo>
                  <a:lnTo>
                    <a:pt x="9522714" y="3047"/>
                  </a:lnTo>
                  <a:lnTo>
                    <a:pt x="9519666" y="0"/>
                  </a:lnTo>
                  <a:lnTo>
                    <a:pt x="3047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0" y="35052"/>
                  </a:lnTo>
                  <a:lnTo>
                    <a:pt x="3048" y="37338"/>
                  </a:lnTo>
                  <a:lnTo>
                    <a:pt x="9519666" y="37337"/>
                  </a:lnTo>
                  <a:lnTo>
                    <a:pt x="9522714" y="35051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 sz="2473"/>
            </a:p>
          </p:txBody>
        </p:sp>
        <p:sp>
          <p:nvSpPr>
            <p:cNvPr id="7" name="object 7"/>
            <p:cNvSpPr/>
            <p:nvPr/>
          </p:nvSpPr>
          <p:spPr>
            <a:xfrm>
              <a:off x="151638" y="2745486"/>
              <a:ext cx="9523095" cy="37465"/>
            </a:xfrm>
            <a:custGeom>
              <a:avLst/>
              <a:gdLst/>
              <a:ahLst/>
              <a:cxnLst/>
              <a:rect l="l" t="t" r="r" b="b"/>
              <a:pathLst>
                <a:path w="9523095" h="37464">
                  <a:moveTo>
                    <a:pt x="0" y="6096"/>
                  </a:moveTo>
                  <a:lnTo>
                    <a:pt x="0" y="3048"/>
                  </a:lnTo>
                  <a:lnTo>
                    <a:pt x="3047" y="0"/>
                  </a:lnTo>
                  <a:lnTo>
                    <a:pt x="6095" y="0"/>
                  </a:lnTo>
                  <a:lnTo>
                    <a:pt x="9516618" y="0"/>
                  </a:lnTo>
                  <a:lnTo>
                    <a:pt x="9519666" y="0"/>
                  </a:lnTo>
                  <a:lnTo>
                    <a:pt x="9522714" y="3047"/>
                  </a:lnTo>
                  <a:lnTo>
                    <a:pt x="9522714" y="6095"/>
                  </a:lnTo>
                  <a:lnTo>
                    <a:pt x="9522714" y="31241"/>
                  </a:lnTo>
                  <a:lnTo>
                    <a:pt x="9522714" y="35051"/>
                  </a:lnTo>
                  <a:lnTo>
                    <a:pt x="9519666" y="37337"/>
                  </a:lnTo>
                  <a:lnTo>
                    <a:pt x="9516618" y="37337"/>
                  </a:lnTo>
                  <a:lnTo>
                    <a:pt x="6096" y="37338"/>
                  </a:lnTo>
                  <a:lnTo>
                    <a:pt x="3048" y="37338"/>
                  </a:lnTo>
                  <a:lnTo>
                    <a:pt x="0" y="35052"/>
                  </a:lnTo>
                  <a:lnTo>
                    <a:pt x="0" y="31242"/>
                  </a:lnTo>
                  <a:lnTo>
                    <a:pt x="0" y="6096"/>
                  </a:lnTo>
                  <a:close/>
                </a:path>
              </a:pathLst>
            </a:custGeom>
            <a:ln w="10477">
              <a:solidFill>
                <a:srgbClr val="2E518E"/>
              </a:solidFill>
            </a:ln>
          </p:spPr>
          <p:txBody>
            <a:bodyPr wrap="square" lIns="0" tIns="0" rIns="0" bIns="0" rtlCol="0"/>
            <a:lstStyle/>
            <a:p>
              <a:endParaRPr sz="2473"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313" y="652532"/>
            <a:ext cx="2763519" cy="9496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543" y="2790564"/>
            <a:ext cx="3478825" cy="3999635"/>
          </a:xfrm>
          <a:prstGeom prst="rect">
            <a:avLst/>
          </a:prstGeom>
        </p:spPr>
        <p:txBody>
          <a:bodyPr vert="horz" wrap="square" lIns="0" tIns="19191" rIns="0" bIns="0" rtlCol="0">
            <a:spAutoFit/>
          </a:bodyPr>
          <a:lstStyle/>
          <a:p>
            <a:pPr marL="17446">
              <a:lnSpc>
                <a:spcPts val="3221"/>
              </a:lnSpc>
              <a:spcBef>
                <a:spcPts val="151"/>
              </a:spcBef>
            </a:pPr>
            <a:r>
              <a:rPr sz="2816" spc="-27" dirty="0">
                <a:latin typeface="Calibri Light"/>
                <a:cs typeface="Calibri Light"/>
              </a:rPr>
              <a:t>From:</a:t>
            </a:r>
            <a:endParaRPr sz="2816">
              <a:latin typeface="Calibri Light"/>
              <a:cs typeface="Calibri Light"/>
            </a:endParaRPr>
          </a:p>
          <a:p>
            <a:pPr marL="17446">
              <a:lnSpc>
                <a:spcPts val="3056"/>
              </a:lnSpc>
            </a:pPr>
            <a:r>
              <a:rPr sz="2816" spc="-14" dirty="0">
                <a:latin typeface="Calibri Light"/>
                <a:cs typeface="Calibri Light"/>
              </a:rPr>
              <a:t>M</a:t>
            </a:r>
            <a:r>
              <a:rPr sz="2816" dirty="0">
                <a:latin typeface="Calibri Light"/>
                <a:cs typeface="Calibri Light"/>
              </a:rPr>
              <a:t>r</a:t>
            </a:r>
            <a:r>
              <a:rPr sz="2816" spc="-48" dirty="0">
                <a:latin typeface="Calibri Light"/>
                <a:cs typeface="Calibri Light"/>
              </a:rPr>
              <a:t> </a:t>
            </a:r>
            <a:r>
              <a:rPr sz="2816" spc="-240" dirty="0">
                <a:latin typeface="Calibri Light"/>
                <a:cs typeface="Calibri Light"/>
              </a:rPr>
              <a:t>T</a:t>
            </a:r>
            <a:r>
              <a:rPr sz="2816" spc="-14" dirty="0">
                <a:latin typeface="Calibri Light"/>
                <a:cs typeface="Calibri Light"/>
              </a:rPr>
              <a:t>a</a:t>
            </a:r>
            <a:r>
              <a:rPr sz="2816" spc="7" dirty="0">
                <a:latin typeface="Calibri Light"/>
                <a:cs typeface="Calibri Light"/>
              </a:rPr>
              <a:t>o</a:t>
            </a:r>
            <a:r>
              <a:rPr sz="2816" spc="-76" dirty="0">
                <a:latin typeface="Calibri Light"/>
                <a:cs typeface="Calibri Light"/>
              </a:rPr>
              <a:t> </a:t>
            </a:r>
            <a:r>
              <a:rPr sz="2816" spc="-179" dirty="0">
                <a:latin typeface="Calibri Light"/>
                <a:cs typeface="Calibri Light"/>
              </a:rPr>
              <a:t>V</a:t>
            </a:r>
            <a:r>
              <a:rPr sz="2816" spc="-14" dirty="0">
                <a:latin typeface="Calibri Light"/>
                <a:cs typeface="Calibri Light"/>
              </a:rPr>
              <a:t>a</a:t>
            </a:r>
            <a:r>
              <a:rPr sz="2816" spc="7" dirty="0">
                <a:latin typeface="Calibri Light"/>
                <a:cs typeface="Calibri Light"/>
              </a:rPr>
              <a:t>n</a:t>
            </a:r>
            <a:r>
              <a:rPr sz="2816" spc="-69" dirty="0">
                <a:latin typeface="Calibri Light"/>
                <a:cs typeface="Calibri Light"/>
              </a:rPr>
              <a:t> </a:t>
            </a:r>
            <a:r>
              <a:rPr sz="2816" spc="-27" dirty="0">
                <a:latin typeface="Calibri Light"/>
                <a:cs typeface="Calibri Light"/>
              </a:rPr>
              <a:t>An</a:t>
            </a:r>
            <a:endParaRPr sz="2816">
              <a:latin typeface="Calibri Light"/>
              <a:cs typeface="Calibri Light"/>
            </a:endParaRPr>
          </a:p>
          <a:p>
            <a:pPr marL="17446" marR="6978">
              <a:lnSpc>
                <a:spcPts val="3063"/>
              </a:lnSpc>
              <a:spcBef>
                <a:spcPts val="206"/>
              </a:spcBef>
            </a:pPr>
            <a:r>
              <a:rPr sz="2816" spc="-27" dirty="0">
                <a:latin typeface="Calibri Light"/>
                <a:cs typeface="Calibri Light"/>
              </a:rPr>
              <a:t>Director</a:t>
            </a:r>
            <a:r>
              <a:rPr sz="2816" spc="-69" dirty="0">
                <a:latin typeface="Calibri Light"/>
                <a:cs typeface="Calibri Light"/>
              </a:rPr>
              <a:t> </a:t>
            </a:r>
            <a:r>
              <a:rPr sz="2816" spc="7" dirty="0">
                <a:latin typeface="Calibri Light"/>
                <a:cs typeface="Calibri Light"/>
              </a:rPr>
              <a:t>–</a:t>
            </a:r>
            <a:r>
              <a:rPr sz="2816" spc="-55" dirty="0">
                <a:latin typeface="Calibri Light"/>
                <a:cs typeface="Calibri Light"/>
              </a:rPr>
              <a:t> </a:t>
            </a:r>
            <a:r>
              <a:rPr sz="2816" spc="-7" dirty="0">
                <a:latin typeface="Calibri Light"/>
                <a:cs typeface="Calibri Light"/>
              </a:rPr>
              <a:t>0989</a:t>
            </a:r>
            <a:r>
              <a:rPr sz="2816" spc="-62" dirty="0">
                <a:latin typeface="Calibri Light"/>
                <a:cs typeface="Calibri Light"/>
              </a:rPr>
              <a:t> </a:t>
            </a:r>
            <a:r>
              <a:rPr sz="2816" spc="-7" dirty="0">
                <a:latin typeface="Calibri Light"/>
                <a:cs typeface="Calibri Light"/>
              </a:rPr>
              <a:t>514</a:t>
            </a:r>
            <a:r>
              <a:rPr sz="2816" spc="-55" dirty="0">
                <a:latin typeface="Calibri Light"/>
                <a:cs typeface="Calibri Light"/>
              </a:rPr>
              <a:t> </a:t>
            </a:r>
            <a:r>
              <a:rPr sz="2816" spc="-14" dirty="0">
                <a:latin typeface="Calibri Light"/>
                <a:cs typeface="Calibri Light"/>
              </a:rPr>
              <a:t>905 </a:t>
            </a:r>
            <a:r>
              <a:rPr sz="2816" spc="-618" dirty="0">
                <a:latin typeface="Calibri Light"/>
                <a:cs typeface="Calibri Light"/>
              </a:rPr>
              <a:t> </a:t>
            </a:r>
            <a:r>
              <a:rPr sz="2816" spc="-7" dirty="0">
                <a:latin typeface="Calibri Light"/>
                <a:cs typeface="Calibri Light"/>
              </a:rPr>
              <a:t>Au</a:t>
            </a:r>
            <a:r>
              <a:rPr sz="2816" spc="-69" dirty="0">
                <a:latin typeface="Calibri Light"/>
                <a:cs typeface="Calibri Light"/>
              </a:rPr>
              <a:t> </a:t>
            </a:r>
            <a:r>
              <a:rPr sz="2816" spc="-14" dirty="0">
                <a:latin typeface="Calibri Light"/>
                <a:cs typeface="Calibri Light"/>
              </a:rPr>
              <a:t>Viet</a:t>
            </a:r>
            <a:r>
              <a:rPr sz="2816" spc="-62" dirty="0">
                <a:latin typeface="Calibri Light"/>
                <a:cs typeface="Calibri Light"/>
              </a:rPr>
              <a:t> </a:t>
            </a:r>
            <a:r>
              <a:rPr sz="2816" spc="-27" dirty="0">
                <a:latin typeface="Calibri Light"/>
                <a:cs typeface="Calibri Light"/>
              </a:rPr>
              <a:t>System</a:t>
            </a:r>
            <a:r>
              <a:rPr sz="2816" spc="-96" dirty="0">
                <a:latin typeface="Calibri Light"/>
                <a:cs typeface="Calibri Light"/>
              </a:rPr>
              <a:t> </a:t>
            </a:r>
            <a:r>
              <a:rPr sz="2816" spc="-34" dirty="0">
                <a:latin typeface="Calibri Light"/>
                <a:cs typeface="Calibri Light"/>
              </a:rPr>
              <a:t>Co.,Ltd</a:t>
            </a:r>
            <a:endParaRPr sz="2816">
              <a:latin typeface="Calibri Light"/>
              <a:cs typeface="Calibri Light"/>
            </a:endParaRPr>
          </a:p>
          <a:p>
            <a:pPr>
              <a:spcBef>
                <a:spcPts val="7"/>
              </a:spcBef>
            </a:pPr>
            <a:endParaRPr sz="2198">
              <a:latin typeface="Calibri Light"/>
              <a:cs typeface="Calibri Light"/>
            </a:endParaRPr>
          </a:p>
          <a:p>
            <a:pPr marL="17446">
              <a:lnSpc>
                <a:spcPts val="3221"/>
              </a:lnSpc>
            </a:pPr>
            <a:r>
              <a:rPr sz="2816" spc="-96" dirty="0">
                <a:latin typeface="Calibri Light"/>
                <a:cs typeface="Calibri Light"/>
              </a:rPr>
              <a:t>To:</a:t>
            </a:r>
            <a:endParaRPr sz="2816">
              <a:latin typeface="Calibri Light"/>
              <a:cs typeface="Calibri Light"/>
            </a:endParaRPr>
          </a:p>
          <a:p>
            <a:pPr marL="17446" marR="1491632">
              <a:lnSpc>
                <a:spcPts val="3063"/>
              </a:lnSpc>
              <a:spcBef>
                <a:spcPts val="206"/>
              </a:spcBef>
            </a:pPr>
            <a:r>
              <a:rPr sz="2816" spc="-7" dirty="0">
                <a:latin typeface="Calibri Light"/>
                <a:cs typeface="Calibri Light"/>
              </a:rPr>
              <a:t>Mr </a:t>
            </a:r>
            <a:r>
              <a:rPr sz="2816" spc="-21" dirty="0">
                <a:latin typeface="Calibri Light"/>
                <a:cs typeface="Calibri Light"/>
              </a:rPr>
              <a:t>Dat Quan </a:t>
            </a:r>
            <a:r>
              <a:rPr sz="2816" spc="-14" dirty="0">
                <a:latin typeface="Calibri Light"/>
                <a:cs typeface="Calibri Light"/>
              </a:rPr>
              <a:t> </a:t>
            </a:r>
            <a:r>
              <a:rPr sz="2816" spc="-7" dirty="0">
                <a:latin typeface="Calibri Light"/>
                <a:cs typeface="Calibri Light"/>
              </a:rPr>
              <a:t>0834</a:t>
            </a:r>
            <a:r>
              <a:rPr sz="2816" spc="-103" dirty="0">
                <a:latin typeface="Calibri Light"/>
                <a:cs typeface="Calibri Light"/>
              </a:rPr>
              <a:t> </a:t>
            </a:r>
            <a:r>
              <a:rPr sz="2816" spc="-7" dirty="0">
                <a:latin typeface="Calibri Light"/>
                <a:cs typeface="Calibri Light"/>
              </a:rPr>
              <a:t>456</a:t>
            </a:r>
            <a:r>
              <a:rPr sz="2816" spc="-96" dirty="0">
                <a:latin typeface="Calibri Light"/>
                <a:cs typeface="Calibri Light"/>
              </a:rPr>
              <a:t> </a:t>
            </a:r>
            <a:r>
              <a:rPr sz="2816" spc="-14" dirty="0">
                <a:latin typeface="Calibri Light"/>
                <a:cs typeface="Calibri Light"/>
              </a:rPr>
              <a:t>799</a:t>
            </a:r>
            <a:endParaRPr sz="2816">
              <a:latin typeface="Calibri Light"/>
              <a:cs typeface="Calibri Light"/>
            </a:endParaRPr>
          </a:p>
          <a:p>
            <a:pPr marL="17446">
              <a:lnSpc>
                <a:spcPts val="2850"/>
              </a:lnSpc>
            </a:pPr>
            <a:r>
              <a:rPr sz="2816" spc="-7" dirty="0">
                <a:latin typeface="Calibri Light"/>
                <a:cs typeface="Calibri Light"/>
              </a:rPr>
              <a:t>QA</a:t>
            </a:r>
            <a:r>
              <a:rPr sz="2816" spc="-89" dirty="0">
                <a:latin typeface="Calibri Light"/>
                <a:cs typeface="Calibri Light"/>
              </a:rPr>
              <a:t> </a:t>
            </a:r>
            <a:r>
              <a:rPr sz="2816" spc="-21" dirty="0">
                <a:latin typeface="Calibri Light"/>
                <a:cs typeface="Calibri Light"/>
              </a:rPr>
              <a:t>Manager</a:t>
            </a:r>
            <a:endParaRPr sz="2816">
              <a:latin typeface="Calibri Light"/>
              <a:cs typeface="Calibri Light"/>
            </a:endParaRPr>
          </a:p>
          <a:p>
            <a:pPr marL="17446">
              <a:lnSpc>
                <a:spcPts val="3221"/>
              </a:lnSpc>
            </a:pPr>
            <a:r>
              <a:rPr sz="2816" spc="-27" dirty="0">
                <a:latin typeface="Calibri Light"/>
                <a:cs typeface="Calibri Light"/>
              </a:rPr>
              <a:t>framas</a:t>
            </a:r>
            <a:r>
              <a:rPr sz="2816" spc="-76" dirty="0">
                <a:latin typeface="Calibri Light"/>
                <a:cs typeface="Calibri Light"/>
              </a:rPr>
              <a:t> </a:t>
            </a:r>
            <a:r>
              <a:rPr sz="2816" spc="-14" dirty="0">
                <a:latin typeface="Calibri Light"/>
                <a:cs typeface="Calibri Light"/>
              </a:rPr>
              <a:t>Vietnam</a:t>
            </a:r>
            <a:r>
              <a:rPr sz="2816" spc="-103" dirty="0">
                <a:latin typeface="Calibri Light"/>
                <a:cs typeface="Calibri Light"/>
              </a:rPr>
              <a:t> </a:t>
            </a:r>
            <a:r>
              <a:rPr sz="2816" spc="-27" dirty="0">
                <a:latin typeface="Calibri Light"/>
                <a:cs typeface="Calibri Light"/>
              </a:rPr>
              <a:t>Co.,Ltd</a:t>
            </a:r>
            <a:endParaRPr sz="2816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1348" y="104155"/>
            <a:ext cx="3357047" cy="208938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01117" y="2311961"/>
            <a:ext cx="13096189" cy="66297"/>
            <a:chOff x="146399" y="2740247"/>
            <a:chExt cx="9533255" cy="48260"/>
          </a:xfrm>
        </p:grpSpPr>
        <p:sp>
          <p:nvSpPr>
            <p:cNvPr id="5" name="object 5"/>
            <p:cNvSpPr/>
            <p:nvPr/>
          </p:nvSpPr>
          <p:spPr>
            <a:xfrm>
              <a:off x="151638" y="2745486"/>
              <a:ext cx="9523095" cy="37465"/>
            </a:xfrm>
            <a:custGeom>
              <a:avLst/>
              <a:gdLst/>
              <a:ahLst/>
              <a:cxnLst/>
              <a:rect l="l" t="t" r="r" b="b"/>
              <a:pathLst>
                <a:path w="9523095" h="37464">
                  <a:moveTo>
                    <a:pt x="9522714" y="35051"/>
                  </a:moveTo>
                  <a:lnTo>
                    <a:pt x="9522714" y="3047"/>
                  </a:lnTo>
                  <a:lnTo>
                    <a:pt x="9519666" y="0"/>
                  </a:lnTo>
                  <a:lnTo>
                    <a:pt x="3047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0" y="35052"/>
                  </a:lnTo>
                  <a:lnTo>
                    <a:pt x="3048" y="37338"/>
                  </a:lnTo>
                  <a:lnTo>
                    <a:pt x="9519666" y="37337"/>
                  </a:lnTo>
                  <a:lnTo>
                    <a:pt x="9522714" y="35051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 sz="2473"/>
            </a:p>
          </p:txBody>
        </p:sp>
        <p:sp>
          <p:nvSpPr>
            <p:cNvPr id="6" name="object 6"/>
            <p:cNvSpPr/>
            <p:nvPr/>
          </p:nvSpPr>
          <p:spPr>
            <a:xfrm>
              <a:off x="151638" y="2745486"/>
              <a:ext cx="9523095" cy="37465"/>
            </a:xfrm>
            <a:custGeom>
              <a:avLst/>
              <a:gdLst/>
              <a:ahLst/>
              <a:cxnLst/>
              <a:rect l="l" t="t" r="r" b="b"/>
              <a:pathLst>
                <a:path w="9523095" h="37464">
                  <a:moveTo>
                    <a:pt x="0" y="6096"/>
                  </a:moveTo>
                  <a:lnTo>
                    <a:pt x="0" y="3048"/>
                  </a:lnTo>
                  <a:lnTo>
                    <a:pt x="3047" y="0"/>
                  </a:lnTo>
                  <a:lnTo>
                    <a:pt x="6095" y="0"/>
                  </a:lnTo>
                  <a:lnTo>
                    <a:pt x="9516618" y="0"/>
                  </a:lnTo>
                  <a:lnTo>
                    <a:pt x="9519666" y="0"/>
                  </a:lnTo>
                  <a:lnTo>
                    <a:pt x="9522714" y="3047"/>
                  </a:lnTo>
                  <a:lnTo>
                    <a:pt x="9522714" y="6095"/>
                  </a:lnTo>
                  <a:lnTo>
                    <a:pt x="9522714" y="31241"/>
                  </a:lnTo>
                  <a:lnTo>
                    <a:pt x="9522714" y="35051"/>
                  </a:lnTo>
                  <a:lnTo>
                    <a:pt x="9519666" y="37337"/>
                  </a:lnTo>
                  <a:lnTo>
                    <a:pt x="9516618" y="37337"/>
                  </a:lnTo>
                  <a:lnTo>
                    <a:pt x="6096" y="37338"/>
                  </a:lnTo>
                  <a:lnTo>
                    <a:pt x="3048" y="37338"/>
                  </a:lnTo>
                  <a:lnTo>
                    <a:pt x="0" y="35052"/>
                  </a:lnTo>
                  <a:lnTo>
                    <a:pt x="0" y="31242"/>
                  </a:lnTo>
                  <a:lnTo>
                    <a:pt x="0" y="6096"/>
                  </a:lnTo>
                  <a:close/>
                </a:path>
              </a:pathLst>
            </a:custGeom>
            <a:ln w="10477">
              <a:solidFill>
                <a:srgbClr val="2E518E"/>
              </a:solidFill>
            </a:ln>
          </p:spPr>
          <p:txBody>
            <a:bodyPr wrap="square" lIns="0" tIns="0" rIns="0" bIns="0" rtlCol="0"/>
            <a:lstStyle/>
            <a:p>
              <a:endParaRPr sz="2473"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313" y="652532"/>
            <a:ext cx="2763519" cy="9496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777CD-60D2-1A6B-45B8-7058170A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124170"/>
            <a:ext cx="7764523" cy="643846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80350" y="164170"/>
            <a:ext cx="2767882" cy="587946"/>
          </a:xfrm>
          <a:prstGeom prst="rect">
            <a:avLst/>
          </a:prstGeom>
        </p:spPr>
        <p:txBody>
          <a:bodyPr vert="horz" wrap="square" lIns="0" tIns="24425" rIns="0" bIns="0" rtlCol="0">
            <a:spAutoFit/>
          </a:bodyPr>
          <a:lstStyle/>
          <a:p>
            <a:pPr marL="17446">
              <a:spcBef>
                <a:spcPts val="192"/>
              </a:spcBef>
            </a:pPr>
            <a:r>
              <a:rPr lang="en-US" spc="7" dirty="0"/>
              <a:t>Layout</a:t>
            </a:r>
            <a:endParaRPr spc="-7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42247" y="115672"/>
            <a:ext cx="1256145" cy="77624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01117" y="1020229"/>
            <a:ext cx="13096189" cy="67169"/>
            <a:chOff x="146399" y="1799939"/>
            <a:chExt cx="9533255" cy="48895"/>
          </a:xfrm>
        </p:grpSpPr>
        <p:sp>
          <p:nvSpPr>
            <p:cNvPr id="7" name="object 7"/>
            <p:cNvSpPr/>
            <p:nvPr/>
          </p:nvSpPr>
          <p:spPr>
            <a:xfrm>
              <a:off x="151638" y="1805177"/>
              <a:ext cx="9523095" cy="38100"/>
            </a:xfrm>
            <a:custGeom>
              <a:avLst/>
              <a:gdLst/>
              <a:ahLst/>
              <a:cxnLst/>
              <a:rect l="l" t="t" r="r" b="b"/>
              <a:pathLst>
                <a:path w="9523095" h="38100">
                  <a:moveTo>
                    <a:pt x="9522714" y="35051"/>
                  </a:moveTo>
                  <a:lnTo>
                    <a:pt x="9522714" y="3047"/>
                  </a:lnTo>
                  <a:lnTo>
                    <a:pt x="9519666" y="0"/>
                  </a:lnTo>
                  <a:lnTo>
                    <a:pt x="3047" y="0"/>
                  </a:lnTo>
                  <a:lnTo>
                    <a:pt x="0" y="3048"/>
                  </a:lnTo>
                  <a:lnTo>
                    <a:pt x="0" y="6858"/>
                  </a:lnTo>
                  <a:lnTo>
                    <a:pt x="0" y="35052"/>
                  </a:lnTo>
                  <a:lnTo>
                    <a:pt x="3048" y="38100"/>
                  </a:lnTo>
                  <a:lnTo>
                    <a:pt x="9519666" y="38099"/>
                  </a:lnTo>
                  <a:lnTo>
                    <a:pt x="9522714" y="35051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 sz="2473"/>
            </a:p>
          </p:txBody>
        </p:sp>
        <p:sp>
          <p:nvSpPr>
            <p:cNvPr id="8" name="object 8"/>
            <p:cNvSpPr/>
            <p:nvPr/>
          </p:nvSpPr>
          <p:spPr>
            <a:xfrm>
              <a:off x="151638" y="1805177"/>
              <a:ext cx="9523095" cy="38100"/>
            </a:xfrm>
            <a:custGeom>
              <a:avLst/>
              <a:gdLst/>
              <a:ahLst/>
              <a:cxnLst/>
              <a:rect l="l" t="t" r="r" b="b"/>
              <a:pathLst>
                <a:path w="9523095" h="38100">
                  <a:moveTo>
                    <a:pt x="0" y="6858"/>
                  </a:moveTo>
                  <a:lnTo>
                    <a:pt x="0" y="3048"/>
                  </a:lnTo>
                  <a:lnTo>
                    <a:pt x="3047" y="0"/>
                  </a:lnTo>
                  <a:lnTo>
                    <a:pt x="6095" y="0"/>
                  </a:lnTo>
                  <a:lnTo>
                    <a:pt x="9516618" y="0"/>
                  </a:lnTo>
                  <a:lnTo>
                    <a:pt x="9519666" y="0"/>
                  </a:lnTo>
                  <a:lnTo>
                    <a:pt x="9522714" y="3047"/>
                  </a:lnTo>
                  <a:lnTo>
                    <a:pt x="9522714" y="6857"/>
                  </a:lnTo>
                  <a:lnTo>
                    <a:pt x="9522714" y="32003"/>
                  </a:lnTo>
                  <a:lnTo>
                    <a:pt x="9522714" y="35051"/>
                  </a:lnTo>
                  <a:lnTo>
                    <a:pt x="9519666" y="38099"/>
                  </a:lnTo>
                  <a:lnTo>
                    <a:pt x="9516618" y="38099"/>
                  </a:lnTo>
                  <a:lnTo>
                    <a:pt x="6096" y="38100"/>
                  </a:lnTo>
                  <a:lnTo>
                    <a:pt x="3048" y="38100"/>
                  </a:lnTo>
                  <a:lnTo>
                    <a:pt x="0" y="35052"/>
                  </a:lnTo>
                  <a:lnTo>
                    <a:pt x="0" y="32004"/>
                  </a:lnTo>
                  <a:lnTo>
                    <a:pt x="0" y="6858"/>
                  </a:lnTo>
                  <a:close/>
                </a:path>
              </a:pathLst>
            </a:custGeom>
            <a:ln w="10477">
              <a:solidFill>
                <a:srgbClr val="2E518E"/>
              </a:solidFill>
            </a:ln>
          </p:spPr>
          <p:txBody>
            <a:bodyPr wrap="square" lIns="0" tIns="0" rIns="0" bIns="0" rtlCol="0"/>
            <a:lstStyle/>
            <a:p>
              <a:endParaRPr sz="2473"/>
            </a:p>
          </p:txBody>
        </p:sp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8313" y="278262"/>
            <a:ext cx="1528309" cy="525317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24387948-0D03-4AFC-797C-D5BCDFA57602}"/>
              </a:ext>
            </a:extLst>
          </p:cNvPr>
          <p:cNvSpPr/>
          <p:nvPr/>
        </p:nvSpPr>
        <p:spPr>
          <a:xfrm rot="19816612">
            <a:off x="5132668" y="5673263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3A843F8-C74A-7E45-64FC-5DEDB46B720F}"/>
              </a:ext>
            </a:extLst>
          </p:cNvPr>
          <p:cNvSpPr/>
          <p:nvPr/>
        </p:nvSpPr>
        <p:spPr>
          <a:xfrm rot="12685916">
            <a:off x="9326941" y="4568325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00297CE-4327-6E9C-BFCD-F6B39DE06E01}"/>
              </a:ext>
            </a:extLst>
          </p:cNvPr>
          <p:cNvSpPr/>
          <p:nvPr/>
        </p:nvSpPr>
        <p:spPr>
          <a:xfrm rot="19581345">
            <a:off x="8368040" y="2996497"/>
            <a:ext cx="576533" cy="2156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87EC642-04EF-BF82-9E93-7885C04E93E2}"/>
              </a:ext>
            </a:extLst>
          </p:cNvPr>
          <p:cNvSpPr/>
          <p:nvPr/>
        </p:nvSpPr>
        <p:spPr>
          <a:xfrm rot="19743616">
            <a:off x="6426500" y="1954138"/>
            <a:ext cx="576533" cy="2156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DE582DB-7374-AAC8-A981-BFF4678BE4CC}"/>
              </a:ext>
            </a:extLst>
          </p:cNvPr>
          <p:cNvSpPr/>
          <p:nvPr/>
        </p:nvSpPr>
        <p:spPr>
          <a:xfrm rot="19743616">
            <a:off x="7457291" y="2540029"/>
            <a:ext cx="576533" cy="2156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EF2ABB2-F0E2-1A84-7580-31BD69D38930}"/>
              </a:ext>
            </a:extLst>
          </p:cNvPr>
          <p:cNvSpPr/>
          <p:nvPr/>
        </p:nvSpPr>
        <p:spPr>
          <a:xfrm rot="19743616">
            <a:off x="5246808" y="1676811"/>
            <a:ext cx="576533" cy="21560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DD09AA8-5584-8707-2C93-8E91FE742127}"/>
              </a:ext>
            </a:extLst>
          </p:cNvPr>
          <p:cNvSpPr/>
          <p:nvPr/>
        </p:nvSpPr>
        <p:spPr>
          <a:xfrm rot="8969102">
            <a:off x="4138952" y="2350610"/>
            <a:ext cx="576533" cy="21560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74F4A25-F4C5-402C-E52A-EE7B738367CB}"/>
              </a:ext>
            </a:extLst>
          </p:cNvPr>
          <p:cNvSpPr/>
          <p:nvPr/>
        </p:nvSpPr>
        <p:spPr>
          <a:xfrm rot="12627736">
            <a:off x="6072896" y="3904690"/>
            <a:ext cx="576533" cy="2156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70B296-A249-420C-199A-E5F13BC896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602" t="39713"/>
          <a:stretch/>
        </p:blipFill>
        <p:spPr>
          <a:xfrm>
            <a:off x="9636892" y="1273648"/>
            <a:ext cx="3737094" cy="280570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8B2E3-875E-6037-CD29-840646954CCC}"/>
              </a:ext>
            </a:extLst>
          </p:cNvPr>
          <p:cNvCxnSpPr>
            <a:cxnSpLocks/>
          </p:cNvCxnSpPr>
          <p:nvPr/>
        </p:nvCxnSpPr>
        <p:spPr>
          <a:xfrm flipH="1">
            <a:off x="8128000" y="2362200"/>
            <a:ext cx="2819400" cy="1323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0C30751-0A0D-C409-DA65-52FAAA5B8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039" y="1215274"/>
            <a:ext cx="2605288" cy="254238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04D096-A499-7F73-A9F2-D66B4C623B1C}"/>
              </a:ext>
            </a:extLst>
          </p:cNvPr>
          <p:cNvCxnSpPr>
            <a:cxnSpLocks/>
          </p:cNvCxnSpPr>
          <p:nvPr/>
        </p:nvCxnSpPr>
        <p:spPr>
          <a:xfrm flipV="1">
            <a:off x="1879600" y="2168316"/>
            <a:ext cx="3136697" cy="50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CD7246C-AC24-0EBC-5ADF-84AEAFA060DD}"/>
              </a:ext>
            </a:extLst>
          </p:cNvPr>
          <p:cNvSpPr/>
          <p:nvPr/>
        </p:nvSpPr>
        <p:spPr>
          <a:xfrm rot="19743616">
            <a:off x="1488425" y="1586852"/>
            <a:ext cx="576533" cy="21560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1CEA2FF-09A7-C622-B153-409F6A17E018}"/>
              </a:ext>
            </a:extLst>
          </p:cNvPr>
          <p:cNvSpPr/>
          <p:nvPr/>
        </p:nvSpPr>
        <p:spPr>
          <a:xfrm rot="8969102">
            <a:off x="380569" y="2260651"/>
            <a:ext cx="576533" cy="21560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BB6BC61-A694-401B-CA8E-9F2C6BF20E30}"/>
              </a:ext>
            </a:extLst>
          </p:cNvPr>
          <p:cNvSpPr/>
          <p:nvPr/>
        </p:nvSpPr>
        <p:spPr>
          <a:xfrm rot="19743616">
            <a:off x="12285869" y="1936444"/>
            <a:ext cx="576533" cy="21560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0052724-BACA-A947-1825-A45540AC23BD}"/>
              </a:ext>
            </a:extLst>
          </p:cNvPr>
          <p:cNvSpPr/>
          <p:nvPr/>
        </p:nvSpPr>
        <p:spPr>
          <a:xfrm rot="8969102">
            <a:off x="10393413" y="3006709"/>
            <a:ext cx="576533" cy="21560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3570B3-302F-3A79-DDF6-46E5B247A245}"/>
              </a:ext>
            </a:extLst>
          </p:cNvPr>
          <p:cNvSpPr txBox="1"/>
          <p:nvPr/>
        </p:nvSpPr>
        <p:spPr>
          <a:xfrm>
            <a:off x="11185240" y="4228828"/>
            <a:ext cx="21724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1: 3-way</a:t>
            </a:r>
          </a:p>
          <a:p>
            <a:pPr marL="342900" indent="-342900">
              <a:buAutoNum type="arabicPeriod"/>
            </a:pPr>
            <a:r>
              <a:rPr lang="en-US" dirty="0"/>
              <a:t>Go straight: read barcode and check metal</a:t>
            </a:r>
          </a:p>
          <a:p>
            <a:pPr marL="342900" indent="-342900">
              <a:buAutoNum type="arabicPeriod"/>
            </a:pPr>
            <a:r>
              <a:rPr lang="en-US" dirty="0"/>
              <a:t>Turn Left: can’t read barcode</a:t>
            </a:r>
          </a:p>
          <a:p>
            <a:pPr marL="342900" indent="-342900">
              <a:buAutoNum type="arabicPeriod"/>
            </a:pPr>
            <a:r>
              <a:rPr lang="en-US" dirty="0"/>
              <a:t>Turn Right: Read barcode and no check metal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5E3142-4CC8-20E0-2E2C-788D0F1AD4E1}"/>
              </a:ext>
            </a:extLst>
          </p:cNvPr>
          <p:cNvSpPr txBox="1"/>
          <p:nvPr/>
        </p:nvSpPr>
        <p:spPr>
          <a:xfrm>
            <a:off x="192673" y="3844061"/>
            <a:ext cx="2172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1: 2-way</a:t>
            </a:r>
          </a:p>
          <a:p>
            <a:pPr marL="342900" indent="-342900">
              <a:buAutoNum type="arabicPeriod"/>
            </a:pPr>
            <a:r>
              <a:rPr lang="en-US" dirty="0"/>
              <a:t>Turn Left: for Printing process</a:t>
            </a:r>
          </a:p>
          <a:p>
            <a:pPr marL="342900" indent="-342900">
              <a:buAutoNum type="arabicPeriod"/>
            </a:pPr>
            <a:r>
              <a:rPr lang="en-US" dirty="0"/>
              <a:t>Turn Right: for FGs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2247" y="115672"/>
            <a:ext cx="1256145" cy="7762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01117" y="1020229"/>
            <a:ext cx="13096189" cy="67169"/>
            <a:chOff x="146399" y="1799939"/>
            <a:chExt cx="9533255" cy="48895"/>
          </a:xfrm>
        </p:grpSpPr>
        <p:sp>
          <p:nvSpPr>
            <p:cNvPr id="5" name="object 5"/>
            <p:cNvSpPr/>
            <p:nvPr/>
          </p:nvSpPr>
          <p:spPr>
            <a:xfrm>
              <a:off x="151638" y="1805177"/>
              <a:ext cx="9523095" cy="38100"/>
            </a:xfrm>
            <a:custGeom>
              <a:avLst/>
              <a:gdLst/>
              <a:ahLst/>
              <a:cxnLst/>
              <a:rect l="l" t="t" r="r" b="b"/>
              <a:pathLst>
                <a:path w="9523095" h="38100">
                  <a:moveTo>
                    <a:pt x="9522714" y="35051"/>
                  </a:moveTo>
                  <a:lnTo>
                    <a:pt x="9522714" y="3047"/>
                  </a:lnTo>
                  <a:lnTo>
                    <a:pt x="9519666" y="0"/>
                  </a:lnTo>
                  <a:lnTo>
                    <a:pt x="3047" y="0"/>
                  </a:lnTo>
                  <a:lnTo>
                    <a:pt x="0" y="3048"/>
                  </a:lnTo>
                  <a:lnTo>
                    <a:pt x="0" y="6858"/>
                  </a:lnTo>
                  <a:lnTo>
                    <a:pt x="0" y="35052"/>
                  </a:lnTo>
                  <a:lnTo>
                    <a:pt x="3048" y="38100"/>
                  </a:lnTo>
                  <a:lnTo>
                    <a:pt x="9519666" y="38099"/>
                  </a:lnTo>
                  <a:lnTo>
                    <a:pt x="9522714" y="35051"/>
                  </a:lnTo>
                  <a:close/>
                </a:path>
              </a:pathLst>
            </a:custGeom>
            <a:solidFill>
              <a:srgbClr val="4371C3"/>
            </a:solidFill>
          </p:spPr>
          <p:txBody>
            <a:bodyPr wrap="square" lIns="0" tIns="0" rIns="0" bIns="0" rtlCol="0"/>
            <a:lstStyle/>
            <a:p>
              <a:endParaRPr sz="2473"/>
            </a:p>
          </p:txBody>
        </p:sp>
        <p:sp>
          <p:nvSpPr>
            <p:cNvPr id="6" name="object 6"/>
            <p:cNvSpPr/>
            <p:nvPr/>
          </p:nvSpPr>
          <p:spPr>
            <a:xfrm>
              <a:off x="151638" y="1805177"/>
              <a:ext cx="9523095" cy="38100"/>
            </a:xfrm>
            <a:custGeom>
              <a:avLst/>
              <a:gdLst/>
              <a:ahLst/>
              <a:cxnLst/>
              <a:rect l="l" t="t" r="r" b="b"/>
              <a:pathLst>
                <a:path w="9523095" h="38100">
                  <a:moveTo>
                    <a:pt x="0" y="6858"/>
                  </a:moveTo>
                  <a:lnTo>
                    <a:pt x="0" y="3048"/>
                  </a:lnTo>
                  <a:lnTo>
                    <a:pt x="3047" y="0"/>
                  </a:lnTo>
                  <a:lnTo>
                    <a:pt x="6095" y="0"/>
                  </a:lnTo>
                  <a:lnTo>
                    <a:pt x="9516618" y="0"/>
                  </a:lnTo>
                  <a:lnTo>
                    <a:pt x="9519666" y="0"/>
                  </a:lnTo>
                  <a:lnTo>
                    <a:pt x="9522714" y="3047"/>
                  </a:lnTo>
                  <a:lnTo>
                    <a:pt x="9522714" y="6857"/>
                  </a:lnTo>
                  <a:lnTo>
                    <a:pt x="9522714" y="32003"/>
                  </a:lnTo>
                  <a:lnTo>
                    <a:pt x="9522714" y="35051"/>
                  </a:lnTo>
                  <a:lnTo>
                    <a:pt x="9519666" y="38099"/>
                  </a:lnTo>
                  <a:lnTo>
                    <a:pt x="9516618" y="38099"/>
                  </a:lnTo>
                  <a:lnTo>
                    <a:pt x="6096" y="38100"/>
                  </a:lnTo>
                  <a:lnTo>
                    <a:pt x="3048" y="38100"/>
                  </a:lnTo>
                  <a:lnTo>
                    <a:pt x="0" y="35052"/>
                  </a:lnTo>
                  <a:lnTo>
                    <a:pt x="0" y="32004"/>
                  </a:lnTo>
                  <a:lnTo>
                    <a:pt x="0" y="6858"/>
                  </a:lnTo>
                  <a:close/>
                </a:path>
              </a:pathLst>
            </a:custGeom>
            <a:ln w="10477">
              <a:solidFill>
                <a:srgbClr val="2E518E"/>
              </a:solidFill>
            </a:ln>
          </p:spPr>
          <p:txBody>
            <a:bodyPr wrap="square" lIns="0" tIns="0" rIns="0" bIns="0" rtlCol="0"/>
            <a:lstStyle/>
            <a:p>
              <a:endParaRPr sz="2473"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313" y="278262"/>
            <a:ext cx="1528309" cy="525317"/>
          </a:xfrm>
          <a:prstGeom prst="rect">
            <a:avLst/>
          </a:prstGeom>
        </p:spPr>
      </p:pic>
      <p:sp>
        <p:nvSpPr>
          <p:cNvPr id="38" name="object 4">
            <a:extLst>
              <a:ext uri="{FF2B5EF4-FFF2-40B4-BE49-F238E27FC236}">
                <a16:creationId xmlns:a16="http://schemas.microsoft.com/office/drawing/2014/main" id="{0F2A33FF-4678-BAE2-8DE8-257BEBC1FF04}"/>
              </a:ext>
            </a:extLst>
          </p:cNvPr>
          <p:cNvSpPr txBox="1">
            <a:spLocks/>
          </p:cNvSpPr>
          <p:nvPr/>
        </p:nvSpPr>
        <p:spPr>
          <a:xfrm>
            <a:off x="4875111" y="278262"/>
            <a:ext cx="4371650" cy="574366"/>
          </a:xfrm>
          <a:prstGeom prst="rect">
            <a:avLst/>
          </a:prstGeom>
        </p:spPr>
        <p:txBody>
          <a:bodyPr vert="horz" wrap="square" lIns="0" tIns="24425" rIns="0" bIns="0" rtlCol="0">
            <a:spAutoFit/>
          </a:bodyPr>
          <a:lstStyle>
            <a:lvl1pPr>
              <a:defRPr sz="3572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7446">
              <a:spcBef>
                <a:spcPts val="192"/>
              </a:spcBef>
            </a:pPr>
            <a:r>
              <a:rPr lang="en-US" kern="0" spc="7" dirty="0"/>
              <a:t>Layout</a:t>
            </a:r>
            <a:endParaRPr lang="en-US" kern="0" spc="-7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CCB44-2A98-DC95-4E07-E352CBEC7BED}"/>
              </a:ext>
            </a:extLst>
          </p:cNvPr>
          <p:cNvSpPr txBox="1"/>
          <p:nvPr/>
        </p:nvSpPr>
        <p:spPr>
          <a:xfrm>
            <a:off x="7670800" y="2133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check finished dimension by CAD file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EECA1E-146E-42DC-DD69-F71240C3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52" y="1215274"/>
            <a:ext cx="7236848" cy="65351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118</Words>
  <Application>Microsoft Office PowerPoint</Application>
  <PresentationFormat>Custom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Office Theme</vt:lpstr>
      <vt:lpstr>PowerPoint Presentation</vt:lpstr>
      <vt:lpstr>Project information:</vt:lpstr>
      <vt:lpstr>PowerPoint Presentation</vt:lpstr>
      <vt:lpstr>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AVS - Famas 21Jun2022 R1</dc:title>
  <dc:creator>taoan</dc:creator>
  <cp:lastModifiedBy>TAO VAN AN</cp:lastModifiedBy>
  <cp:revision>1</cp:revision>
  <cp:lastPrinted>2022-08-18T02:31:09Z</cp:lastPrinted>
  <dcterms:created xsi:type="dcterms:W3CDTF">2022-08-09T02:28:19Z</dcterms:created>
  <dcterms:modified xsi:type="dcterms:W3CDTF">2022-10-03T08:58:23Z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2022-08-09T00:00:00Z</vt:filetime>
  </property>
</Properties>
</file>