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265" r:id="rId5"/>
    <p:sldId id="319" r:id="rId6"/>
    <p:sldId id="311" r:id="rId7"/>
    <p:sldId id="273" r:id="rId8"/>
    <p:sldId id="320" r:id="rId9"/>
    <p:sldId id="323" r:id="rId10"/>
    <p:sldId id="321" r:id="rId11"/>
    <p:sldId id="324" r:id="rId12"/>
    <p:sldId id="325" r:id="rId13"/>
    <p:sldId id="326" r:id="rId14"/>
    <p:sldId id="327" r:id="rId15"/>
    <p:sldId id="328" r:id="rId16"/>
    <p:sldId id="331" r:id="rId17"/>
    <p:sldId id="322" r:id="rId18"/>
    <p:sldId id="332" r:id="rId19"/>
    <p:sldId id="333" r:id="rId20"/>
    <p:sldId id="33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>
      <p:cViewPr>
        <p:scale>
          <a:sx n="75" d="100"/>
          <a:sy n="75" d="100"/>
        </p:scale>
        <p:origin x="12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0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5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446C-1851-4CF5-98CB-82D417D9A1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CE58F-C613-4CE0-BF5A-E560E89D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1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95600" y="548680"/>
            <a:ext cx="7200800" cy="305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M&amp;L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(Music and life)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16080" y="4149080"/>
            <a:ext cx="43204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노재홍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이가림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남기현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0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회원가입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48301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회원가입 페이지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유효성 검사 미 통과시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하단에 </a:t>
            </a:r>
            <a:r>
              <a:rPr lang="ko-KR" altLang="en-US" sz="2000" dirty="0" err="1" smtClean="0"/>
              <a:t>오류내용</a:t>
            </a:r>
            <a:r>
              <a:rPr lang="ko-KR" altLang="en-US" sz="2000" dirty="0" smtClean="0"/>
              <a:t> 및 양식 출력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우편번호 검색은 다음 </a:t>
            </a:r>
            <a:r>
              <a:rPr lang="ko-KR" altLang="en-US" sz="2000" dirty="0" err="1" smtClean="0"/>
              <a:t>주소검색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71293"/>
            <a:ext cx="3968007" cy="50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5852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My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리스트의 제목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해당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페이지로 이동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2" y="1255832"/>
            <a:ext cx="4174711" cy="4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 정보 수정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51603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정보수정 페이지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회원가입과 동일하게 </a:t>
            </a:r>
            <a:r>
              <a:rPr lang="ko-KR" altLang="en-US" sz="2000" dirty="0" err="1" smtClean="0"/>
              <a:t>유효성검사</a:t>
            </a:r>
            <a:r>
              <a:rPr lang="ko-KR" altLang="en-US" sz="2000" dirty="0" smtClean="0"/>
              <a:t> 미 통과시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하단에 </a:t>
            </a:r>
            <a:r>
              <a:rPr lang="ko-KR" altLang="en-US" sz="2000" dirty="0" err="1" smtClean="0"/>
              <a:t>오류내용</a:t>
            </a:r>
            <a:r>
              <a:rPr lang="ko-KR" altLang="en-US" sz="2000" dirty="0" smtClean="0"/>
              <a:t> 및 </a:t>
            </a:r>
            <a:r>
              <a:rPr lang="ko-KR" altLang="en-US" sz="2000" dirty="0" err="1" smtClean="0"/>
              <a:t>양식출력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5832"/>
            <a:ext cx="3987030" cy="49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회원 탈퇴 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5960" y="1255832"/>
            <a:ext cx="4826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회원 탈퇴 페이지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이메일과 로그인 정보 일치 시 회원 탈퇴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-1201889" y="766203"/>
            <a:ext cx="835931" cy="566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3" y="1255833"/>
            <a:ext cx="4383515" cy="49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9281"/>
            <a:ext cx="4320480" cy="432995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603487" y="250053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5762997" y="272161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장르별 페이지</a:t>
            </a:r>
            <a:endParaRPr lang="ko-KR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91804" y="1282398"/>
            <a:ext cx="54425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장르별 게시판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해당 태그 리스트 출력 및 </a:t>
            </a:r>
            <a:r>
              <a:rPr lang="ko-KR" altLang="en-US" sz="2000" dirty="0" err="1" smtClean="0"/>
              <a:t>강조효과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미 인증 유저는 해당 글쓰기 버튼 </a:t>
            </a:r>
            <a:r>
              <a:rPr lang="ko-KR" altLang="en-US" sz="2000" dirty="0" err="1" smtClean="0"/>
              <a:t>비생성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053539" y="2811114"/>
            <a:ext cx="577965" cy="441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62997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86937" y="2461383"/>
            <a:ext cx="288983" cy="34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71053" y="22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42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음악찾기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82398"/>
            <a:ext cx="4320480" cy="4306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5486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자유게시판</a:t>
            </a:r>
            <a:endParaRPr lang="ko-KR" altLang="en-US" sz="4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7065"/>
            <a:ext cx="4320480" cy="43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음악뉴스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56566"/>
            <a:ext cx="4320480" cy="4332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84144"/>
            <a:ext cx="4320479" cy="4305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1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고객센터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02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" y="1258104"/>
            <a:ext cx="4673775" cy="505121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글쓰기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5980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글쓰기 페이지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인증된 사용자만 접근 가능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게시판 선택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관리자용 게시판은 </a:t>
            </a:r>
            <a:r>
              <a:rPr lang="ko-KR" altLang="en-US" sz="2000" dirty="0" err="1" smtClean="0"/>
              <a:t>일반유저는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 smtClean="0"/>
              <a:t>선택불가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이미지 삽입 가능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삽입시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미리보기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생성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상단의 </a:t>
            </a:r>
            <a:r>
              <a:rPr lang="en-US" altLang="ko-KR" sz="2000" dirty="0" smtClean="0"/>
              <a:t>remove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이미지 제거</a:t>
            </a:r>
            <a:endParaRPr lang="en-US" altLang="ko-KR" sz="20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271464" y="1945287"/>
            <a:ext cx="1080120" cy="187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83402" y="183174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71464" y="2406694"/>
            <a:ext cx="1008112" cy="1260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65650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02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2" y="1256566"/>
            <a:ext cx="4358827" cy="505275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게시글</a:t>
            </a:r>
            <a:r>
              <a:rPr lang="ko-KR" altLang="en-US" sz="4000" dirty="0" smtClean="0"/>
              <a:t> 상단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6092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작성자는 수정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삭제버튼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비작성자는</a:t>
            </a:r>
            <a:r>
              <a:rPr lang="ko-KR" altLang="en-US" sz="2000" dirty="0" smtClean="0"/>
              <a:t> 작성자에 대한 </a:t>
            </a:r>
            <a:r>
              <a:rPr lang="ko-KR" altLang="en-US" sz="2000" dirty="0" err="1" smtClean="0"/>
              <a:t>팔로우버튼</a:t>
            </a:r>
            <a:r>
              <a:rPr lang="ko-KR" altLang="en-US" sz="2000" dirty="0" smtClean="0"/>
              <a:t> 생성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댓글란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미인증</a:t>
            </a:r>
            <a:r>
              <a:rPr lang="ko-KR" altLang="en-US" sz="2000" dirty="0" smtClean="0"/>
              <a:t> 유저는 버튼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없음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105802" y="1782041"/>
            <a:ext cx="381686" cy="182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9222" y="162409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7888" y="5211143"/>
            <a:ext cx="385563" cy="306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68841" y="5057332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65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83" y="1299073"/>
            <a:ext cx="4760259" cy="501024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456040" y="211255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456040" y="33510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게시글</a:t>
            </a:r>
            <a:r>
              <a:rPr lang="ko-KR" altLang="en-US" sz="4000" dirty="0" smtClean="0"/>
              <a:t> 하단</a:t>
            </a:r>
            <a:endParaRPr lang="ko-KR" altLang="en-US" sz="4000" dirty="0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6092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페이지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작성자는 </a:t>
            </a:r>
            <a:r>
              <a:rPr lang="ko-KR" altLang="en-US" sz="2000" dirty="0" err="1" smtClean="0"/>
              <a:t>삭제버튼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비작성자는</a:t>
            </a:r>
            <a:r>
              <a:rPr lang="ko-KR" altLang="en-US" sz="2000" dirty="0" smtClean="0"/>
              <a:t> 작성자에 대한 </a:t>
            </a:r>
            <a:r>
              <a:rPr lang="ko-KR" altLang="en-US" sz="2000" dirty="0" err="1" smtClean="0"/>
              <a:t>팔로우버튼</a:t>
            </a:r>
            <a:r>
              <a:rPr lang="ko-KR" altLang="en-US" sz="2000" dirty="0" smtClean="0"/>
              <a:t> 생성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대댓글란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미인증</a:t>
            </a:r>
            <a:r>
              <a:rPr lang="ko-KR" altLang="en-US" sz="2000" dirty="0" smtClean="0"/>
              <a:t> 유저는 버튼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댓글 구조는 댓글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대댓글의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단계 까지만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1157722" y="2841497"/>
            <a:ext cx="381686" cy="182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69214" y="280189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61089" y="3057774"/>
            <a:ext cx="264388" cy="243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025477" y="30149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46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600" y="822959"/>
            <a:ext cx="64807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목차</a:t>
            </a:r>
            <a:endParaRPr lang="en-US" altLang="ko-KR" sz="32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smtClean="0"/>
              <a:t>DB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/>
              <a:t>Authority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smtClean="0"/>
              <a:t>Page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32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authority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1824" y="1268760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8904312" y="551723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제작자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노재홍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6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9091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사이트 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5360" y="270892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08208" y="1268760"/>
            <a:ext cx="1427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서브메뉴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4" idx="3"/>
            <a:endCxn id="7" idx="1"/>
          </p:cNvCxnSpPr>
          <p:nvPr/>
        </p:nvCxnSpPr>
        <p:spPr>
          <a:xfrm flipV="1">
            <a:off x="3935760" y="349953"/>
            <a:ext cx="1440160" cy="1278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75920" y="133929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5920" y="69269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75920" y="125146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ID/PW</a:t>
            </a:r>
            <a:r>
              <a:rPr lang="ko-KR" altLang="en-US" sz="1200" dirty="0"/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5920" y="181023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고객센터</a:t>
            </a:r>
          </a:p>
        </p:txBody>
      </p:sp>
      <p:cxnSp>
        <p:nvCxnSpPr>
          <p:cNvPr id="15" name="꺾인 연결선 14"/>
          <p:cNvCxnSpPr>
            <a:stCxn id="4" idx="3"/>
            <a:endCxn id="12" idx="1"/>
          </p:cNvCxnSpPr>
          <p:nvPr/>
        </p:nvCxnSpPr>
        <p:spPr>
          <a:xfrm>
            <a:off x="3935760" y="1628800"/>
            <a:ext cx="1440160" cy="397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3"/>
            <a:endCxn id="10" idx="1"/>
          </p:cNvCxnSpPr>
          <p:nvPr/>
        </p:nvCxnSpPr>
        <p:spPr>
          <a:xfrm flipV="1">
            <a:off x="3935760" y="908720"/>
            <a:ext cx="1440160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11" idx="1"/>
          </p:cNvCxnSpPr>
          <p:nvPr/>
        </p:nvCxnSpPr>
        <p:spPr>
          <a:xfrm flipV="1">
            <a:off x="3935760" y="1467487"/>
            <a:ext cx="1440160" cy="16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75920" y="236899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r>
              <a:rPr lang="en-US" altLang="ko-KR" sz="1200" dirty="0"/>
              <a:t>(</a:t>
            </a:r>
            <a:r>
              <a:rPr lang="ko-KR" altLang="en-US" sz="1200" dirty="0"/>
              <a:t>로그인 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3" name="꺾인 연결선 22"/>
          <p:cNvCxnSpPr>
            <a:stCxn id="4" idx="3"/>
            <a:endCxn id="21" idx="1"/>
          </p:cNvCxnSpPr>
          <p:nvPr/>
        </p:nvCxnSpPr>
        <p:spPr>
          <a:xfrm>
            <a:off x="3935760" y="1628800"/>
            <a:ext cx="1440160" cy="956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4" idx="1"/>
          </p:cNvCxnSpPr>
          <p:nvPr/>
        </p:nvCxnSpPr>
        <p:spPr>
          <a:xfrm flipV="1">
            <a:off x="1775520" y="1628800"/>
            <a:ext cx="732688" cy="1800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08208" y="4869160"/>
            <a:ext cx="1427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3" idx="3"/>
            <a:endCxn id="28" idx="1"/>
          </p:cNvCxnSpPr>
          <p:nvPr/>
        </p:nvCxnSpPr>
        <p:spPr>
          <a:xfrm>
            <a:off x="1775520" y="3429000"/>
            <a:ext cx="732688" cy="1800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655840" y="4878765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자유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익명게시판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655840" y="560845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음악뉴스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655840" y="414908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음악찾기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655840" y="342290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장르별</a:t>
            </a:r>
          </a:p>
        </p:txBody>
      </p:sp>
      <p:cxnSp>
        <p:nvCxnSpPr>
          <p:cNvPr id="37" name="꺾인 연결선 36"/>
          <p:cNvCxnSpPr>
            <a:stCxn id="28" idx="3"/>
            <a:endCxn id="33" idx="1"/>
          </p:cNvCxnSpPr>
          <p:nvPr/>
        </p:nvCxnSpPr>
        <p:spPr>
          <a:xfrm>
            <a:off x="3935760" y="5229200"/>
            <a:ext cx="720080" cy="595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8" idx="3"/>
            <a:endCxn id="35" idx="1"/>
          </p:cNvCxnSpPr>
          <p:nvPr/>
        </p:nvCxnSpPr>
        <p:spPr>
          <a:xfrm flipV="1">
            <a:off x="3935760" y="3638931"/>
            <a:ext cx="720080" cy="1590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8" idx="3"/>
            <a:endCxn id="34" idx="1"/>
          </p:cNvCxnSpPr>
          <p:nvPr/>
        </p:nvCxnSpPr>
        <p:spPr>
          <a:xfrm flipV="1">
            <a:off x="3935760" y="4365104"/>
            <a:ext cx="720080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8" idx="3"/>
            <a:endCxn id="32" idx="1"/>
          </p:cNvCxnSpPr>
          <p:nvPr/>
        </p:nvCxnSpPr>
        <p:spPr>
          <a:xfrm flipV="1">
            <a:off x="3935760" y="5094789"/>
            <a:ext cx="720080" cy="134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38529" y="3094029"/>
            <a:ext cx="1512168" cy="22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56" name="꺾인 연결선 55"/>
          <p:cNvCxnSpPr>
            <a:stCxn id="35" idx="3"/>
            <a:endCxn id="49" idx="1"/>
          </p:cNvCxnSpPr>
          <p:nvPr/>
        </p:nvCxnSpPr>
        <p:spPr>
          <a:xfrm flipV="1">
            <a:off x="6168008" y="3205088"/>
            <a:ext cx="670521" cy="433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838529" y="3530919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60" name="꺾인 연결선 59"/>
          <p:cNvCxnSpPr>
            <a:stCxn id="35" idx="3"/>
            <a:endCxn id="58" idx="1"/>
          </p:cNvCxnSpPr>
          <p:nvPr/>
        </p:nvCxnSpPr>
        <p:spPr>
          <a:xfrm>
            <a:off x="6168008" y="3638931"/>
            <a:ext cx="6705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25479" y="4045406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6825479" y="4412319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75" name="꺾인 연결선 74"/>
          <p:cNvCxnSpPr>
            <a:stCxn id="34" idx="3"/>
            <a:endCxn id="72" idx="1"/>
          </p:cNvCxnSpPr>
          <p:nvPr/>
        </p:nvCxnSpPr>
        <p:spPr>
          <a:xfrm flipV="1">
            <a:off x="6168008" y="4153418"/>
            <a:ext cx="657471" cy="211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34" idx="3"/>
            <a:endCxn id="73" idx="1"/>
          </p:cNvCxnSpPr>
          <p:nvPr/>
        </p:nvCxnSpPr>
        <p:spPr>
          <a:xfrm>
            <a:off x="6168008" y="4365104"/>
            <a:ext cx="657471" cy="155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838529" y="5283410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작성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825479" y="4888426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82" name="꺾인 연결선 81"/>
          <p:cNvCxnSpPr>
            <a:stCxn id="32" idx="3"/>
            <a:endCxn id="80" idx="1"/>
          </p:cNvCxnSpPr>
          <p:nvPr/>
        </p:nvCxnSpPr>
        <p:spPr>
          <a:xfrm flipV="1">
            <a:off x="6168008" y="4996438"/>
            <a:ext cx="657471" cy="98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32" idx="3"/>
            <a:endCxn id="79" idx="1"/>
          </p:cNvCxnSpPr>
          <p:nvPr/>
        </p:nvCxnSpPr>
        <p:spPr>
          <a:xfrm>
            <a:off x="6168008" y="5094789"/>
            <a:ext cx="670521" cy="296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533085" y="237031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정보수정</a:t>
            </a:r>
          </a:p>
        </p:txBody>
      </p:sp>
      <p:cxnSp>
        <p:nvCxnSpPr>
          <p:cNvPr id="102" name="직선 화살표 연결선 101"/>
          <p:cNvCxnSpPr>
            <a:stCxn id="21" idx="3"/>
            <a:endCxn id="100" idx="1"/>
          </p:cNvCxnSpPr>
          <p:nvPr/>
        </p:nvCxnSpPr>
        <p:spPr>
          <a:xfrm>
            <a:off x="6888088" y="2585021"/>
            <a:ext cx="644997" cy="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533085" y="181023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r>
              <a:rPr lang="ko-KR" altLang="en-US" sz="1200" dirty="0"/>
              <a:t> 신고</a:t>
            </a:r>
          </a:p>
        </p:txBody>
      </p:sp>
      <p:cxnSp>
        <p:nvCxnSpPr>
          <p:cNvPr id="105" name="직선 화살표 연결선 104"/>
          <p:cNvCxnSpPr>
            <a:stCxn id="12" idx="3"/>
            <a:endCxn id="103" idx="1"/>
          </p:cNvCxnSpPr>
          <p:nvPr/>
        </p:nvCxnSpPr>
        <p:spPr>
          <a:xfrm>
            <a:off x="6888088" y="2026254"/>
            <a:ext cx="644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533085" y="1252883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cxnSp>
        <p:nvCxnSpPr>
          <p:cNvPr id="108" name="꺾인 연결선 107"/>
          <p:cNvCxnSpPr>
            <a:stCxn id="12" idx="3"/>
            <a:endCxn id="106" idx="1"/>
          </p:cNvCxnSpPr>
          <p:nvPr/>
        </p:nvCxnSpPr>
        <p:spPr>
          <a:xfrm flipV="1">
            <a:off x="6888088" y="1468907"/>
            <a:ext cx="644997" cy="55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9696400" y="1251464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 작성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관리자만 가능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106" idx="3"/>
            <a:endCxn id="109" idx="1"/>
          </p:cNvCxnSpPr>
          <p:nvPr/>
        </p:nvCxnSpPr>
        <p:spPr>
          <a:xfrm flipV="1">
            <a:off x="9045253" y="1467488"/>
            <a:ext cx="651147" cy="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9690250" y="1918191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 작성</a:t>
            </a:r>
          </a:p>
        </p:txBody>
      </p:sp>
      <p:cxnSp>
        <p:nvCxnSpPr>
          <p:cNvPr id="119" name="직선 화살표 연결선 118"/>
          <p:cNvCxnSpPr>
            <a:stCxn id="103" idx="3"/>
            <a:endCxn id="117" idx="1"/>
          </p:cNvCxnSpPr>
          <p:nvPr/>
        </p:nvCxnSpPr>
        <p:spPr>
          <a:xfrm flipV="1">
            <a:off x="9045253" y="2026203"/>
            <a:ext cx="644997" cy="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838529" y="5716462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게시글</a:t>
            </a:r>
            <a:endParaRPr lang="ko-KR" altLang="en-US" sz="1200" dirty="0"/>
          </a:p>
        </p:txBody>
      </p:sp>
      <p:cxnSp>
        <p:nvCxnSpPr>
          <p:cNvPr id="76" name="꺾인 연결선 75"/>
          <p:cNvCxnSpPr>
            <a:stCxn id="33" idx="3"/>
            <a:endCxn id="74" idx="1"/>
          </p:cNvCxnSpPr>
          <p:nvPr/>
        </p:nvCxnSpPr>
        <p:spPr>
          <a:xfrm>
            <a:off x="6168008" y="5824474"/>
            <a:ext cx="6705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00" idx="3"/>
            <a:endCxn id="55" idx="1"/>
          </p:cNvCxnSpPr>
          <p:nvPr/>
        </p:nvCxnSpPr>
        <p:spPr>
          <a:xfrm flipV="1">
            <a:off x="9045253" y="2585021"/>
            <a:ext cx="644997" cy="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690250" y="2368997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</a:t>
            </a:r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cxnSp>
        <p:nvCxnSpPr>
          <p:cNvPr id="59" name="꺾인 연결선 58"/>
          <p:cNvCxnSpPr>
            <a:stCxn id="11" idx="3"/>
          </p:cNvCxnSpPr>
          <p:nvPr/>
        </p:nvCxnSpPr>
        <p:spPr>
          <a:xfrm flipV="1">
            <a:off x="6888088" y="832530"/>
            <a:ext cx="644997" cy="634957"/>
          </a:xfrm>
          <a:prstGeom prst="bentConnector3">
            <a:avLst>
              <a:gd name="adj1" fmla="val 2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533085" y="69007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 재설정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54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8760"/>
            <a:ext cx="10058400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039342"/>
            <a:ext cx="4057650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8760"/>
            <a:ext cx="10058400" cy="144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039342"/>
            <a:ext cx="9753600" cy="1613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983558"/>
            <a:ext cx="10058400" cy="13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432" y="4766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권한종류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96962"/>
              </p:ext>
            </p:extLst>
          </p:nvPr>
        </p:nvGraphicFramePr>
        <p:xfrm>
          <a:off x="983432" y="1340768"/>
          <a:ext cx="8640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23">
                  <a:extLst>
                    <a:ext uri="{9D8B030D-6E8A-4147-A177-3AD203B41FA5}">
                      <a16:colId xmlns:a16="http://schemas.microsoft.com/office/drawing/2014/main" val="3251161966"/>
                    </a:ext>
                  </a:extLst>
                </a:gridCol>
                <a:gridCol w="5114037">
                  <a:extLst>
                    <a:ext uri="{9D8B030D-6E8A-4147-A177-3AD203B41FA5}">
                      <a16:colId xmlns:a16="http://schemas.microsoft.com/office/drawing/2014/main" val="617252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부여방법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회원가입시</a:t>
                      </a:r>
                      <a:r>
                        <a:rPr lang="ko-KR" altLang="en-US" dirty="0" smtClean="0"/>
                        <a:t>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2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 </a:t>
                      </a:r>
                      <a:r>
                        <a:rPr lang="ko-KR" altLang="en-US" dirty="0" err="1" smtClean="0"/>
                        <a:t>인증시</a:t>
                      </a:r>
                      <a:r>
                        <a:rPr lang="ko-KR" altLang="en-US" dirty="0" smtClean="0"/>
                        <a:t> 부여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0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1" y="1301975"/>
            <a:ext cx="4739417" cy="500734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30211" y="114113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4600151" y="9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5658206" y="96338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5342322" y="229254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Main</a:t>
            </a:r>
            <a:endParaRPr lang="ko-KR" altLang="en-US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1076731" y="1301975"/>
            <a:ext cx="626781" cy="39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96000" y="980728"/>
            <a:ext cx="5760640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2024" y="1299073"/>
            <a:ext cx="5048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메인페이지</a:t>
            </a:r>
            <a:r>
              <a:rPr lang="ko-KR" altLang="en-US" sz="2000" dirty="0" smtClean="0"/>
              <a:t> 이동 로고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대분류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페이지 이동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로그인시 변경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 smtClean="0"/>
              <a:t>서치바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검색시</a:t>
            </a:r>
            <a:r>
              <a:rPr lang="ko-KR" altLang="en-US" sz="2000" dirty="0" smtClean="0"/>
              <a:t> 결과 페이지로 이동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태그에 맞는 </a:t>
            </a:r>
            <a:r>
              <a:rPr lang="ko-KR" altLang="en-US" sz="2000" dirty="0" err="1" smtClean="0"/>
              <a:t>인기글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4259401" y="1302724"/>
            <a:ext cx="626781" cy="36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7817" y="1256566"/>
            <a:ext cx="626781" cy="20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798428"/>
            <a:ext cx="1177092" cy="30065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574762" y="2274804"/>
            <a:ext cx="3729150" cy="36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83605" y="2685894"/>
            <a:ext cx="2204083" cy="1607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1" y="1299073"/>
            <a:ext cx="3772703" cy="32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256565"/>
            <a:ext cx="3893470" cy="3240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47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Login</a:t>
            </a:r>
            <a:endParaRPr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>
            <a:off x="6023992" y="3110636"/>
            <a:ext cx="1120750" cy="283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5440" y="45091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75920" y="4581128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찾기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 일치 시 하단에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5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256565"/>
            <a:ext cx="3600000" cy="374482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-1201889" y="158931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-1179587" y="19546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타원 7"/>
          <p:cNvSpPr/>
          <p:nvPr/>
        </p:nvSpPr>
        <p:spPr>
          <a:xfrm>
            <a:off x="-1179587" y="23425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-886005" y="261681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-1234890" y="293633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-1236791" y="3301638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-1234890" y="3666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548680"/>
            <a:ext cx="147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Login</a:t>
            </a:r>
            <a:endParaRPr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>
            <a:off x="6199186" y="3176418"/>
            <a:ext cx="2345086" cy="6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5440" y="48581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936" y="5194800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일치시</a:t>
            </a:r>
            <a:r>
              <a:rPr lang="ko-KR" altLang="en-US" dirty="0" smtClean="0"/>
              <a:t> 새로운 비밀번호 등록 창 생성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5" y="1256565"/>
            <a:ext cx="3600000" cy="32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321</Words>
  <Application>Microsoft Office PowerPoint</Application>
  <PresentationFormat>와이드스크린</PresentationFormat>
  <Paragraphs>195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127</cp:revision>
  <dcterms:created xsi:type="dcterms:W3CDTF">2024-03-26T07:50:19Z</dcterms:created>
  <dcterms:modified xsi:type="dcterms:W3CDTF">2024-04-29T04:39:06Z</dcterms:modified>
</cp:coreProperties>
</file>