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326" r:id="rId6"/>
    <p:sldId id="325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9AEAC-AB85-EB71-4F7A-1C539E10EA96}" v="24" dt="2021-11-08T16:35:27.166"/>
    <p1510:client id="{44E55A9F-C411-FFA9-D14B-BD5EFB9B08DB}" v="3" dt="2021-11-08T16:28:07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25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9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7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0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4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4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230D28-D1D2-4E1B-AFCC-462068E479B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6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230D28-D1D2-4E1B-AFCC-462068E479B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69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EF96A8B-E86D-4F3A-AA75-7B1E08916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3AC13-73FE-47B4-A29B-F784B67E1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 err="1"/>
              <a:t>PleaseCompile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FA4D3-C797-434E-A396-734A53EDD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Maze game</a:t>
            </a:r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7CF6DF-D776-4942-9FED-AAE26E329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72421"/>
            <a:ext cx="4001315" cy="398353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F5B333-A567-4994-B69F-B3D6FFA10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D78922C-0FA6-4876-B387-09E6D18A9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822080-05A0-4490-8404-A5C900C2C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39207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7B18FC6-C676-4F46-9E37-531BC5654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FA905-B999-424D-BDD9-59E8B636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Contributors</a:t>
            </a:r>
            <a:endParaRPr lang="en-US" dirty="0">
              <a:solidFill>
                <a:srgbClr val="000000"/>
              </a:solidFill>
              <a:latin typeface="+mn-lt"/>
              <a:ea typeface="+mn-ea"/>
              <a:cs typeface="Calibri"/>
            </a:endParaRPr>
          </a:p>
        </p:txBody>
      </p:sp>
      <p:pic>
        <p:nvPicPr>
          <p:cNvPr id="5" name="Graphic 4" descr="Meeting with solid fill">
            <a:extLst>
              <a:ext uri="{FF2B5EF4-FFF2-40B4-BE49-F238E27FC236}">
                <a16:creationId xmlns:a16="http://schemas.microsoft.com/office/drawing/2014/main" id="{5F8D03B8-5E73-4999-BE50-A2AB7478F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2360E4-B476-49D8-80CF-B524F3FC0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5E8C-143B-4607-BED1-417A3BE6D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b="0" i="0" dirty="0">
                <a:effectLst/>
              </a:rPr>
              <a:t>• </a:t>
            </a:r>
            <a:r>
              <a:rPr lang="en-US" dirty="0"/>
              <a:t>Nikolai Dimitrov</a:t>
            </a:r>
            <a:r>
              <a:rPr lang="en-US" b="0" i="0" dirty="0">
                <a:effectLst/>
              </a:rPr>
              <a:t> - Scrum trainer</a:t>
            </a:r>
          </a:p>
          <a:p>
            <a:r>
              <a:rPr lang="en-US" b="0" i="0" dirty="0">
                <a:effectLst/>
              </a:rPr>
              <a:t>• </a:t>
            </a:r>
            <a:r>
              <a:rPr lang="en-US" dirty="0"/>
              <a:t>Egor Semenov</a:t>
            </a:r>
            <a:r>
              <a:rPr lang="en-US" b="0" i="0" dirty="0">
                <a:effectLst/>
              </a:rPr>
              <a:t> - Frontend developer</a:t>
            </a:r>
            <a:endParaRPr lang="en-US" b="0" i="0" dirty="0">
              <a:effectLst/>
              <a:cs typeface="Calibri"/>
            </a:endParaRPr>
          </a:p>
          <a:p>
            <a:r>
              <a:rPr lang="en-US" b="0" i="0" dirty="0">
                <a:effectLst/>
              </a:rPr>
              <a:t>• </a:t>
            </a:r>
            <a:r>
              <a:rPr lang="en-US" dirty="0"/>
              <a:t>Nikola </a:t>
            </a:r>
            <a:r>
              <a:rPr lang="en-US" dirty="0" err="1"/>
              <a:t>Peshev</a:t>
            </a:r>
            <a:r>
              <a:rPr lang="en-US" b="0" i="0" dirty="0">
                <a:effectLst/>
              </a:rPr>
              <a:t> - Backend developer</a:t>
            </a:r>
            <a:endParaRPr lang="en-US" b="0" i="0" dirty="0">
              <a:effectLst/>
              <a:cs typeface="Calibri"/>
            </a:endParaRPr>
          </a:p>
          <a:p>
            <a:r>
              <a:rPr lang="en-US" b="0" i="0" dirty="0">
                <a:effectLst/>
              </a:rPr>
              <a:t>• </a:t>
            </a:r>
            <a:r>
              <a:rPr lang="en-US" dirty="0"/>
              <a:t>Stefan </a:t>
            </a:r>
            <a:r>
              <a:rPr lang="en-US" dirty="0" err="1"/>
              <a:t>Ravninov</a:t>
            </a:r>
            <a:r>
              <a:rPr lang="en-US" b="0" i="0" dirty="0">
                <a:effectLst/>
              </a:rPr>
              <a:t> </a:t>
            </a:r>
            <a:r>
              <a:rPr lang="en-US" dirty="0"/>
              <a:t>-</a:t>
            </a:r>
            <a:r>
              <a:rPr lang="en-US" b="0" i="0" dirty="0">
                <a:effectLst/>
              </a:rPr>
              <a:t> </a:t>
            </a:r>
            <a:r>
              <a:rPr lang="en-US" dirty="0"/>
              <a:t>Game</a:t>
            </a:r>
            <a:r>
              <a:rPr lang="en-US" b="0" i="0" dirty="0">
                <a:effectLst/>
              </a:rPr>
              <a:t> developer</a:t>
            </a:r>
            <a:endParaRPr lang="en-US" b="0" i="0" dirty="0">
              <a:effectLst/>
              <a:cs typeface="Calibri"/>
            </a:endParaRPr>
          </a:p>
          <a:p>
            <a:r>
              <a:rPr lang="en-US" dirty="0"/>
              <a:t>•George </a:t>
            </a:r>
            <a:r>
              <a:rPr lang="en-US" dirty="0" err="1"/>
              <a:t>Malchev</a:t>
            </a:r>
            <a:r>
              <a:rPr lang="en-US" dirty="0"/>
              <a:t> - QA</a:t>
            </a:r>
            <a:endParaRPr lang="en-US" b="0" i="0" dirty="0">
              <a:effectLst/>
              <a:cs typeface="Calibri"/>
            </a:endParaRPr>
          </a:p>
          <a:p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b="0" i="0" dirty="0">
              <a:effectLst/>
            </a:endParaRP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709F32-2ED0-4F8B-99FF-940C35640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011678-560C-4E53-8B7C-6B14755E4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7379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E61256A-F2A9-4A05-9B10-4C9062B44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AB7AAE0D-4A8D-4755-9842-254F5D8AF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912" y="640080"/>
            <a:ext cx="5577840" cy="557784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B263507-3AEE-4000-B76D-C3E1320C3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21752-58A6-42C7-AC0B-6A2F99A0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+mn-lt"/>
              </a:rPr>
              <a:t>Topic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FF26C9-F144-4874-B745-B27A2119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2891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35A52B12-0826-4A26-ABA2-386F72111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DD0DA68-F652-496F-B8B5-9A66255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06EE1-8991-44F7-B73A-5307C6E9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Milestones of realization</a:t>
            </a:r>
          </a:p>
        </p:txBody>
      </p:sp>
      <p:sp>
        <p:nvSpPr>
          <p:cNvPr id="58" name="Content Placeholder 57">
            <a:extLst>
              <a:ext uri="{FF2B5EF4-FFF2-40B4-BE49-F238E27FC236}">
                <a16:creationId xmlns:a16="http://schemas.microsoft.com/office/drawing/2014/main" id="{81CDF4D4-E3F0-446D-8DE2-C1F62F4BE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DF50AF6-4E23-4BD9-92C7-45A3E16E4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Head with gears with solid fill">
            <a:extLst>
              <a:ext uri="{FF2B5EF4-FFF2-40B4-BE49-F238E27FC236}">
                <a16:creationId xmlns:a16="http://schemas.microsoft.com/office/drawing/2014/main" id="{655FF6EF-3BA2-4E10-95B6-866B3CD1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2138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2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A1F6E07-9CA3-48C6-A40D-66F2F622A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C4E25B-A10C-498F-B025-AD222194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7B83563-43E0-4EAD-BC98-12CE3E59E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373AAD7-81EA-47A7-AAC5-4483BD5A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1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967E4B3-CBDA-488E-AD0D-2A6B53914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26210-7462-48BE-B345-458738E0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8573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Used technologies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4570AE4-5A37-46FF-9A65-447A66C1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6232E62-40E6-4648-9364-BABB95DF5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Icon&#10;&#10;Description automatically generated">
            <a:extLst>
              <a:ext uri="{FF2B5EF4-FFF2-40B4-BE49-F238E27FC236}">
                <a16:creationId xmlns:a16="http://schemas.microsoft.com/office/drawing/2014/main" id="{474E6001-14AA-4C5B-AA51-DF230F6AA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8565" y="494948"/>
            <a:ext cx="3328416" cy="3328416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8B121A02-F077-4A2F-B498-9721F3292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321732"/>
            <a:ext cx="3068701" cy="2108201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D0BC16-FB93-4989-A6BF-055F19903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484" y="483762"/>
            <a:ext cx="1784309" cy="1784309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0BD2BE34-AB22-4CFE-BFB1-6ADCF71FA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902F9-2EBE-4792-8D05-C15175337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19" y="4318312"/>
            <a:ext cx="1977401" cy="1977401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C02ECD7-89EA-49AC-8320-384E20BD4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icrosoft Office - Wikipedia">
            <a:extLst>
              <a:ext uri="{FF2B5EF4-FFF2-40B4-BE49-F238E27FC236}">
                <a16:creationId xmlns:a16="http://schemas.microsoft.com/office/drawing/2014/main" id="{B12C0E6A-B43B-4A6B-B4A6-F045E3F6C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288" y="3024226"/>
            <a:ext cx="2995820" cy="299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931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8C21D0-E473-4822-976E-2A142825D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22C4D8-970B-4A32-B0BD-AAC4366E7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1F4C4C-B5CB-4E95-8A7D-C738E7FFD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685A20-1F41-4F9F-B2D0-361027112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10C99-A891-4C06-8E60-B4156103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Quick review of the product</a:t>
            </a:r>
          </a:p>
        </p:txBody>
      </p:sp>
      <p:pic>
        <p:nvPicPr>
          <p:cNvPr id="7" name="Graphic 6" descr="Internet outline">
            <a:extLst>
              <a:ext uri="{FF2B5EF4-FFF2-40B4-BE49-F238E27FC236}">
                <a16:creationId xmlns:a16="http://schemas.microsoft.com/office/drawing/2014/main" id="{00F76D44-E2A1-4A11-A578-6D4DA8CD5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4373" y="640080"/>
            <a:ext cx="3602736" cy="360273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5DB6CE-C89E-499E-92B7-5EC847767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Internet with solid fill">
            <a:extLst>
              <a:ext uri="{FF2B5EF4-FFF2-40B4-BE49-F238E27FC236}">
                <a16:creationId xmlns:a16="http://schemas.microsoft.com/office/drawing/2014/main" id="{E2CC316F-DC38-4238-A5D3-98BC8FEEA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4891" y="640080"/>
            <a:ext cx="3602736" cy="360273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0365E4-B087-446A-A75A-7EBF3F323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AC5FB-82CE-4893-AA8A-B3674305C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D8E901-F3D3-4B87-A340-DFEAC61F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458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6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32">
            <a:extLst>
              <a:ext uri="{FF2B5EF4-FFF2-40B4-BE49-F238E27FC236}">
                <a16:creationId xmlns:a16="http://schemas.microsoft.com/office/drawing/2014/main" id="{15746F23-6A4C-4A1F-A0CE-A0C8537D5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85EB1-B648-4C60-9DB5-B6F89048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your attention!!</a:t>
            </a:r>
          </a:p>
        </p:txBody>
      </p:sp>
      <p:pic>
        <p:nvPicPr>
          <p:cNvPr id="5" name="Content Placeholder 4" descr="Angel face with solid fill with solid fill">
            <a:extLst>
              <a:ext uri="{FF2B5EF4-FFF2-40B4-BE49-F238E27FC236}">
                <a16:creationId xmlns:a16="http://schemas.microsoft.com/office/drawing/2014/main" id="{7A29FEDA-33FC-479A-B795-C0077BACE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44" name="Straight Connector 34">
            <a:extLst>
              <a:ext uri="{FF2B5EF4-FFF2-40B4-BE49-F238E27FC236}">
                <a16:creationId xmlns:a16="http://schemas.microsoft.com/office/drawing/2014/main" id="{D9BFE64E-CCE4-4F62-BB14-C7028756C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6">
            <a:extLst>
              <a:ext uri="{FF2B5EF4-FFF2-40B4-BE49-F238E27FC236}">
                <a16:creationId xmlns:a16="http://schemas.microsoft.com/office/drawing/2014/main" id="{87CC7517-DC26-4B88-BF95-5D09F3E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D87C466A-2605-4E25-9E19-8E277E2EA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966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218</TotalTime>
  <Words>50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PleaseCompile</vt:lpstr>
      <vt:lpstr>Contributors</vt:lpstr>
      <vt:lpstr>Topic</vt:lpstr>
      <vt:lpstr>Milestones of realization</vt:lpstr>
      <vt:lpstr>Used technologies</vt:lpstr>
      <vt:lpstr>Quick review of the product</vt:lpstr>
      <vt:lpstr>Thank you for your attention!!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</dc:title>
  <dc:creator>Иван Михайлов</dc:creator>
  <cp:lastModifiedBy>Nikolai Dimitrov</cp:lastModifiedBy>
  <cp:revision>31</cp:revision>
  <dcterms:created xsi:type="dcterms:W3CDTF">2021-04-21T10:28:26Z</dcterms:created>
  <dcterms:modified xsi:type="dcterms:W3CDTF">2021-11-08T17:47:47Z</dcterms:modified>
</cp:coreProperties>
</file>