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9" r:id="rId2"/>
    <p:sldId id="260" r:id="rId3"/>
    <p:sldId id="265" r:id="rId4"/>
    <p:sldId id="261" r:id="rId5"/>
    <p:sldId id="262" r:id="rId6"/>
    <p:sldId id="263" r:id="rId7"/>
    <p:sldId id="266" r:id="rId8"/>
    <p:sldId id="264" r:id="rId9"/>
    <p:sldId id="267" r:id="rId10"/>
    <p:sldId id="268" r:id="rId11"/>
    <p:sldId id="269" r:id="rId12"/>
    <p:sldId id="270" r:id="rId13"/>
    <p:sldId id="271" r:id="rId14"/>
    <p:sldId id="273" r:id="rId15"/>
    <p:sldId id="274" r:id="rId16"/>
    <p:sldId id="275" r:id="rId17"/>
    <p:sldId id="276" r:id="rId18"/>
    <p:sldId id="277" r:id="rId19"/>
    <p:sldId id="278" r:id="rId20"/>
    <p:sldId id="279" r:id="rId21"/>
    <p:sldId id="280" r:id="rId22"/>
    <p:sldId id="281" r:id="rId23"/>
    <p:sldId id="282"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B200"/>
    <a:srgbClr val="2342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CE2E2F-3B03-42DD-A9E7-006784DC7FEA}" type="datetimeFigureOut">
              <a:rPr lang="vi-VN" smtClean="0"/>
              <a:t>24/03/2022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B46E259-E441-44FD-84A2-9383AA0718AB}" type="slidenum">
              <a:rPr lang="vi-VN" smtClean="0"/>
              <a:t>‹#›</a:t>
            </a:fld>
            <a:endParaRPr lang="vi-VN"/>
          </a:p>
        </p:txBody>
      </p:sp>
    </p:spTree>
    <p:extLst>
      <p:ext uri="{BB962C8B-B14F-4D97-AF65-F5344CB8AC3E}">
        <p14:creationId xmlns:p14="http://schemas.microsoft.com/office/powerpoint/2010/main" val="3987683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CE2E2F-3B03-42DD-A9E7-006784DC7FEA}" type="datetimeFigureOut">
              <a:rPr lang="vi-VN" smtClean="0"/>
              <a:t>24/03/2022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B46E259-E441-44FD-84A2-9383AA0718AB}" type="slidenum">
              <a:rPr lang="vi-VN" smtClean="0"/>
              <a:t>‹#›</a:t>
            </a:fld>
            <a:endParaRPr lang="vi-VN"/>
          </a:p>
        </p:txBody>
      </p:sp>
    </p:spTree>
    <p:extLst>
      <p:ext uri="{BB962C8B-B14F-4D97-AF65-F5344CB8AC3E}">
        <p14:creationId xmlns:p14="http://schemas.microsoft.com/office/powerpoint/2010/main" val="1935668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CE2E2F-3B03-42DD-A9E7-006784DC7FEA}" type="datetimeFigureOut">
              <a:rPr lang="vi-VN" smtClean="0"/>
              <a:t>24/03/2022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B46E259-E441-44FD-84A2-9383AA0718AB}"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91265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CE2E2F-3B03-42DD-A9E7-006784DC7FEA}" type="datetimeFigureOut">
              <a:rPr lang="vi-VN" smtClean="0"/>
              <a:t>24/03/2022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B46E259-E441-44FD-84A2-9383AA0718AB}" type="slidenum">
              <a:rPr lang="vi-VN" smtClean="0"/>
              <a:t>‹#›</a:t>
            </a:fld>
            <a:endParaRPr lang="vi-VN"/>
          </a:p>
        </p:txBody>
      </p:sp>
    </p:spTree>
    <p:extLst>
      <p:ext uri="{BB962C8B-B14F-4D97-AF65-F5344CB8AC3E}">
        <p14:creationId xmlns:p14="http://schemas.microsoft.com/office/powerpoint/2010/main" val="3542032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CE2E2F-3B03-42DD-A9E7-006784DC7FEA}" type="datetimeFigureOut">
              <a:rPr lang="vi-VN" smtClean="0"/>
              <a:t>24/03/2022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B46E259-E441-44FD-84A2-9383AA0718AB}"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6416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CE2E2F-3B03-42DD-A9E7-006784DC7FEA}" type="datetimeFigureOut">
              <a:rPr lang="vi-VN" smtClean="0"/>
              <a:t>24/03/2022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B46E259-E441-44FD-84A2-9383AA0718AB}" type="slidenum">
              <a:rPr lang="vi-VN" smtClean="0"/>
              <a:t>‹#›</a:t>
            </a:fld>
            <a:endParaRPr lang="vi-VN"/>
          </a:p>
        </p:txBody>
      </p:sp>
    </p:spTree>
    <p:extLst>
      <p:ext uri="{BB962C8B-B14F-4D97-AF65-F5344CB8AC3E}">
        <p14:creationId xmlns:p14="http://schemas.microsoft.com/office/powerpoint/2010/main" val="2081085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CE2E2F-3B03-42DD-A9E7-006784DC7FEA}" type="datetimeFigureOut">
              <a:rPr lang="vi-VN" smtClean="0"/>
              <a:t>24/03/2022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B46E259-E441-44FD-84A2-9383AA0718AB}" type="slidenum">
              <a:rPr lang="vi-VN" smtClean="0"/>
              <a:t>‹#›</a:t>
            </a:fld>
            <a:endParaRPr lang="vi-VN"/>
          </a:p>
        </p:txBody>
      </p:sp>
    </p:spTree>
    <p:extLst>
      <p:ext uri="{BB962C8B-B14F-4D97-AF65-F5344CB8AC3E}">
        <p14:creationId xmlns:p14="http://schemas.microsoft.com/office/powerpoint/2010/main" val="2985628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CE2E2F-3B03-42DD-A9E7-006784DC7FEA}" type="datetimeFigureOut">
              <a:rPr lang="vi-VN" smtClean="0"/>
              <a:t>24/03/2022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B46E259-E441-44FD-84A2-9383AA0718AB}" type="slidenum">
              <a:rPr lang="vi-VN" smtClean="0"/>
              <a:t>‹#›</a:t>
            </a:fld>
            <a:endParaRPr lang="vi-VN"/>
          </a:p>
        </p:txBody>
      </p:sp>
    </p:spTree>
    <p:extLst>
      <p:ext uri="{BB962C8B-B14F-4D97-AF65-F5344CB8AC3E}">
        <p14:creationId xmlns:p14="http://schemas.microsoft.com/office/powerpoint/2010/main" val="4127118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CE2E2F-3B03-42DD-A9E7-006784DC7FEA}" type="datetimeFigureOut">
              <a:rPr lang="vi-VN" smtClean="0"/>
              <a:t>24/03/2022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B46E259-E441-44FD-84A2-9383AA0718AB}" type="slidenum">
              <a:rPr lang="vi-VN" smtClean="0"/>
              <a:t>‹#›</a:t>
            </a:fld>
            <a:endParaRPr lang="vi-VN"/>
          </a:p>
        </p:txBody>
      </p:sp>
    </p:spTree>
    <p:extLst>
      <p:ext uri="{BB962C8B-B14F-4D97-AF65-F5344CB8AC3E}">
        <p14:creationId xmlns:p14="http://schemas.microsoft.com/office/powerpoint/2010/main" val="3294351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CE2E2F-3B03-42DD-A9E7-006784DC7FEA}" type="datetimeFigureOut">
              <a:rPr lang="vi-VN" smtClean="0"/>
              <a:t>24/03/2022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B46E259-E441-44FD-84A2-9383AA0718AB}" type="slidenum">
              <a:rPr lang="vi-VN" smtClean="0"/>
              <a:t>‹#›</a:t>
            </a:fld>
            <a:endParaRPr lang="vi-VN"/>
          </a:p>
        </p:txBody>
      </p:sp>
    </p:spTree>
    <p:extLst>
      <p:ext uri="{BB962C8B-B14F-4D97-AF65-F5344CB8AC3E}">
        <p14:creationId xmlns:p14="http://schemas.microsoft.com/office/powerpoint/2010/main" val="2474403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CE2E2F-3B03-42DD-A9E7-006784DC7FEA}" type="datetimeFigureOut">
              <a:rPr lang="vi-VN" smtClean="0"/>
              <a:t>24/03/2022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8B46E259-E441-44FD-84A2-9383AA0718AB}" type="slidenum">
              <a:rPr lang="vi-VN" smtClean="0"/>
              <a:t>‹#›</a:t>
            </a:fld>
            <a:endParaRPr lang="vi-VN"/>
          </a:p>
        </p:txBody>
      </p:sp>
    </p:spTree>
    <p:extLst>
      <p:ext uri="{BB962C8B-B14F-4D97-AF65-F5344CB8AC3E}">
        <p14:creationId xmlns:p14="http://schemas.microsoft.com/office/powerpoint/2010/main" val="1030656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CE2E2F-3B03-42DD-A9E7-006784DC7FEA}" type="datetimeFigureOut">
              <a:rPr lang="vi-VN" smtClean="0"/>
              <a:t>24/03/2022</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8B46E259-E441-44FD-84A2-9383AA0718AB}" type="slidenum">
              <a:rPr lang="vi-VN" smtClean="0"/>
              <a:t>‹#›</a:t>
            </a:fld>
            <a:endParaRPr lang="vi-VN"/>
          </a:p>
        </p:txBody>
      </p:sp>
    </p:spTree>
    <p:extLst>
      <p:ext uri="{BB962C8B-B14F-4D97-AF65-F5344CB8AC3E}">
        <p14:creationId xmlns:p14="http://schemas.microsoft.com/office/powerpoint/2010/main" val="3470577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CE2E2F-3B03-42DD-A9E7-006784DC7FEA}" type="datetimeFigureOut">
              <a:rPr lang="vi-VN" smtClean="0"/>
              <a:t>24/03/2022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8B46E259-E441-44FD-84A2-9383AA0718AB}" type="slidenum">
              <a:rPr lang="vi-VN" smtClean="0"/>
              <a:t>‹#›</a:t>
            </a:fld>
            <a:endParaRPr lang="vi-VN"/>
          </a:p>
        </p:txBody>
      </p:sp>
    </p:spTree>
    <p:extLst>
      <p:ext uri="{BB962C8B-B14F-4D97-AF65-F5344CB8AC3E}">
        <p14:creationId xmlns:p14="http://schemas.microsoft.com/office/powerpoint/2010/main" val="3559565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CE2E2F-3B03-42DD-A9E7-006784DC7FEA}" type="datetimeFigureOut">
              <a:rPr lang="vi-VN" smtClean="0"/>
              <a:t>24/03/2022</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8B46E259-E441-44FD-84A2-9383AA0718AB}" type="slidenum">
              <a:rPr lang="vi-VN" smtClean="0"/>
              <a:t>‹#›</a:t>
            </a:fld>
            <a:endParaRPr lang="vi-VN"/>
          </a:p>
        </p:txBody>
      </p:sp>
    </p:spTree>
    <p:extLst>
      <p:ext uri="{BB962C8B-B14F-4D97-AF65-F5344CB8AC3E}">
        <p14:creationId xmlns:p14="http://schemas.microsoft.com/office/powerpoint/2010/main" val="169680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CE2E2F-3B03-42DD-A9E7-006784DC7FEA}" type="datetimeFigureOut">
              <a:rPr lang="vi-VN" smtClean="0"/>
              <a:t>24/03/2022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8B46E259-E441-44FD-84A2-9383AA0718AB}" type="slidenum">
              <a:rPr lang="vi-VN" smtClean="0"/>
              <a:t>‹#›</a:t>
            </a:fld>
            <a:endParaRPr lang="vi-VN"/>
          </a:p>
        </p:txBody>
      </p:sp>
    </p:spTree>
    <p:extLst>
      <p:ext uri="{BB962C8B-B14F-4D97-AF65-F5344CB8AC3E}">
        <p14:creationId xmlns:p14="http://schemas.microsoft.com/office/powerpoint/2010/main" val="43541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8B46E259-E441-44FD-84A2-9383AA0718AB}" type="slidenum">
              <a:rPr lang="vi-VN" smtClean="0"/>
              <a:t>‹#›</a:t>
            </a:fld>
            <a:endParaRPr lang="vi-VN"/>
          </a:p>
        </p:txBody>
      </p:sp>
      <p:sp>
        <p:nvSpPr>
          <p:cNvPr id="5" name="Date Placeholder 4"/>
          <p:cNvSpPr>
            <a:spLocks noGrp="1"/>
          </p:cNvSpPr>
          <p:nvPr>
            <p:ph type="dt" sz="half" idx="10"/>
          </p:nvPr>
        </p:nvSpPr>
        <p:spPr/>
        <p:txBody>
          <a:bodyPr/>
          <a:lstStyle/>
          <a:p>
            <a:fld id="{C7CE2E2F-3B03-42DD-A9E7-006784DC7FEA}" type="datetimeFigureOut">
              <a:rPr lang="vi-VN" smtClean="0"/>
              <a:t>24/03/2022</a:t>
            </a:fld>
            <a:endParaRPr lang="vi-VN"/>
          </a:p>
        </p:txBody>
      </p:sp>
    </p:spTree>
    <p:extLst>
      <p:ext uri="{BB962C8B-B14F-4D97-AF65-F5344CB8AC3E}">
        <p14:creationId xmlns:p14="http://schemas.microsoft.com/office/powerpoint/2010/main" val="3175198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CE2E2F-3B03-42DD-A9E7-006784DC7FEA}" type="datetimeFigureOut">
              <a:rPr lang="vi-VN" smtClean="0"/>
              <a:t>24/03/2022</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B46E259-E441-44FD-84A2-9383AA0718AB}" type="slidenum">
              <a:rPr lang="vi-VN" smtClean="0"/>
              <a:t>‹#›</a:t>
            </a:fld>
            <a:endParaRPr lang="vi-VN"/>
          </a:p>
        </p:txBody>
      </p:sp>
    </p:spTree>
    <p:extLst>
      <p:ext uri="{BB962C8B-B14F-4D97-AF65-F5344CB8AC3E}">
        <p14:creationId xmlns:p14="http://schemas.microsoft.com/office/powerpoint/2010/main" val="129521138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ouransoft.vn/" TargetMode="External"/><Relationship Id="rId2" Type="http://schemas.openxmlformats.org/officeDocument/2006/relationships/hyperlink" Target="mailto:contact@ouransoft.vn"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6.jpeg"/><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E145CB-BCC9-4FDE-9127-1C4A354AC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01043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0131D9-0AE5-4BC3-9EE9-55B312BE6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620" y="1205236"/>
            <a:ext cx="8612172" cy="5005890"/>
          </a:xfrm>
          <a:prstGeom prst="rect">
            <a:avLst/>
          </a:prstGeom>
        </p:spPr>
      </p:pic>
      <p:sp>
        <p:nvSpPr>
          <p:cNvPr id="3" name="TextBox 2">
            <a:extLst>
              <a:ext uri="{FF2B5EF4-FFF2-40B4-BE49-F238E27FC236}">
                <a16:creationId xmlns:a16="http://schemas.microsoft.com/office/drawing/2014/main" id="{01E53A27-125A-4713-8648-AE71B82CD770}"/>
              </a:ext>
            </a:extLst>
          </p:cNvPr>
          <p:cNvSpPr txBox="1"/>
          <p:nvPr/>
        </p:nvSpPr>
        <p:spPr>
          <a:xfrm>
            <a:off x="518474" y="242826"/>
            <a:ext cx="6089716" cy="707886"/>
          </a:xfrm>
          <a:prstGeom prst="rect">
            <a:avLst/>
          </a:prstGeom>
          <a:noFill/>
        </p:spPr>
        <p:txBody>
          <a:bodyPr wrap="square" rtlCol="0">
            <a:spAutoFit/>
          </a:bodyPr>
          <a:lstStyle/>
          <a:p>
            <a:r>
              <a:rPr lang="en-US" sz="4000" dirty="0" err="1">
                <a:solidFill>
                  <a:srgbClr val="EAB200"/>
                </a:solidFill>
                <a:latin typeface="Times New Roman" panose="02020603050405020304" pitchFamily="18" charset="0"/>
                <a:cs typeface="Times New Roman" panose="02020603050405020304" pitchFamily="18" charset="0"/>
              </a:rPr>
              <a:t>Sơ</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đồ</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phân</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rã</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chức</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năng</a:t>
            </a:r>
            <a:endParaRPr lang="vi-VN" sz="4000" dirty="0">
              <a:solidFill>
                <a:srgbClr val="EAB2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5737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DB053C-253F-4364-8DC3-656B70970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373" y="1470583"/>
            <a:ext cx="7134325" cy="4081805"/>
          </a:xfrm>
          <a:prstGeom prst="rect">
            <a:avLst/>
          </a:prstGeom>
        </p:spPr>
      </p:pic>
      <p:sp>
        <p:nvSpPr>
          <p:cNvPr id="3" name="TextBox 2">
            <a:extLst>
              <a:ext uri="{FF2B5EF4-FFF2-40B4-BE49-F238E27FC236}">
                <a16:creationId xmlns:a16="http://schemas.microsoft.com/office/drawing/2014/main" id="{363566ED-D0D2-4CD6-B3C3-1DA333ED61DD}"/>
              </a:ext>
            </a:extLst>
          </p:cNvPr>
          <p:cNvSpPr txBox="1"/>
          <p:nvPr/>
        </p:nvSpPr>
        <p:spPr>
          <a:xfrm>
            <a:off x="1046375" y="518474"/>
            <a:ext cx="6089716" cy="707886"/>
          </a:xfrm>
          <a:prstGeom prst="rect">
            <a:avLst/>
          </a:prstGeom>
          <a:noFill/>
        </p:spPr>
        <p:txBody>
          <a:bodyPr wrap="square" rtlCol="0">
            <a:spAutoFit/>
          </a:bodyPr>
          <a:lstStyle/>
          <a:p>
            <a:r>
              <a:rPr lang="en-US" sz="4000" dirty="0" err="1">
                <a:solidFill>
                  <a:srgbClr val="EAB200"/>
                </a:solidFill>
                <a:latin typeface="Times New Roman" panose="02020603050405020304" pitchFamily="18" charset="0"/>
                <a:cs typeface="Times New Roman" panose="02020603050405020304" pitchFamily="18" charset="0"/>
              </a:rPr>
              <a:t>Sơ</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đồ</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mức</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đỉnh</a:t>
            </a:r>
            <a:endParaRPr lang="vi-VN" sz="4000" dirty="0">
              <a:solidFill>
                <a:srgbClr val="EAB2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ECC5452-F2FD-4F0C-931E-93D525C840DA}"/>
              </a:ext>
            </a:extLst>
          </p:cNvPr>
          <p:cNvSpPr txBox="1"/>
          <p:nvPr/>
        </p:nvSpPr>
        <p:spPr>
          <a:xfrm>
            <a:off x="7429698" y="-77088"/>
            <a:ext cx="4857945" cy="7341562"/>
          </a:xfrm>
          <a:prstGeom prst="rect">
            <a:avLst/>
          </a:prstGeom>
          <a:noFill/>
        </p:spPr>
        <p:txBody>
          <a:bodyPr wrap="square" rtlCol="0">
            <a:spAutoFit/>
          </a:bodyPr>
          <a:lstStyle/>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1: Username, password, </a:t>
            </a:r>
            <a:r>
              <a:rPr lang="en-US" sz="1400" kern="1400" dirty="0" err="1">
                <a:effectLst/>
                <a:latin typeface="Times New Roman" panose="02020603050405020304" pitchFamily="18" charset="0"/>
                <a:ea typeface="Calibri" panose="020F0502020204030204" pitchFamily="34" charset="0"/>
              </a:rPr>
              <a:t>số</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điện</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thoại</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ngày</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sinh</a:t>
            </a:r>
            <a:r>
              <a:rPr lang="en-US" sz="1400" kern="1400" dirty="0">
                <a:effectLst/>
                <a:latin typeface="Times New Roman" panose="02020603050405020304" pitchFamily="18" charset="0"/>
                <a:ea typeface="Calibri" panose="020F0502020204030204" pitchFamily="34" charset="0"/>
              </a:rPr>
              <a:t>, email, </a:t>
            </a:r>
            <a:r>
              <a:rPr lang="en-US" sz="1400" kern="1400" dirty="0" err="1">
                <a:effectLst/>
                <a:latin typeface="Times New Roman" panose="02020603050405020304" pitchFamily="18" charset="0"/>
                <a:ea typeface="Calibri" panose="020F0502020204030204" pitchFamily="34" charset="0"/>
              </a:rPr>
              <a:t>giới</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tính</a:t>
            </a:r>
            <a:endParaRPr lang="vi-VN" sz="14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2: </a:t>
            </a:r>
            <a:r>
              <a:rPr lang="en-US" sz="1400" kern="1400" dirty="0" err="1">
                <a:effectLst/>
                <a:latin typeface="Times New Roman" panose="02020603050405020304" pitchFamily="18" charset="0"/>
                <a:ea typeface="Calibri" panose="020F0502020204030204" pitchFamily="34" charset="0"/>
              </a:rPr>
              <a:t>Thông</a:t>
            </a:r>
            <a:r>
              <a:rPr lang="en-US" sz="1400" kern="1400" dirty="0">
                <a:effectLst/>
                <a:latin typeface="Times New Roman" panose="02020603050405020304" pitchFamily="18" charset="0"/>
                <a:ea typeface="Calibri" panose="020F0502020204030204" pitchFamily="34" charset="0"/>
              </a:rPr>
              <a:t> tin </a:t>
            </a:r>
            <a:r>
              <a:rPr lang="en-US" sz="1400" kern="1400" dirty="0" err="1">
                <a:effectLst/>
                <a:latin typeface="Times New Roman" panose="02020603050405020304" pitchFamily="18" charset="0"/>
                <a:ea typeface="Calibri" panose="020F0502020204030204" pitchFamily="34" charset="0"/>
              </a:rPr>
              <a:t>đáp</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ứng</a:t>
            </a:r>
            <a:r>
              <a:rPr lang="en-US" sz="1400" kern="1400" dirty="0">
                <a:effectLst/>
                <a:latin typeface="Times New Roman" panose="02020603050405020304" pitchFamily="18" charset="0"/>
                <a:ea typeface="Calibri" panose="020F0502020204030204" pitchFamily="34" charset="0"/>
              </a:rPr>
              <a:t> ( </a:t>
            </a:r>
            <a:r>
              <a:rPr lang="en-US" sz="1400" kern="1400" dirty="0" err="1">
                <a:effectLst/>
                <a:latin typeface="Times New Roman" panose="02020603050405020304" pitchFamily="18" charset="0"/>
                <a:ea typeface="Calibri" panose="020F0502020204030204" pitchFamily="34" charset="0"/>
              </a:rPr>
              <a:t>đăng</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ký</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đăng</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nhập</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đăng</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xuất</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xoá</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tài</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khoản</a:t>
            </a:r>
            <a:r>
              <a:rPr lang="en-US" sz="1400" kern="1400" dirty="0">
                <a:effectLst/>
                <a:latin typeface="Times New Roman" panose="02020603050405020304" pitchFamily="18" charset="0"/>
                <a:ea typeface="Calibri" panose="020F0502020204030204" pitchFamily="34" charset="0"/>
              </a:rPr>
              <a:t>,…)</a:t>
            </a:r>
            <a:endParaRPr lang="vi-VN" sz="14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3: Username, password, </a:t>
            </a:r>
            <a:r>
              <a:rPr lang="en-US" sz="1400" kern="1400" dirty="0" err="1">
                <a:effectLst/>
                <a:latin typeface="Times New Roman" panose="02020603050405020304" pitchFamily="18" charset="0"/>
                <a:ea typeface="Calibri" panose="020F0502020204030204" pitchFamily="34" charset="0"/>
              </a:rPr>
              <a:t>số</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điện</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thoại</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ngày</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sinh</a:t>
            </a:r>
            <a:r>
              <a:rPr lang="en-US" sz="1400" kern="1400" dirty="0">
                <a:effectLst/>
                <a:latin typeface="Times New Roman" panose="02020603050405020304" pitchFamily="18" charset="0"/>
                <a:ea typeface="Calibri" panose="020F0502020204030204" pitchFamily="34" charset="0"/>
              </a:rPr>
              <a:t>, email, </a:t>
            </a:r>
            <a:r>
              <a:rPr lang="en-US" sz="1400" kern="1400" dirty="0" err="1">
                <a:effectLst/>
                <a:latin typeface="Times New Roman" panose="02020603050405020304" pitchFamily="18" charset="0"/>
                <a:ea typeface="Calibri" panose="020F0502020204030204" pitchFamily="34" charset="0"/>
              </a:rPr>
              <a:t>giới</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tính</a:t>
            </a:r>
            <a:r>
              <a:rPr lang="en-US" sz="1400" kern="1400" dirty="0">
                <a:effectLst/>
                <a:latin typeface="Times New Roman" panose="02020603050405020304" pitchFamily="18" charset="0"/>
                <a:ea typeface="Calibri" panose="020F0502020204030204" pitchFamily="34" charset="0"/>
              </a:rPr>
              <a:t>.</a:t>
            </a:r>
            <a:endParaRPr lang="vi-VN" sz="14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4: </a:t>
            </a:r>
            <a:r>
              <a:rPr lang="en-US" sz="1400" kern="1400" dirty="0" err="1">
                <a:effectLst/>
                <a:latin typeface="Times New Roman" panose="02020603050405020304" pitchFamily="18" charset="0"/>
                <a:ea typeface="Calibri" panose="020F0502020204030204" pitchFamily="34" charset="0"/>
              </a:rPr>
              <a:t>Cảnh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báo</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thông</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báo</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hình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ảnh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vị</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trí</a:t>
            </a:r>
            <a:r>
              <a:rPr lang="en-US" sz="1400" kern="1400" dirty="0">
                <a:effectLst/>
                <a:latin typeface="Times New Roman" panose="02020603050405020304" pitchFamily="18" charset="0"/>
                <a:ea typeface="Calibri" panose="020F0502020204030204" pitchFamily="34" charset="0"/>
              </a:rPr>
              <a:t>.</a:t>
            </a:r>
            <a:endParaRPr lang="vi-VN" sz="14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5: </a:t>
            </a:r>
            <a:r>
              <a:rPr lang="en-US" sz="1400" kern="1400" dirty="0" err="1">
                <a:effectLst/>
                <a:latin typeface="Times New Roman" panose="02020603050405020304" pitchFamily="18" charset="0"/>
                <a:ea typeface="Calibri" panose="020F0502020204030204" pitchFamily="34" charset="0"/>
              </a:rPr>
              <a:t>Vị</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trí</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hình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ảnh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số</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lần</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cảnh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báo</a:t>
            </a:r>
            <a:endParaRPr lang="vi-VN" sz="14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6: </a:t>
            </a:r>
            <a:r>
              <a:rPr lang="en-US" sz="1400" kern="1400" dirty="0" err="1">
                <a:latin typeface="Times New Roman" panose="02020603050405020304" pitchFamily="18" charset="0"/>
                <a:ea typeface="Calibri" panose="020F0502020204030204" pitchFamily="34" charset="0"/>
              </a:rPr>
              <a:t>H</a:t>
            </a:r>
            <a:r>
              <a:rPr lang="en-US" sz="1400" kern="1400" dirty="0" err="1">
                <a:effectLst/>
                <a:latin typeface="Times New Roman" panose="02020603050405020304" pitchFamily="18" charset="0"/>
                <a:ea typeface="Calibri" panose="020F0502020204030204" pitchFamily="34" charset="0"/>
              </a:rPr>
              <a:t>ình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ảnh</a:t>
            </a:r>
            <a:r>
              <a:rPr lang="en-US" sz="1400" kern="1400" dirty="0">
                <a:effectLst/>
                <a:latin typeface="Times New Roman" panose="02020603050405020304" pitchFamily="18" charset="0"/>
                <a:ea typeface="Calibri" panose="020F0502020204030204" pitchFamily="34" charset="0"/>
              </a:rPr>
              <a:t> qua camera, </a:t>
            </a:r>
            <a:r>
              <a:rPr lang="en-US" sz="1400" kern="1400" dirty="0" err="1">
                <a:effectLst/>
                <a:latin typeface="Times New Roman" panose="02020603050405020304" pitchFamily="18" charset="0"/>
                <a:ea typeface="Calibri" panose="020F0502020204030204" pitchFamily="34" charset="0"/>
              </a:rPr>
              <a:t>vị</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trí</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đổi</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mật</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khẩu</a:t>
            </a:r>
            <a:r>
              <a:rPr lang="en-US" sz="1400" kern="1400" dirty="0">
                <a:effectLst/>
                <a:latin typeface="Times New Roman" panose="02020603050405020304" pitchFamily="18" charset="0"/>
                <a:ea typeface="Calibri" panose="020F0502020204030204" pitchFamily="34" charset="0"/>
              </a:rPr>
              <a:t>, email, </a:t>
            </a:r>
            <a:r>
              <a:rPr lang="en-US" sz="1400" kern="1400" dirty="0" err="1">
                <a:effectLst/>
                <a:latin typeface="Times New Roman" panose="02020603050405020304" pitchFamily="18" charset="0"/>
                <a:ea typeface="Calibri" panose="020F0502020204030204" pitchFamily="34" charset="0"/>
              </a:rPr>
              <a:t>số</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điện</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thoại</a:t>
            </a:r>
            <a:endParaRPr lang="vi-VN" sz="14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7: </a:t>
            </a:r>
            <a:r>
              <a:rPr lang="en-US" sz="1400" kern="1400" dirty="0" err="1">
                <a:effectLst/>
                <a:latin typeface="Times New Roman" panose="02020603050405020304" pitchFamily="18" charset="0"/>
                <a:ea typeface="Calibri" panose="020F0502020204030204" pitchFamily="34" charset="0"/>
              </a:rPr>
              <a:t>Vị</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trí</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hình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ảnh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thông</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báo</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cập</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nhật</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thông</a:t>
            </a:r>
            <a:r>
              <a:rPr lang="en-US" sz="1400" kern="1400" dirty="0">
                <a:effectLst/>
                <a:latin typeface="Times New Roman" panose="02020603050405020304" pitchFamily="18" charset="0"/>
                <a:ea typeface="Calibri" panose="020F0502020204030204" pitchFamily="34" charset="0"/>
              </a:rPr>
              <a:t> tin </a:t>
            </a:r>
            <a:r>
              <a:rPr lang="en-US" sz="1400" kern="1400" dirty="0" err="1">
                <a:effectLst/>
                <a:latin typeface="Times New Roman" panose="02020603050405020304" pitchFamily="18" charset="0"/>
                <a:ea typeface="Calibri" panose="020F0502020204030204" pitchFamily="34" charset="0"/>
              </a:rPr>
              <a:t>thành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công</a:t>
            </a:r>
            <a:r>
              <a:rPr lang="en-US" sz="1400" kern="1400" dirty="0">
                <a:effectLst/>
                <a:latin typeface="Times New Roman" panose="02020603050405020304" pitchFamily="18" charset="0"/>
                <a:ea typeface="Calibri" panose="020F0502020204030204" pitchFamily="34" charset="0"/>
              </a:rPr>
              <a:t>/</a:t>
            </a:r>
            <a:r>
              <a:rPr lang="en-US" sz="1400" kern="1400" dirty="0" err="1">
                <a:effectLst/>
                <a:latin typeface="Times New Roman" panose="02020603050405020304" pitchFamily="18" charset="0"/>
                <a:ea typeface="Calibri" panose="020F0502020204030204" pitchFamily="34" charset="0"/>
              </a:rPr>
              <a:t>thất</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bại</a:t>
            </a:r>
            <a:endParaRPr lang="vi-VN" sz="14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8: </a:t>
            </a:r>
            <a:r>
              <a:rPr lang="en-US" sz="1400" kern="1400" dirty="0" err="1">
                <a:effectLst/>
                <a:latin typeface="Times New Roman" panose="02020603050405020304" pitchFamily="18" charset="0"/>
                <a:ea typeface="Calibri" panose="020F0502020204030204" pitchFamily="34" charset="0"/>
              </a:rPr>
              <a:t>Mật</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khẩu</a:t>
            </a:r>
            <a:r>
              <a:rPr lang="en-US" sz="1400" kern="1400" dirty="0">
                <a:effectLst/>
                <a:latin typeface="Times New Roman" panose="02020603050405020304" pitchFamily="18" charset="0"/>
                <a:ea typeface="Calibri" panose="020F0502020204030204" pitchFamily="34" charset="0"/>
              </a:rPr>
              <a:t>, email, </a:t>
            </a:r>
            <a:r>
              <a:rPr lang="en-US" sz="1400" kern="1400" dirty="0" err="1">
                <a:effectLst/>
                <a:latin typeface="Times New Roman" panose="02020603050405020304" pitchFamily="18" charset="0"/>
                <a:ea typeface="Calibri" panose="020F0502020204030204" pitchFamily="34" charset="0"/>
              </a:rPr>
              <a:t>số</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điện</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thoại</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mới</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hình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ảnh</a:t>
            </a:r>
            <a:endParaRPr lang="vi-VN" sz="14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9: </a:t>
            </a:r>
            <a:r>
              <a:rPr lang="en-US" sz="1400" kern="1400" dirty="0" err="1">
                <a:effectLst/>
                <a:latin typeface="Times New Roman" panose="02020603050405020304" pitchFamily="18" charset="0"/>
                <a:ea typeface="Calibri" panose="020F0502020204030204" pitchFamily="34" charset="0"/>
              </a:rPr>
              <a:t>Hình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ảnh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vị</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trí</a:t>
            </a:r>
            <a:endParaRPr lang="vi-VN" sz="14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10: </a:t>
            </a:r>
            <a:r>
              <a:rPr lang="en-US" sz="1400" kern="1400" dirty="0" err="1">
                <a:effectLst/>
                <a:latin typeface="Times New Roman" panose="02020603050405020304" pitchFamily="18" charset="0"/>
                <a:ea typeface="Calibri" panose="020F0502020204030204" pitchFamily="34" charset="0"/>
              </a:rPr>
              <a:t>Kết</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quả</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phân</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tích</a:t>
            </a:r>
            <a:endParaRPr lang="vi-VN" sz="14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11: </a:t>
            </a:r>
            <a:r>
              <a:rPr lang="en-US" sz="1400" kern="1400" dirty="0" err="1">
                <a:effectLst/>
                <a:latin typeface="Times New Roman" panose="02020603050405020304" pitchFamily="18" charset="0"/>
                <a:ea typeface="Calibri" panose="020F0502020204030204" pitchFamily="34" charset="0"/>
              </a:rPr>
              <a:t>Thông</a:t>
            </a:r>
            <a:r>
              <a:rPr lang="en-US" sz="1400" kern="1400" dirty="0">
                <a:effectLst/>
                <a:latin typeface="Times New Roman" panose="02020603050405020304" pitchFamily="18" charset="0"/>
                <a:ea typeface="Calibri" panose="020F0502020204030204" pitchFamily="34" charset="0"/>
              </a:rPr>
              <a:t> tin </a:t>
            </a:r>
            <a:r>
              <a:rPr lang="en-US" sz="1400" kern="1400" dirty="0" err="1">
                <a:effectLst/>
                <a:latin typeface="Times New Roman" panose="02020603050405020304" pitchFamily="18" charset="0"/>
                <a:ea typeface="Calibri" panose="020F0502020204030204" pitchFamily="34" charset="0"/>
              </a:rPr>
              <a:t>thống</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kê</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về</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vị</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trí</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hình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ảnh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số</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lần</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cảnh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báo</a:t>
            </a:r>
            <a:endParaRPr lang="vi-VN" sz="14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13: </a:t>
            </a:r>
            <a:r>
              <a:rPr lang="en-US" sz="1400" kern="1400" dirty="0" err="1">
                <a:effectLst/>
                <a:latin typeface="Times New Roman" panose="02020603050405020304" pitchFamily="18" charset="0"/>
                <a:ea typeface="Calibri" panose="020F0502020204030204" pitchFamily="34" charset="0"/>
              </a:rPr>
              <a:t>Dữ</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liệu</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tài</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khoản</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người</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dùng</a:t>
            </a:r>
            <a:endParaRPr lang="vi-VN" sz="14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14: </a:t>
            </a:r>
            <a:r>
              <a:rPr lang="en-US" sz="1400" kern="1400" dirty="0" err="1">
                <a:effectLst/>
                <a:latin typeface="Times New Roman" panose="02020603050405020304" pitchFamily="18" charset="0"/>
                <a:ea typeface="Calibri" panose="020F0502020204030204" pitchFamily="34" charset="0"/>
              </a:rPr>
              <a:t>Dữ</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liệu</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hệ</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thống</a:t>
            </a:r>
            <a:endParaRPr lang="vi-VN" sz="14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15: </a:t>
            </a:r>
            <a:r>
              <a:rPr lang="en-US" sz="1400" kern="1400" dirty="0" err="1">
                <a:effectLst/>
                <a:latin typeface="Times New Roman" panose="02020603050405020304" pitchFamily="18" charset="0"/>
                <a:ea typeface="Calibri" panose="020F0502020204030204" pitchFamily="34" charset="0"/>
              </a:rPr>
              <a:t>Thông</a:t>
            </a:r>
            <a:r>
              <a:rPr lang="en-US" sz="1400" kern="1400" dirty="0">
                <a:effectLst/>
                <a:latin typeface="Times New Roman" panose="02020603050405020304" pitchFamily="18" charset="0"/>
                <a:ea typeface="Calibri" panose="020F0502020204030204" pitchFamily="34" charset="0"/>
              </a:rPr>
              <a:t> tin </a:t>
            </a:r>
            <a:r>
              <a:rPr lang="en-US" sz="1400" kern="1400" dirty="0" err="1">
                <a:effectLst/>
                <a:latin typeface="Times New Roman" panose="02020603050405020304" pitchFamily="18" charset="0"/>
                <a:ea typeface="Calibri" panose="020F0502020204030204" pitchFamily="34" charset="0"/>
              </a:rPr>
              <a:t>của</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người</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dùng</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số</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điện</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thoại</a:t>
            </a:r>
            <a:r>
              <a:rPr lang="en-US" sz="1400" kern="1400" dirty="0">
                <a:effectLst/>
                <a:latin typeface="Times New Roman" panose="02020603050405020304" pitchFamily="18" charset="0"/>
                <a:ea typeface="Calibri" panose="020F0502020204030204" pitchFamily="34" charset="0"/>
              </a:rPr>
              <a:t>, email, </a:t>
            </a:r>
            <a:r>
              <a:rPr lang="en-US" sz="1400" kern="1400" dirty="0" err="1">
                <a:effectLst/>
                <a:latin typeface="Times New Roman" panose="02020603050405020304" pitchFamily="18" charset="0"/>
                <a:ea typeface="Calibri" panose="020F0502020204030204" pitchFamily="34" charset="0"/>
              </a:rPr>
              <a:t>hình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ảnh</a:t>
            </a:r>
            <a:r>
              <a:rPr lang="en-US" sz="1400" kern="1400" dirty="0">
                <a:effectLst/>
                <a:latin typeface="Times New Roman" panose="02020603050405020304" pitchFamily="18" charset="0"/>
                <a:ea typeface="Calibri" panose="020F0502020204030204" pitchFamily="34" charset="0"/>
              </a:rPr>
              <a:t>	</a:t>
            </a:r>
            <a:endParaRPr lang="vi-VN" sz="14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endParaRPr lang="vi-VN" sz="1400" dirty="0"/>
          </a:p>
        </p:txBody>
      </p:sp>
      <p:sp>
        <p:nvSpPr>
          <p:cNvPr id="5" name="TextBox 4">
            <a:extLst>
              <a:ext uri="{FF2B5EF4-FFF2-40B4-BE49-F238E27FC236}">
                <a16:creationId xmlns:a16="http://schemas.microsoft.com/office/drawing/2014/main" id="{3E04AF72-AB4F-4CAC-BA44-ABB1CC7307E0}"/>
              </a:ext>
            </a:extLst>
          </p:cNvPr>
          <p:cNvSpPr txBox="1"/>
          <p:nvPr/>
        </p:nvSpPr>
        <p:spPr>
          <a:xfrm>
            <a:off x="1593131" y="5165889"/>
            <a:ext cx="4502870" cy="1661993"/>
          </a:xfrm>
          <a:prstGeom prst="rect">
            <a:avLst/>
          </a:prstGeom>
          <a:noFill/>
        </p:spPr>
        <p:txBody>
          <a:bodyPr wrap="square" rtlCol="0">
            <a:spAutoFit/>
          </a:bodyPr>
          <a:lstStyle/>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16: </a:t>
            </a:r>
            <a:r>
              <a:rPr lang="en-US" sz="1400" kern="1400" dirty="0" err="1">
                <a:effectLst/>
                <a:latin typeface="Times New Roman" panose="02020603050405020304" pitchFamily="18" charset="0"/>
                <a:ea typeface="Calibri" panose="020F0502020204030204" pitchFamily="34" charset="0"/>
              </a:rPr>
              <a:t>Dữ</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liệu</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người</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dùng</a:t>
            </a:r>
            <a:endParaRPr lang="vi-VN" sz="14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17: </a:t>
            </a:r>
            <a:r>
              <a:rPr lang="en-US" sz="1400" kern="1400" dirty="0" err="1">
                <a:effectLst/>
                <a:latin typeface="Times New Roman" panose="02020603050405020304" pitchFamily="18" charset="0"/>
                <a:ea typeface="Calibri" panose="020F0502020204030204" pitchFamily="34" charset="0"/>
              </a:rPr>
              <a:t>Dữ</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liệu</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phân</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tích</a:t>
            </a:r>
            <a:endParaRPr lang="vi-VN" sz="14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18: </a:t>
            </a:r>
            <a:r>
              <a:rPr lang="en-US" sz="1400" kern="1400" dirty="0" err="1">
                <a:effectLst/>
                <a:latin typeface="Times New Roman" panose="02020603050405020304" pitchFamily="18" charset="0"/>
                <a:ea typeface="Calibri" panose="020F0502020204030204" pitchFamily="34" charset="0"/>
              </a:rPr>
              <a:t>Dữ</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liệu</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phân</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tích</a:t>
            </a:r>
            <a:endParaRPr lang="vi-VN" sz="1400" kern="1400" dirty="0">
              <a:effectLst/>
              <a:latin typeface="Times New Roman" panose="02020603050405020304" pitchFamily="18" charset="0"/>
              <a:ea typeface="Calibri" panose="020F0502020204030204" pitchFamily="34" charset="0"/>
            </a:endParaRPr>
          </a:p>
          <a:p>
            <a:r>
              <a:rPr lang="en-US" sz="1400" kern="1400" dirty="0">
                <a:effectLst/>
                <a:latin typeface="Times New Roman" panose="02020603050405020304" pitchFamily="18" charset="0"/>
                <a:ea typeface="Calibri" panose="020F0502020204030204" pitchFamily="34" charset="0"/>
              </a:rPr>
              <a:t>19 =&gt; 24: </a:t>
            </a:r>
            <a:r>
              <a:rPr lang="en-US" sz="1400" kern="1400" dirty="0" err="1">
                <a:effectLst/>
                <a:latin typeface="Times New Roman" panose="02020603050405020304" pitchFamily="18" charset="0"/>
                <a:ea typeface="Calibri" panose="020F0502020204030204" pitchFamily="34" charset="0"/>
              </a:rPr>
              <a:t>Dữ</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liệu</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phục</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vụ</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thống</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kê</a:t>
            </a:r>
            <a:endParaRPr lang="vi-VN" sz="1400" dirty="0"/>
          </a:p>
        </p:txBody>
      </p:sp>
    </p:spTree>
    <p:extLst>
      <p:ext uri="{BB962C8B-B14F-4D97-AF65-F5344CB8AC3E}">
        <p14:creationId xmlns:p14="http://schemas.microsoft.com/office/powerpoint/2010/main" val="3237880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BB280E-05A6-4232-A76B-7CEDB34BB075}"/>
              </a:ext>
            </a:extLst>
          </p:cNvPr>
          <p:cNvSpPr txBox="1"/>
          <p:nvPr/>
        </p:nvSpPr>
        <p:spPr>
          <a:xfrm>
            <a:off x="1046375" y="518474"/>
            <a:ext cx="6089716" cy="707886"/>
          </a:xfrm>
          <a:prstGeom prst="rect">
            <a:avLst/>
          </a:prstGeom>
          <a:noFill/>
        </p:spPr>
        <p:txBody>
          <a:bodyPr wrap="square" rtlCol="0">
            <a:spAutoFit/>
          </a:bodyPr>
          <a:lstStyle/>
          <a:p>
            <a:r>
              <a:rPr lang="en-US" sz="4000" dirty="0" err="1">
                <a:solidFill>
                  <a:srgbClr val="EAB200"/>
                </a:solidFill>
                <a:latin typeface="Times New Roman" panose="02020603050405020304" pitchFamily="18" charset="0"/>
                <a:cs typeface="Times New Roman" panose="02020603050405020304" pitchFamily="18" charset="0"/>
              </a:rPr>
              <a:t>Sơ</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đồ</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mức</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dưới</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đỉnh</a:t>
            </a:r>
            <a:endParaRPr lang="vi-VN" sz="4000" dirty="0">
              <a:solidFill>
                <a:srgbClr val="EAB2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E106E4E-0CFA-4E2E-9B92-506ECD5E153E}"/>
              </a:ext>
            </a:extLst>
          </p:cNvPr>
          <p:cNvSpPr txBox="1"/>
          <p:nvPr/>
        </p:nvSpPr>
        <p:spPr>
          <a:xfrm>
            <a:off x="1271244" y="4674949"/>
            <a:ext cx="6561056" cy="1545551"/>
          </a:xfrm>
          <a:prstGeom prst="rect">
            <a:avLst/>
          </a:prstGeom>
          <a:noFill/>
        </p:spPr>
        <p:txBody>
          <a:bodyPr wrap="square" rtlCol="0">
            <a:spAutoFit/>
          </a:bodyPr>
          <a:lstStyle/>
          <a:p>
            <a:pPr marL="0" marR="0" algn="just">
              <a:lnSpc>
                <a:spcPct val="150000"/>
              </a:lnSpc>
              <a:spcBef>
                <a:spcPts val="0"/>
              </a:spcBef>
              <a:spcAft>
                <a:spcPts val="1000"/>
              </a:spcAft>
            </a:pPr>
            <a:r>
              <a:rPr lang="en-US" sz="1800" kern="1400" dirty="0" err="1">
                <a:effectLst/>
                <a:latin typeface="Times New Roman" panose="02020603050405020304" pitchFamily="18" charset="0"/>
                <a:ea typeface="Calibri" panose="020F0502020204030204" pitchFamily="34" charset="0"/>
              </a:rPr>
              <a:t>Chú</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thích</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1,3,5: Username, password, </a:t>
            </a:r>
            <a:r>
              <a:rPr lang="en-US" sz="1800" kern="1400" dirty="0" err="1">
                <a:effectLst/>
                <a:latin typeface="Times New Roman" panose="02020603050405020304" pitchFamily="18" charset="0"/>
                <a:ea typeface="Calibri" panose="020F0502020204030204" pitchFamily="34" charset="0"/>
              </a:rPr>
              <a:t>số</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điện</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thoại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ngày</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sinh</a:t>
            </a:r>
            <a:r>
              <a:rPr lang="en-US" sz="1800" kern="1400" dirty="0">
                <a:effectLst/>
                <a:latin typeface="Times New Roman" panose="02020603050405020304" pitchFamily="18" charset="0"/>
                <a:ea typeface="Calibri" panose="020F0502020204030204" pitchFamily="34" charset="0"/>
              </a:rPr>
              <a:t>, email, </a:t>
            </a:r>
            <a:r>
              <a:rPr lang="en-US" sz="1800" kern="1400" dirty="0" err="1">
                <a:effectLst/>
                <a:latin typeface="Times New Roman" panose="02020603050405020304" pitchFamily="18" charset="0"/>
                <a:ea typeface="Calibri" panose="020F0502020204030204" pitchFamily="34" charset="0"/>
              </a:rPr>
              <a:t>giới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tính</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2,4,6 </a:t>
            </a:r>
            <a:r>
              <a:rPr lang="en-US" sz="1800" kern="1400" dirty="0" err="1">
                <a:effectLst/>
                <a:latin typeface="Times New Roman" panose="02020603050405020304" pitchFamily="18" charset="0"/>
                <a:ea typeface="Calibri" panose="020F0502020204030204" pitchFamily="34" charset="0"/>
              </a:rPr>
              <a:t>Thông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báo</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kết</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quả</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thành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công</a:t>
            </a:r>
            <a:r>
              <a:rPr lang="en-US" sz="1800" kern="1400" dirty="0">
                <a:effectLst/>
                <a:latin typeface="Times New Roman" panose="02020603050405020304" pitchFamily="18" charset="0"/>
                <a:ea typeface="Calibri" panose="020F0502020204030204" pitchFamily="34" charset="0"/>
              </a:rPr>
              <a:t>/username </a:t>
            </a:r>
            <a:r>
              <a:rPr lang="en-US" sz="1800" kern="1400" dirty="0" err="1">
                <a:effectLst/>
                <a:latin typeface="Times New Roman" panose="02020603050405020304" pitchFamily="18" charset="0"/>
                <a:ea typeface="Calibri" panose="020F0502020204030204" pitchFamily="34" charset="0"/>
              </a:rPr>
              <a:t>đã</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có</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người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sử</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dụng</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p:txBody>
      </p:sp>
      <p:pic>
        <p:nvPicPr>
          <p:cNvPr id="7" name="Picture 6">
            <a:extLst>
              <a:ext uri="{FF2B5EF4-FFF2-40B4-BE49-F238E27FC236}">
                <a16:creationId xmlns:a16="http://schemas.microsoft.com/office/drawing/2014/main" id="{C5B19AEC-7E18-4D34-8AEA-3C6B80F8D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744" y="1881150"/>
            <a:ext cx="5829300" cy="2705100"/>
          </a:xfrm>
          <a:prstGeom prst="rect">
            <a:avLst/>
          </a:prstGeom>
        </p:spPr>
      </p:pic>
      <p:sp>
        <p:nvSpPr>
          <p:cNvPr id="8" name="TextBox 7">
            <a:extLst>
              <a:ext uri="{FF2B5EF4-FFF2-40B4-BE49-F238E27FC236}">
                <a16:creationId xmlns:a16="http://schemas.microsoft.com/office/drawing/2014/main" id="{A2441ED5-66C5-46D2-B733-D8C282708204}"/>
              </a:ext>
            </a:extLst>
          </p:cNvPr>
          <p:cNvSpPr txBox="1"/>
          <p:nvPr/>
        </p:nvSpPr>
        <p:spPr>
          <a:xfrm>
            <a:off x="1046375" y="1315059"/>
            <a:ext cx="1527142" cy="369332"/>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Đăng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kí</a:t>
            </a:r>
            <a:endParaRPr lang="vi-V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6554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3DDD1D-7ECD-4A77-8CC3-4ADF47234FD7}"/>
              </a:ext>
            </a:extLst>
          </p:cNvPr>
          <p:cNvSpPr txBox="1"/>
          <p:nvPr/>
        </p:nvSpPr>
        <p:spPr>
          <a:xfrm>
            <a:off x="1271243" y="4674949"/>
            <a:ext cx="6967783" cy="1961050"/>
          </a:xfrm>
          <a:prstGeom prst="rect">
            <a:avLst/>
          </a:prstGeom>
          <a:noFill/>
        </p:spPr>
        <p:txBody>
          <a:bodyPr wrap="square" rtlCol="0">
            <a:spAutoFit/>
          </a:bodyPr>
          <a:lstStyle/>
          <a:p>
            <a:pPr marL="0" marR="0" algn="just">
              <a:lnSpc>
                <a:spcPct val="150000"/>
              </a:lnSpc>
              <a:spcBef>
                <a:spcPts val="0"/>
              </a:spcBef>
              <a:spcAft>
                <a:spcPts val="1000"/>
              </a:spcAft>
            </a:pPr>
            <a:r>
              <a:rPr lang="en-US" sz="1800" kern="1400" dirty="0" err="1">
                <a:effectLst/>
                <a:latin typeface="Times New Roman" panose="02020603050405020304" pitchFamily="18" charset="0"/>
                <a:ea typeface="Calibri" panose="020F0502020204030204" pitchFamily="34" charset="0"/>
              </a:rPr>
              <a:t>Chú</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thích</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1,3,5: username, password</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2,4,6: </a:t>
            </a:r>
            <a:r>
              <a:rPr lang="en-US" sz="1800" kern="1400" dirty="0" err="1">
                <a:effectLst/>
                <a:latin typeface="Times New Roman" panose="02020603050405020304" pitchFamily="18" charset="0"/>
                <a:ea typeface="Calibri" panose="020F0502020204030204" pitchFamily="34" charset="0"/>
              </a:rPr>
              <a:t>Thông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báo</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đăng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nhập</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thành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công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thông</a:t>
            </a:r>
            <a:r>
              <a:rPr lang="en-US" sz="1800" kern="1400" dirty="0">
                <a:effectLst/>
                <a:latin typeface="Times New Roman" panose="02020603050405020304" pitchFamily="18" charset="0"/>
                <a:ea typeface="Calibri" panose="020F0502020204030204" pitchFamily="34" charset="0"/>
              </a:rPr>
              <a:t> tin </a:t>
            </a:r>
            <a:r>
              <a:rPr lang="en-US" sz="1800" kern="1400" dirty="0" err="1">
                <a:effectLst/>
                <a:latin typeface="Times New Roman" panose="02020603050405020304" pitchFamily="18" charset="0"/>
                <a:ea typeface="Calibri" panose="020F0502020204030204" pitchFamily="34" charset="0"/>
              </a:rPr>
              <a:t>tài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khoản</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mật</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khẩu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không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chính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xác</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p:txBody>
      </p:sp>
      <p:sp>
        <p:nvSpPr>
          <p:cNvPr id="4" name="TextBox 3">
            <a:extLst>
              <a:ext uri="{FF2B5EF4-FFF2-40B4-BE49-F238E27FC236}">
                <a16:creationId xmlns:a16="http://schemas.microsoft.com/office/drawing/2014/main" id="{0E67AA29-BE07-4E06-9724-E40980CFD97D}"/>
              </a:ext>
            </a:extLst>
          </p:cNvPr>
          <p:cNvSpPr txBox="1"/>
          <p:nvPr/>
        </p:nvSpPr>
        <p:spPr>
          <a:xfrm>
            <a:off x="1046375" y="1315059"/>
            <a:ext cx="1527142" cy="369332"/>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Đăng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nhập</a:t>
            </a:r>
            <a:endParaRPr lang="vi-VN" dirty="0">
              <a:solidFill>
                <a:srgbClr val="0070C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0F53AAD-BCFD-4E3A-BA4F-C276FB152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989" y="1646911"/>
            <a:ext cx="6027420" cy="3192780"/>
          </a:xfrm>
          <a:prstGeom prst="rect">
            <a:avLst/>
          </a:prstGeom>
        </p:spPr>
      </p:pic>
    </p:spTree>
    <p:extLst>
      <p:ext uri="{BB962C8B-B14F-4D97-AF65-F5344CB8AC3E}">
        <p14:creationId xmlns:p14="http://schemas.microsoft.com/office/powerpoint/2010/main" val="2768830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3DDD1D-7ECD-4A77-8CC3-4ADF47234FD7}"/>
              </a:ext>
            </a:extLst>
          </p:cNvPr>
          <p:cNvSpPr txBox="1"/>
          <p:nvPr/>
        </p:nvSpPr>
        <p:spPr>
          <a:xfrm>
            <a:off x="1271244" y="4674949"/>
            <a:ext cx="6561056" cy="1545551"/>
          </a:xfrm>
          <a:prstGeom prst="rect">
            <a:avLst/>
          </a:prstGeom>
          <a:noFill/>
        </p:spPr>
        <p:txBody>
          <a:bodyPr wrap="square" rtlCol="0">
            <a:spAutoFit/>
          </a:bodyPr>
          <a:lstStyle/>
          <a:p>
            <a:pPr marL="0" marR="0" algn="just">
              <a:lnSpc>
                <a:spcPct val="150000"/>
              </a:lnSpc>
              <a:spcBef>
                <a:spcPts val="0"/>
              </a:spcBef>
              <a:spcAft>
                <a:spcPts val="1000"/>
              </a:spcAft>
            </a:pPr>
            <a:r>
              <a:rPr lang="en-US" sz="1800" kern="1400" dirty="0" err="1">
                <a:effectLst/>
                <a:latin typeface="Times New Roman" panose="02020603050405020304" pitchFamily="18" charset="0"/>
                <a:ea typeface="Calibri" panose="020F0502020204030204" pitchFamily="34" charset="0"/>
              </a:rPr>
              <a:t>Chú</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thích</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1,3,5: </a:t>
            </a:r>
            <a:r>
              <a:rPr lang="en-US" sz="1800" kern="1400" dirty="0" err="1">
                <a:effectLst/>
                <a:latin typeface="Times New Roman" panose="02020603050405020304" pitchFamily="18" charset="0"/>
                <a:ea typeface="Calibri" panose="020F0502020204030204" pitchFamily="34" charset="0"/>
              </a:rPr>
              <a:t>Yêu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cầu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đăng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xuất</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2,4,6: Giao </a:t>
            </a:r>
            <a:r>
              <a:rPr lang="en-US" sz="1800" kern="1400" dirty="0" err="1">
                <a:effectLst/>
                <a:latin typeface="Times New Roman" panose="02020603050405020304" pitchFamily="18" charset="0"/>
                <a:ea typeface="Calibri" panose="020F0502020204030204" pitchFamily="34" charset="0"/>
              </a:rPr>
              <a:t>diện</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đăng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nhập</a:t>
            </a:r>
            <a:endParaRPr lang="vi-VN" sz="1800" kern="1400" dirty="0">
              <a:effectLst/>
              <a:latin typeface="Times New Roman" panose="02020603050405020304" pitchFamily="18" charset="0"/>
              <a:ea typeface="Calibri" panose="020F0502020204030204" pitchFamily="34" charset="0"/>
            </a:endParaRPr>
          </a:p>
        </p:txBody>
      </p:sp>
      <p:sp>
        <p:nvSpPr>
          <p:cNvPr id="4" name="TextBox 3">
            <a:extLst>
              <a:ext uri="{FF2B5EF4-FFF2-40B4-BE49-F238E27FC236}">
                <a16:creationId xmlns:a16="http://schemas.microsoft.com/office/drawing/2014/main" id="{0E67AA29-BE07-4E06-9724-E40980CFD97D}"/>
              </a:ext>
            </a:extLst>
          </p:cNvPr>
          <p:cNvSpPr txBox="1"/>
          <p:nvPr/>
        </p:nvSpPr>
        <p:spPr>
          <a:xfrm>
            <a:off x="1046375" y="1315059"/>
            <a:ext cx="1527142" cy="369332"/>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Đăng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xuất</a:t>
            </a:r>
            <a:endParaRPr lang="vi-VN" dirty="0">
              <a:solidFill>
                <a:srgbClr val="0070C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8793AC6-8FED-4B35-88C8-7EA142720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665" y="1861410"/>
            <a:ext cx="5675630" cy="2636520"/>
          </a:xfrm>
          <a:prstGeom prst="rect">
            <a:avLst/>
          </a:prstGeom>
        </p:spPr>
      </p:pic>
    </p:spTree>
    <p:extLst>
      <p:ext uri="{BB962C8B-B14F-4D97-AF65-F5344CB8AC3E}">
        <p14:creationId xmlns:p14="http://schemas.microsoft.com/office/powerpoint/2010/main" val="1769413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3DDD1D-7ECD-4A77-8CC3-4ADF47234FD7}"/>
              </a:ext>
            </a:extLst>
          </p:cNvPr>
          <p:cNvSpPr txBox="1"/>
          <p:nvPr/>
        </p:nvSpPr>
        <p:spPr>
          <a:xfrm>
            <a:off x="1271244" y="4498296"/>
            <a:ext cx="6561056" cy="2089290"/>
          </a:xfrm>
          <a:prstGeom prst="rect">
            <a:avLst/>
          </a:prstGeom>
          <a:noFill/>
        </p:spPr>
        <p:txBody>
          <a:bodyPr wrap="square" rtlCol="0">
            <a:spAutoFit/>
          </a:bodyPr>
          <a:lstStyle/>
          <a:p>
            <a:pPr marL="0" marR="0" algn="just">
              <a:lnSpc>
                <a:spcPct val="150000"/>
              </a:lnSpc>
              <a:spcBef>
                <a:spcPts val="0"/>
              </a:spcBef>
              <a:spcAft>
                <a:spcPts val="1000"/>
              </a:spcAft>
            </a:pPr>
            <a:r>
              <a:rPr lang="en-US" sz="1800" kern="1400" dirty="0" err="1">
                <a:effectLst/>
                <a:latin typeface="Times New Roman" panose="02020603050405020304" pitchFamily="18" charset="0"/>
                <a:ea typeface="Calibri" panose="020F0502020204030204" pitchFamily="34" charset="0"/>
              </a:rPr>
              <a:t>Chú</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thích</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1: </a:t>
            </a:r>
            <a:r>
              <a:rPr lang="en-US" sz="1800" kern="1400" dirty="0" err="1">
                <a:effectLst/>
                <a:latin typeface="Times New Roman" panose="02020603050405020304" pitchFamily="18" charset="0"/>
                <a:ea typeface="Calibri" panose="020F0502020204030204" pitchFamily="34" charset="0"/>
              </a:rPr>
              <a:t>Thông</a:t>
            </a:r>
            <a:r>
              <a:rPr lang="en-US" sz="1800" kern="1400" dirty="0">
                <a:effectLst/>
                <a:latin typeface="Times New Roman" panose="02020603050405020304" pitchFamily="18" charset="0"/>
                <a:ea typeface="Calibri" panose="020F0502020204030204" pitchFamily="34" charset="0"/>
              </a:rPr>
              <a:t> tin </a:t>
            </a:r>
            <a:r>
              <a:rPr lang="en-US" sz="1800" kern="1400" dirty="0" err="1">
                <a:effectLst/>
                <a:latin typeface="Times New Roman" panose="02020603050405020304" pitchFamily="18" charset="0"/>
                <a:ea typeface="Calibri" panose="020F0502020204030204" pitchFamily="34" charset="0"/>
              </a:rPr>
              <a:t>hình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ảnh</a:t>
            </a:r>
            <a:r>
              <a:rPr lang="en-US" sz="1800" kern="1400" dirty="0">
                <a:effectLst/>
                <a:latin typeface="Times New Roman" panose="02020603050405020304" pitchFamily="18" charset="0"/>
                <a:ea typeface="Calibri" panose="020F0502020204030204" pitchFamily="34" charset="0"/>
              </a:rPr>
              <a:t> qua camera</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2: </a:t>
            </a:r>
            <a:r>
              <a:rPr lang="en-US" sz="1800" kern="1400" dirty="0" err="1">
                <a:effectLst/>
                <a:latin typeface="Times New Roman" panose="02020603050405020304" pitchFamily="18" charset="0"/>
                <a:ea typeface="Calibri" panose="020F0502020204030204" pitchFamily="34" charset="0"/>
              </a:rPr>
              <a:t>Thông</a:t>
            </a:r>
            <a:r>
              <a:rPr lang="en-US" sz="1800" kern="1400" dirty="0">
                <a:effectLst/>
                <a:latin typeface="Times New Roman" panose="02020603050405020304" pitchFamily="18" charset="0"/>
                <a:ea typeface="Calibri" panose="020F0502020204030204" pitchFamily="34" charset="0"/>
              </a:rPr>
              <a:t> tin </a:t>
            </a:r>
            <a:r>
              <a:rPr lang="en-US" sz="1800" kern="1400" dirty="0" err="1">
                <a:effectLst/>
                <a:latin typeface="Times New Roman" panose="02020603050405020304" pitchFamily="18" charset="0"/>
                <a:ea typeface="Calibri" panose="020F0502020204030204" pitchFamily="34" charset="0"/>
              </a:rPr>
              <a:t>cảnh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báo</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độ</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mở</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của</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mắt</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không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đạt</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yêu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cầu</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3,5: </a:t>
            </a:r>
            <a:r>
              <a:rPr lang="en-US" sz="1800" kern="1400" dirty="0" err="1">
                <a:effectLst/>
                <a:latin typeface="Times New Roman" panose="02020603050405020304" pitchFamily="18" charset="0"/>
                <a:ea typeface="Calibri" panose="020F0502020204030204" pitchFamily="34" charset="0"/>
              </a:rPr>
              <a:t>Hình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ảnh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người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dùng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không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tập</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trung</a:t>
            </a:r>
            <a:endParaRPr lang="vi-VN" sz="1800" kern="1400" dirty="0">
              <a:effectLst/>
              <a:latin typeface="Times New Roman" panose="02020603050405020304" pitchFamily="18" charset="0"/>
              <a:ea typeface="Calibri" panose="020F0502020204030204" pitchFamily="34" charset="0"/>
            </a:endParaRPr>
          </a:p>
        </p:txBody>
      </p:sp>
      <p:sp>
        <p:nvSpPr>
          <p:cNvPr id="4" name="TextBox 3">
            <a:extLst>
              <a:ext uri="{FF2B5EF4-FFF2-40B4-BE49-F238E27FC236}">
                <a16:creationId xmlns:a16="http://schemas.microsoft.com/office/drawing/2014/main" id="{0E67AA29-BE07-4E06-9724-E40980CFD97D}"/>
              </a:ext>
            </a:extLst>
          </p:cNvPr>
          <p:cNvSpPr txBox="1"/>
          <p:nvPr/>
        </p:nvSpPr>
        <p:spPr>
          <a:xfrm>
            <a:off x="1046375" y="1315059"/>
            <a:ext cx="1527142" cy="369332"/>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Phân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tích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mắt</a:t>
            </a:r>
            <a:endParaRPr lang="vi-VN" dirty="0">
              <a:solidFill>
                <a:srgbClr val="0070C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CB98E79-1BEA-4932-BB5E-F73FEB2F1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072" y="1695040"/>
            <a:ext cx="5867400" cy="2969260"/>
          </a:xfrm>
          <a:prstGeom prst="rect">
            <a:avLst/>
          </a:prstGeom>
        </p:spPr>
      </p:pic>
    </p:spTree>
    <p:extLst>
      <p:ext uri="{BB962C8B-B14F-4D97-AF65-F5344CB8AC3E}">
        <p14:creationId xmlns:p14="http://schemas.microsoft.com/office/powerpoint/2010/main" val="3896577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3DDD1D-7ECD-4A77-8CC3-4ADF47234FD7}"/>
              </a:ext>
            </a:extLst>
          </p:cNvPr>
          <p:cNvSpPr txBox="1"/>
          <p:nvPr/>
        </p:nvSpPr>
        <p:spPr>
          <a:xfrm>
            <a:off x="1271244" y="4674949"/>
            <a:ext cx="6561056" cy="2000548"/>
          </a:xfrm>
          <a:prstGeom prst="rect">
            <a:avLst/>
          </a:prstGeom>
          <a:noFill/>
        </p:spPr>
        <p:txBody>
          <a:bodyPr wrap="square" rtlCol="0">
            <a:spAutoFit/>
          </a:bodyPr>
          <a:lstStyle/>
          <a:p>
            <a:pPr marL="0" marR="0" algn="just">
              <a:lnSpc>
                <a:spcPct val="150000"/>
              </a:lnSpc>
              <a:spcBef>
                <a:spcPts val="0"/>
              </a:spcBef>
              <a:spcAft>
                <a:spcPts val="1000"/>
              </a:spcAft>
            </a:pPr>
            <a:r>
              <a:rPr lang="en-US" sz="1800" kern="1400" dirty="0" err="1">
                <a:effectLst/>
                <a:latin typeface="Times New Roman" panose="02020603050405020304" pitchFamily="18" charset="0"/>
                <a:ea typeface="Calibri" panose="020F0502020204030204" pitchFamily="34" charset="0"/>
              </a:rPr>
              <a:t>Chú</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thích</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1: </a:t>
            </a:r>
            <a:r>
              <a:rPr lang="en-US" sz="1800" kern="1400" dirty="0" err="1">
                <a:effectLst/>
                <a:latin typeface="Times New Roman" panose="02020603050405020304" pitchFamily="18" charset="0"/>
                <a:ea typeface="Calibri" panose="020F0502020204030204" pitchFamily="34" charset="0"/>
              </a:rPr>
              <a:t>Thông</a:t>
            </a:r>
            <a:r>
              <a:rPr lang="en-US" sz="1800" kern="1400" dirty="0">
                <a:effectLst/>
                <a:latin typeface="Times New Roman" panose="02020603050405020304" pitchFamily="18" charset="0"/>
                <a:ea typeface="Calibri" panose="020F0502020204030204" pitchFamily="34" charset="0"/>
              </a:rPr>
              <a:t> tin </a:t>
            </a:r>
            <a:r>
              <a:rPr lang="en-US" sz="1800" kern="1400" dirty="0" err="1">
                <a:effectLst/>
                <a:latin typeface="Times New Roman" panose="02020603050405020304" pitchFamily="18" charset="0"/>
                <a:ea typeface="Calibri" panose="020F0502020204030204" pitchFamily="34" charset="0"/>
              </a:rPr>
              <a:t>hình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ảnh</a:t>
            </a:r>
            <a:r>
              <a:rPr lang="en-US" sz="1800" kern="1400" dirty="0">
                <a:effectLst/>
                <a:latin typeface="Times New Roman" panose="02020603050405020304" pitchFamily="18" charset="0"/>
                <a:ea typeface="Calibri" panose="020F0502020204030204" pitchFamily="34" charset="0"/>
              </a:rPr>
              <a:t> qua camera</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2: </a:t>
            </a:r>
            <a:r>
              <a:rPr lang="en-US" sz="1800" kern="1400" dirty="0" err="1">
                <a:effectLst/>
                <a:latin typeface="Times New Roman" panose="02020603050405020304" pitchFamily="18" charset="0"/>
                <a:ea typeface="Calibri" panose="020F0502020204030204" pitchFamily="34" charset="0"/>
              </a:rPr>
              <a:t>Thông</a:t>
            </a:r>
            <a:r>
              <a:rPr lang="en-US" sz="1800" kern="1400" dirty="0">
                <a:effectLst/>
                <a:latin typeface="Times New Roman" panose="02020603050405020304" pitchFamily="18" charset="0"/>
                <a:ea typeface="Calibri" panose="020F0502020204030204" pitchFamily="34" charset="0"/>
              </a:rPr>
              <a:t> tin </a:t>
            </a:r>
            <a:r>
              <a:rPr lang="en-US" sz="1800" kern="1400" dirty="0" err="1">
                <a:effectLst/>
                <a:latin typeface="Times New Roman" panose="02020603050405020304" pitchFamily="18" charset="0"/>
                <a:ea typeface="Calibri" panose="020F0502020204030204" pitchFamily="34" charset="0"/>
              </a:rPr>
              <a:t>cảnh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báo</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người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dùng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không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tập</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trung</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r>
              <a:rPr lang="en-US" sz="1800" kern="1400" dirty="0">
                <a:effectLst/>
                <a:latin typeface="Times New Roman" panose="02020603050405020304" pitchFamily="18" charset="0"/>
                <a:ea typeface="Calibri" panose="020F0502020204030204" pitchFamily="34" charset="0"/>
              </a:rPr>
              <a:t>3,5: </a:t>
            </a:r>
            <a:r>
              <a:rPr lang="en-US" sz="1800" kern="1400" dirty="0" err="1">
                <a:effectLst/>
                <a:latin typeface="Times New Roman" panose="02020603050405020304" pitchFamily="18" charset="0"/>
                <a:ea typeface="Calibri" panose="020F0502020204030204" pitchFamily="34" charset="0"/>
              </a:rPr>
              <a:t>Hình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ảnh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người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dùng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không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tập</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trung</a:t>
            </a:r>
            <a:endParaRPr lang="vi-VN" sz="1800" kern="1400" dirty="0">
              <a:effectLst/>
              <a:latin typeface="Times New Roman" panose="02020603050405020304" pitchFamily="18" charset="0"/>
              <a:ea typeface="Calibri" panose="020F0502020204030204" pitchFamily="34" charset="0"/>
            </a:endParaRPr>
          </a:p>
        </p:txBody>
      </p:sp>
      <p:sp>
        <p:nvSpPr>
          <p:cNvPr id="4" name="TextBox 3">
            <a:extLst>
              <a:ext uri="{FF2B5EF4-FFF2-40B4-BE49-F238E27FC236}">
                <a16:creationId xmlns:a16="http://schemas.microsoft.com/office/drawing/2014/main" id="{0E67AA29-BE07-4E06-9724-E40980CFD97D}"/>
              </a:ext>
            </a:extLst>
          </p:cNvPr>
          <p:cNvSpPr txBox="1"/>
          <p:nvPr/>
        </p:nvSpPr>
        <p:spPr>
          <a:xfrm>
            <a:off x="1046375" y="1315059"/>
            <a:ext cx="1527142" cy="369332"/>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Phân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tích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mặt</a:t>
            </a:r>
            <a:endParaRPr lang="vi-VN" dirty="0">
              <a:solidFill>
                <a:srgbClr val="0070C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392A750-6221-42AE-A7B9-37F1C28C9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244" y="1684391"/>
            <a:ext cx="5829300" cy="2950210"/>
          </a:xfrm>
          <a:prstGeom prst="rect">
            <a:avLst/>
          </a:prstGeom>
        </p:spPr>
      </p:pic>
    </p:spTree>
    <p:extLst>
      <p:ext uri="{BB962C8B-B14F-4D97-AF65-F5344CB8AC3E}">
        <p14:creationId xmlns:p14="http://schemas.microsoft.com/office/powerpoint/2010/main" val="3475229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3DDD1D-7ECD-4A77-8CC3-4ADF47234FD7}"/>
              </a:ext>
            </a:extLst>
          </p:cNvPr>
          <p:cNvSpPr txBox="1"/>
          <p:nvPr/>
        </p:nvSpPr>
        <p:spPr>
          <a:xfrm>
            <a:off x="1271244" y="4674949"/>
            <a:ext cx="6561056" cy="2089290"/>
          </a:xfrm>
          <a:prstGeom prst="rect">
            <a:avLst/>
          </a:prstGeom>
          <a:noFill/>
        </p:spPr>
        <p:txBody>
          <a:bodyPr wrap="square" rtlCol="0">
            <a:spAutoFit/>
          </a:bodyPr>
          <a:lstStyle/>
          <a:p>
            <a:pPr marL="0" marR="0" algn="just">
              <a:lnSpc>
                <a:spcPct val="150000"/>
              </a:lnSpc>
              <a:spcBef>
                <a:spcPts val="0"/>
              </a:spcBef>
              <a:spcAft>
                <a:spcPts val="1000"/>
              </a:spcAft>
            </a:pPr>
            <a:r>
              <a:rPr lang="en-US" sz="1800" kern="1400" dirty="0" err="1">
                <a:effectLst/>
                <a:latin typeface="Times New Roman" panose="02020603050405020304" pitchFamily="18" charset="0"/>
                <a:ea typeface="Calibri" panose="020F0502020204030204" pitchFamily="34" charset="0"/>
              </a:rPr>
              <a:t>Chú</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thích</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1: </a:t>
            </a:r>
            <a:r>
              <a:rPr lang="en-US" sz="1800" kern="1400" dirty="0" err="1">
                <a:effectLst/>
                <a:latin typeface="Times New Roman" panose="02020603050405020304" pitchFamily="18" charset="0"/>
                <a:ea typeface="Calibri" panose="020F0502020204030204" pitchFamily="34" charset="0"/>
              </a:rPr>
              <a:t>Thông</a:t>
            </a:r>
            <a:r>
              <a:rPr lang="en-US" sz="1800" kern="1400" dirty="0">
                <a:effectLst/>
                <a:latin typeface="Times New Roman" panose="02020603050405020304" pitchFamily="18" charset="0"/>
                <a:ea typeface="Calibri" panose="020F0502020204030204" pitchFamily="34" charset="0"/>
              </a:rPr>
              <a:t> tin </a:t>
            </a:r>
            <a:r>
              <a:rPr lang="en-US" sz="1800" kern="1400" dirty="0" err="1">
                <a:effectLst/>
                <a:latin typeface="Times New Roman" panose="02020603050405020304" pitchFamily="18" charset="0"/>
                <a:ea typeface="Calibri" panose="020F0502020204030204" pitchFamily="34" charset="0"/>
              </a:rPr>
              <a:t>vị</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trí</a:t>
            </a:r>
            <a:r>
              <a:rPr lang="en-US" sz="1800" kern="1400" dirty="0">
                <a:effectLst/>
                <a:latin typeface="Times New Roman" panose="02020603050405020304" pitchFamily="18" charset="0"/>
                <a:ea typeface="Calibri" panose="020F0502020204030204" pitchFamily="34" charset="0"/>
              </a:rPr>
              <a:t> qua </a:t>
            </a:r>
            <a:r>
              <a:rPr lang="en-US" sz="1800" kern="1400" dirty="0" err="1">
                <a:effectLst/>
                <a:latin typeface="Times New Roman" panose="02020603050405020304" pitchFamily="18" charset="0"/>
                <a:ea typeface="Calibri" panose="020F0502020204030204" pitchFamily="34" charset="0"/>
              </a:rPr>
              <a:t>định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vị</a:t>
            </a:r>
            <a:r>
              <a:rPr lang="en-US" sz="1800" kern="1400" dirty="0">
                <a:effectLst/>
                <a:latin typeface="Times New Roman" panose="02020603050405020304" pitchFamily="18" charset="0"/>
                <a:ea typeface="Calibri" panose="020F0502020204030204" pitchFamily="34" charset="0"/>
              </a:rPr>
              <a:t> GPS</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2: </a:t>
            </a:r>
            <a:r>
              <a:rPr lang="en-US" sz="1800" kern="1400" dirty="0" err="1">
                <a:effectLst/>
                <a:latin typeface="Times New Roman" panose="02020603050405020304" pitchFamily="18" charset="0"/>
                <a:ea typeface="Calibri" panose="020F0502020204030204" pitchFamily="34" charset="0"/>
              </a:rPr>
              <a:t>Thông</a:t>
            </a:r>
            <a:r>
              <a:rPr lang="en-US" sz="1800" kern="1400" dirty="0">
                <a:effectLst/>
                <a:latin typeface="Times New Roman" panose="02020603050405020304" pitchFamily="18" charset="0"/>
                <a:ea typeface="Calibri" panose="020F0502020204030204" pitchFamily="34" charset="0"/>
              </a:rPr>
              <a:t> tin </a:t>
            </a:r>
            <a:r>
              <a:rPr lang="en-US" sz="1800" kern="1400" dirty="0" err="1">
                <a:effectLst/>
                <a:latin typeface="Times New Roman" panose="02020603050405020304" pitchFamily="18" charset="0"/>
                <a:ea typeface="Calibri" panose="020F0502020204030204" pitchFamily="34" charset="0"/>
              </a:rPr>
              <a:t>vị</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trí</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người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dùng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không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tập</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trung</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3,4: </a:t>
            </a:r>
            <a:r>
              <a:rPr lang="en-US" sz="1800" kern="1400" dirty="0" err="1">
                <a:effectLst/>
                <a:latin typeface="Times New Roman" panose="02020603050405020304" pitchFamily="18" charset="0"/>
                <a:ea typeface="Calibri" panose="020F0502020204030204" pitchFamily="34" charset="0"/>
              </a:rPr>
              <a:t>Vị</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trí</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người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dùng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không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tập</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trung</a:t>
            </a:r>
            <a:endParaRPr lang="vi-VN" sz="1800" kern="1400" dirty="0">
              <a:effectLst/>
              <a:latin typeface="Times New Roman" panose="02020603050405020304" pitchFamily="18" charset="0"/>
              <a:ea typeface="Calibri" panose="020F0502020204030204" pitchFamily="34" charset="0"/>
            </a:endParaRPr>
          </a:p>
        </p:txBody>
      </p:sp>
      <p:sp>
        <p:nvSpPr>
          <p:cNvPr id="4" name="TextBox 3">
            <a:extLst>
              <a:ext uri="{FF2B5EF4-FFF2-40B4-BE49-F238E27FC236}">
                <a16:creationId xmlns:a16="http://schemas.microsoft.com/office/drawing/2014/main" id="{0E67AA29-BE07-4E06-9724-E40980CFD97D}"/>
              </a:ext>
            </a:extLst>
          </p:cNvPr>
          <p:cNvSpPr txBox="1"/>
          <p:nvPr/>
        </p:nvSpPr>
        <p:spPr>
          <a:xfrm>
            <a:off x="1046375" y="1315059"/>
            <a:ext cx="1527142" cy="369332"/>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Xác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định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vị</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trí</a:t>
            </a:r>
            <a:endParaRPr lang="vi-VN" dirty="0">
              <a:solidFill>
                <a:srgbClr val="0070C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20C9E10-07CD-44AB-8046-304C028B1F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244" y="1737585"/>
            <a:ext cx="5699760" cy="2884170"/>
          </a:xfrm>
          <a:prstGeom prst="rect">
            <a:avLst/>
          </a:prstGeom>
        </p:spPr>
      </p:pic>
    </p:spTree>
    <p:extLst>
      <p:ext uri="{BB962C8B-B14F-4D97-AF65-F5344CB8AC3E}">
        <p14:creationId xmlns:p14="http://schemas.microsoft.com/office/powerpoint/2010/main" val="3416616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3DDD1D-7ECD-4A77-8CC3-4ADF47234FD7}"/>
              </a:ext>
            </a:extLst>
          </p:cNvPr>
          <p:cNvSpPr txBox="1"/>
          <p:nvPr/>
        </p:nvSpPr>
        <p:spPr>
          <a:xfrm>
            <a:off x="1271244" y="4674949"/>
            <a:ext cx="6561056" cy="1545551"/>
          </a:xfrm>
          <a:prstGeom prst="rect">
            <a:avLst/>
          </a:prstGeom>
          <a:noFill/>
        </p:spPr>
        <p:txBody>
          <a:bodyPr wrap="square" rtlCol="0">
            <a:spAutoFit/>
          </a:bodyPr>
          <a:lstStyle/>
          <a:p>
            <a:pPr marL="0" marR="0" algn="just">
              <a:lnSpc>
                <a:spcPct val="150000"/>
              </a:lnSpc>
              <a:spcBef>
                <a:spcPts val="0"/>
              </a:spcBef>
              <a:spcAft>
                <a:spcPts val="1000"/>
              </a:spcAft>
            </a:pPr>
            <a:r>
              <a:rPr lang="en-US" sz="1800" kern="1400" dirty="0" err="1">
                <a:effectLst/>
                <a:latin typeface="Times New Roman" panose="02020603050405020304" pitchFamily="18" charset="0"/>
                <a:ea typeface="Calibri" panose="020F0502020204030204" pitchFamily="34" charset="0"/>
              </a:rPr>
              <a:t>Chú</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thích</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1,3,5: </a:t>
            </a:r>
            <a:r>
              <a:rPr lang="en-US" sz="1800" kern="1400" dirty="0" err="1">
                <a:effectLst/>
                <a:latin typeface="Times New Roman" panose="02020603050405020304" pitchFamily="18" charset="0"/>
                <a:ea typeface="Calibri" panose="020F0502020204030204" pitchFamily="34" charset="0"/>
              </a:rPr>
              <a:t>Yêu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cầu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đổi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mật</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khẩu</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2,4,6: </a:t>
            </a:r>
            <a:r>
              <a:rPr lang="en-US" sz="1800" kern="1400" dirty="0" err="1">
                <a:effectLst/>
                <a:latin typeface="Times New Roman" panose="02020603050405020304" pitchFamily="18" charset="0"/>
                <a:ea typeface="Calibri" panose="020F0502020204030204" pitchFamily="34" charset="0"/>
              </a:rPr>
              <a:t>Thông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báo</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thành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công</a:t>
            </a:r>
            <a:r>
              <a:rPr lang="en-US" sz="1800" kern="1400" dirty="0">
                <a:effectLst/>
                <a:latin typeface="Times New Roman" panose="02020603050405020304" pitchFamily="18" charset="0"/>
                <a:ea typeface="Calibri" panose="020F0502020204030204" pitchFamily="34" charset="0"/>
              </a:rPr>
              <a:t>/</a:t>
            </a:r>
            <a:r>
              <a:rPr lang="en-US" sz="1800" kern="1400" dirty="0" err="1">
                <a:effectLst/>
                <a:latin typeface="Times New Roman" panose="02020603050405020304" pitchFamily="18" charset="0"/>
                <a:ea typeface="Calibri" panose="020F0502020204030204" pitchFamily="34" charset="0"/>
              </a:rPr>
              <a:t>mật</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khẩu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cũ</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không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chính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xác</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p:txBody>
      </p:sp>
      <p:sp>
        <p:nvSpPr>
          <p:cNvPr id="4" name="TextBox 3">
            <a:extLst>
              <a:ext uri="{FF2B5EF4-FFF2-40B4-BE49-F238E27FC236}">
                <a16:creationId xmlns:a16="http://schemas.microsoft.com/office/drawing/2014/main" id="{0E67AA29-BE07-4E06-9724-E40980CFD97D}"/>
              </a:ext>
            </a:extLst>
          </p:cNvPr>
          <p:cNvSpPr txBox="1"/>
          <p:nvPr/>
        </p:nvSpPr>
        <p:spPr>
          <a:xfrm>
            <a:off x="1046375" y="1315059"/>
            <a:ext cx="1527142" cy="369332"/>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Đổi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mật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khẩu</a:t>
            </a:r>
            <a:endParaRPr lang="vi-VN" dirty="0">
              <a:solidFill>
                <a:srgbClr val="0070C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620DD8-45C9-4F23-BCD1-B4A9F2D6C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244" y="1873853"/>
            <a:ext cx="5585460" cy="2827020"/>
          </a:xfrm>
          <a:prstGeom prst="rect">
            <a:avLst/>
          </a:prstGeom>
        </p:spPr>
      </p:pic>
    </p:spTree>
    <p:extLst>
      <p:ext uri="{BB962C8B-B14F-4D97-AF65-F5344CB8AC3E}">
        <p14:creationId xmlns:p14="http://schemas.microsoft.com/office/powerpoint/2010/main" val="570732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3DDD1D-7ECD-4A77-8CC3-4ADF47234FD7}"/>
              </a:ext>
            </a:extLst>
          </p:cNvPr>
          <p:cNvSpPr txBox="1"/>
          <p:nvPr/>
        </p:nvSpPr>
        <p:spPr>
          <a:xfrm>
            <a:off x="1271244" y="4674949"/>
            <a:ext cx="6561056" cy="1545551"/>
          </a:xfrm>
          <a:prstGeom prst="rect">
            <a:avLst/>
          </a:prstGeom>
          <a:noFill/>
        </p:spPr>
        <p:txBody>
          <a:bodyPr wrap="square" rtlCol="0">
            <a:spAutoFit/>
          </a:bodyPr>
          <a:lstStyle/>
          <a:p>
            <a:pPr marL="0" marR="0" algn="just">
              <a:lnSpc>
                <a:spcPct val="150000"/>
              </a:lnSpc>
              <a:spcBef>
                <a:spcPts val="0"/>
              </a:spcBef>
              <a:spcAft>
                <a:spcPts val="1000"/>
              </a:spcAft>
            </a:pPr>
            <a:r>
              <a:rPr lang="en-US" sz="1800" kern="1400" dirty="0" err="1">
                <a:effectLst/>
                <a:latin typeface="Times New Roman" panose="02020603050405020304" pitchFamily="18" charset="0"/>
                <a:ea typeface="Calibri" panose="020F0502020204030204" pitchFamily="34" charset="0"/>
              </a:rPr>
              <a:t>Chú</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thích</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1,3,5: </a:t>
            </a:r>
            <a:r>
              <a:rPr lang="en-US" sz="1800" kern="1400" dirty="0" err="1">
                <a:effectLst/>
                <a:latin typeface="Times New Roman" panose="02020603050405020304" pitchFamily="18" charset="0"/>
                <a:ea typeface="Calibri" panose="020F0502020204030204" pitchFamily="34" charset="0"/>
              </a:rPr>
              <a:t>Yêu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cầu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đổi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số</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điện</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thoại</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2,4,6: </a:t>
            </a:r>
            <a:r>
              <a:rPr lang="en-US" sz="1800" kern="1400" dirty="0" err="1">
                <a:effectLst/>
                <a:latin typeface="Times New Roman" panose="02020603050405020304" pitchFamily="18" charset="0"/>
                <a:ea typeface="Calibri" panose="020F0502020204030204" pitchFamily="34" charset="0"/>
              </a:rPr>
              <a:t>Thông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báo</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thành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công</a:t>
            </a:r>
            <a:r>
              <a:rPr lang="en-US" sz="1800" kern="1400" dirty="0">
                <a:effectLst/>
                <a:latin typeface="Times New Roman" panose="02020603050405020304" pitchFamily="18" charset="0"/>
                <a:ea typeface="Calibri" panose="020F0502020204030204" pitchFamily="34" charset="0"/>
              </a:rPr>
              <a:t>/</a:t>
            </a:r>
            <a:r>
              <a:rPr lang="en-US" sz="1800" kern="1400" dirty="0" err="1">
                <a:effectLst/>
                <a:latin typeface="Times New Roman" panose="02020603050405020304" pitchFamily="18" charset="0"/>
                <a:ea typeface="Calibri" panose="020F0502020204030204" pitchFamily="34" charset="0"/>
              </a:rPr>
              <a:t>số</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điện</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thoại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đã</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được</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sử</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dụng</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p:txBody>
      </p:sp>
      <p:sp>
        <p:nvSpPr>
          <p:cNvPr id="4" name="TextBox 3">
            <a:extLst>
              <a:ext uri="{FF2B5EF4-FFF2-40B4-BE49-F238E27FC236}">
                <a16:creationId xmlns:a16="http://schemas.microsoft.com/office/drawing/2014/main" id="{0E67AA29-BE07-4E06-9724-E40980CFD97D}"/>
              </a:ext>
            </a:extLst>
          </p:cNvPr>
          <p:cNvSpPr txBox="1"/>
          <p:nvPr/>
        </p:nvSpPr>
        <p:spPr>
          <a:xfrm>
            <a:off x="1046375" y="1315059"/>
            <a:ext cx="1941922" cy="369332"/>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Đổi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số</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điện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thoại</a:t>
            </a:r>
            <a:endParaRPr lang="vi-VN" dirty="0">
              <a:solidFill>
                <a:srgbClr val="0070C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895A0DA-9254-47DD-B7CC-C4E2D35D3E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244" y="1962935"/>
            <a:ext cx="6400800" cy="2781300"/>
          </a:xfrm>
          <a:prstGeom prst="rect">
            <a:avLst/>
          </a:prstGeom>
        </p:spPr>
      </p:pic>
    </p:spTree>
    <p:extLst>
      <p:ext uri="{BB962C8B-B14F-4D97-AF65-F5344CB8AC3E}">
        <p14:creationId xmlns:p14="http://schemas.microsoft.com/office/powerpoint/2010/main" val="1778589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85AA64-A012-43A0-ABCB-1381F78D18AE}"/>
              </a:ext>
            </a:extLst>
          </p:cNvPr>
          <p:cNvSpPr txBox="1"/>
          <p:nvPr/>
        </p:nvSpPr>
        <p:spPr>
          <a:xfrm>
            <a:off x="1159497" y="1125521"/>
            <a:ext cx="8974317" cy="1754326"/>
          </a:xfrm>
          <a:prstGeom prst="rect">
            <a:avLst/>
          </a:prstGeom>
          <a:noFill/>
        </p:spPr>
        <p:txBody>
          <a:bodyPr wrap="square" rtlCol="0">
            <a:spAutoFit/>
          </a:bodyPr>
          <a:lstStyle/>
          <a:p>
            <a:pPr marL="0" marR="0" indent="342900" algn="ctr">
              <a:lnSpc>
                <a:spcPct val="150000"/>
              </a:lnSpc>
              <a:spcBef>
                <a:spcPts val="0"/>
              </a:spcBef>
              <a:spcAft>
                <a:spcPts val="0"/>
              </a:spcAft>
            </a:pPr>
            <a:r>
              <a:rPr lang="en-US" sz="2000" b="1" i="1" u="sng" kern="1400" dirty="0" err="1">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Đề</a:t>
            </a:r>
            <a:r>
              <a:rPr lang="en-US" sz="2000" b="1" i="1" u="sng" kern="1400" dirty="0">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 </a:t>
            </a:r>
            <a:r>
              <a:rPr lang="en-US" sz="2000" b="1" i="1" u="sng" kern="1400" dirty="0" err="1">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tài</a:t>
            </a:r>
            <a:r>
              <a:rPr lang="en-US" sz="2000" b="1" i="1" u="sng" kern="1400" dirty="0">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a:t>
            </a:r>
            <a:endParaRPr lang="vi-VN" sz="2000" b="1" i="1" kern="1400" dirty="0">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endParaRPr>
          </a:p>
          <a:p>
            <a:pPr marL="342900" marR="0" indent="59690" algn="ctr">
              <a:lnSpc>
                <a:spcPct val="150000"/>
              </a:lnSpc>
              <a:spcBef>
                <a:spcPts val="0"/>
              </a:spcBef>
              <a:spcAft>
                <a:spcPts val="0"/>
              </a:spcAft>
            </a:pPr>
            <a:r>
              <a:rPr lang="en-US" sz="2000" b="1" i="1" kern="1400" dirty="0">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XÂY DỰNG MỘT APP DI ĐỘNG HỖ TRỢ TẬP TRUNG VÀ GIÁM SÁT HÀNH TRÌNH TRONG VIỆC LÁI XE CHO TÀI XẾ</a:t>
            </a:r>
            <a:endParaRPr lang="vi-VN" sz="2000" b="1" i="1" kern="1400" dirty="0">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endParaRPr>
          </a:p>
          <a:p>
            <a:pPr algn="ctr"/>
            <a:endParaRPr lang="vi-VN" dirty="0"/>
          </a:p>
        </p:txBody>
      </p:sp>
      <p:sp>
        <p:nvSpPr>
          <p:cNvPr id="3" name="TextBox 2">
            <a:extLst>
              <a:ext uri="{FF2B5EF4-FFF2-40B4-BE49-F238E27FC236}">
                <a16:creationId xmlns:a16="http://schemas.microsoft.com/office/drawing/2014/main" id="{6678D24E-6ECD-4C0F-9BBA-A75452152EB5}"/>
              </a:ext>
            </a:extLst>
          </p:cNvPr>
          <p:cNvSpPr txBox="1"/>
          <p:nvPr/>
        </p:nvSpPr>
        <p:spPr>
          <a:xfrm>
            <a:off x="4534294" y="3429000"/>
            <a:ext cx="5373278" cy="1615827"/>
          </a:xfrm>
          <a:prstGeom prst="rect">
            <a:avLst/>
          </a:prstGeom>
          <a:noFill/>
        </p:spPr>
        <p:txBody>
          <a:bodyPr wrap="square" rtlCol="0">
            <a:spAutoFit/>
          </a:bodyPr>
          <a:lstStyle/>
          <a:p>
            <a:pPr marL="457200" marR="0">
              <a:lnSpc>
                <a:spcPct val="150000"/>
              </a:lnSpc>
              <a:spcBef>
                <a:spcPts val="0"/>
              </a:spcBef>
              <a:spcAft>
                <a:spcPts val="0"/>
              </a:spcAft>
            </a:pPr>
            <a:r>
              <a:rPr lang="en-US" sz="1800" b="1" i="1" kern="1400" dirty="0">
                <a:solidFill>
                  <a:srgbClr val="2342DD"/>
                </a:solidFill>
                <a:effectLst/>
                <a:latin typeface="Times New Roman" panose="02020603050405020304" pitchFamily="18" charset="0"/>
                <a:ea typeface="Calibri" panose="020F0502020204030204" pitchFamily="34" charset="0"/>
              </a:rPr>
              <a:t>GVHD:				TS. Nguyễn </a:t>
            </a:r>
            <a:r>
              <a:rPr lang="en-US" sz="1800" b="1" i="1" kern="1400" dirty="0" err="1">
                <a:solidFill>
                  <a:srgbClr val="2342DD"/>
                </a:solidFill>
                <a:effectLst/>
                <a:latin typeface="Times New Roman" panose="02020603050405020304" pitchFamily="18" charset="0"/>
                <a:ea typeface="Calibri" panose="020F0502020204030204" pitchFamily="34" charset="0"/>
              </a:rPr>
              <a:t>Hữu</a:t>
            </a:r>
            <a:r>
              <a:rPr lang="en-US" sz="1800" b="1" i="1" kern="1400" dirty="0">
                <a:solidFill>
                  <a:srgbClr val="2342DD"/>
                </a:solidFill>
                <a:effectLst/>
                <a:latin typeface="Times New Roman" panose="02020603050405020304" pitchFamily="18" charset="0"/>
                <a:ea typeface="Calibri" panose="020F0502020204030204" pitchFamily="34" charset="0"/>
              </a:rPr>
              <a:t> </a:t>
            </a:r>
            <a:r>
              <a:rPr lang="en-US" sz="1800" b="1" i="1" kern="1400" dirty="0" err="1">
                <a:solidFill>
                  <a:srgbClr val="2342DD"/>
                </a:solidFill>
                <a:effectLst/>
                <a:latin typeface="Times New Roman" panose="02020603050405020304" pitchFamily="18" charset="0"/>
                <a:ea typeface="Calibri" panose="020F0502020204030204" pitchFamily="34" charset="0"/>
              </a:rPr>
              <a:t>Tuân</a:t>
            </a:r>
            <a:endParaRPr lang="en-US" b="1" i="1" kern="1400" dirty="0">
              <a:solidFill>
                <a:srgbClr val="2342DD"/>
              </a:solidFill>
              <a:latin typeface="Times New Roman" panose="02020603050405020304" pitchFamily="18" charset="0"/>
              <a:ea typeface="Calibri" panose="020F0502020204030204" pitchFamily="34" charset="0"/>
            </a:endParaRPr>
          </a:p>
          <a:p>
            <a:pPr marL="457200" marR="0" algn="r">
              <a:lnSpc>
                <a:spcPct val="150000"/>
              </a:lnSpc>
              <a:spcBef>
                <a:spcPts val="0"/>
              </a:spcBef>
              <a:spcAft>
                <a:spcPts val="0"/>
              </a:spcAft>
            </a:pPr>
            <a:r>
              <a:rPr lang="en-US" sz="1800" b="1" i="1" kern="1400" dirty="0" err="1">
                <a:solidFill>
                  <a:srgbClr val="2342DD"/>
                </a:solidFill>
                <a:effectLst/>
                <a:latin typeface="Times New Roman" panose="02020603050405020304" pitchFamily="18" charset="0"/>
                <a:ea typeface="Calibri" panose="020F0502020204030204" pitchFamily="34" charset="0"/>
              </a:rPr>
              <a:t>Sinh</a:t>
            </a:r>
            <a:r>
              <a:rPr lang="en-US" sz="1800" b="1" i="1" kern="1400" dirty="0">
                <a:solidFill>
                  <a:srgbClr val="2342DD"/>
                </a:solidFill>
                <a:effectLst/>
                <a:latin typeface="Times New Roman" panose="02020603050405020304" pitchFamily="18" charset="0"/>
                <a:ea typeface="Calibri" panose="020F0502020204030204" pitchFamily="34" charset="0"/>
              </a:rPr>
              <a:t> </a:t>
            </a:r>
            <a:r>
              <a:rPr lang="en-US" sz="1800" b="1" i="1" kern="1400" dirty="0" err="1">
                <a:solidFill>
                  <a:srgbClr val="2342DD"/>
                </a:solidFill>
                <a:effectLst/>
                <a:latin typeface="Times New Roman" panose="02020603050405020304" pitchFamily="18" charset="0"/>
                <a:ea typeface="Calibri" panose="020F0502020204030204" pitchFamily="34" charset="0"/>
              </a:rPr>
              <a:t>viên</a:t>
            </a:r>
            <a:r>
              <a:rPr lang="en-US" sz="1800" b="1" i="1" kern="1400" dirty="0">
                <a:solidFill>
                  <a:srgbClr val="2342DD"/>
                </a:solidFill>
                <a:effectLst/>
                <a:latin typeface="Times New Roman" panose="02020603050405020304" pitchFamily="18" charset="0"/>
                <a:ea typeface="Calibri" panose="020F0502020204030204" pitchFamily="34" charset="0"/>
              </a:rPr>
              <a:t> </a:t>
            </a:r>
            <a:r>
              <a:rPr lang="en-US" sz="1800" b="1" i="1" kern="1400" dirty="0" err="1">
                <a:solidFill>
                  <a:srgbClr val="2342DD"/>
                </a:solidFill>
                <a:effectLst/>
                <a:latin typeface="Times New Roman" panose="02020603050405020304" pitchFamily="18" charset="0"/>
                <a:ea typeface="Calibri" panose="020F0502020204030204" pitchFamily="34" charset="0"/>
              </a:rPr>
              <a:t>thực</a:t>
            </a:r>
            <a:r>
              <a:rPr lang="en-US" sz="1800" b="1" i="1" kern="1400" dirty="0">
                <a:solidFill>
                  <a:srgbClr val="2342DD"/>
                </a:solidFill>
                <a:effectLst/>
                <a:latin typeface="Times New Roman" panose="02020603050405020304" pitchFamily="18" charset="0"/>
                <a:ea typeface="Calibri" panose="020F0502020204030204" pitchFamily="34" charset="0"/>
              </a:rPr>
              <a:t> </a:t>
            </a:r>
            <a:r>
              <a:rPr lang="en-US" sz="1800" b="1" i="1" kern="1400" dirty="0" err="1">
                <a:solidFill>
                  <a:srgbClr val="2342DD"/>
                </a:solidFill>
                <a:effectLst/>
                <a:latin typeface="Times New Roman" panose="02020603050405020304" pitchFamily="18" charset="0"/>
                <a:ea typeface="Calibri" panose="020F0502020204030204" pitchFamily="34" charset="0"/>
              </a:rPr>
              <a:t>hiện</a:t>
            </a:r>
            <a:r>
              <a:rPr lang="en-US" sz="1800" b="1" i="1" kern="1400" dirty="0">
                <a:solidFill>
                  <a:srgbClr val="2342DD"/>
                </a:solidFill>
                <a:effectLst/>
                <a:latin typeface="Times New Roman" panose="02020603050405020304" pitchFamily="18" charset="0"/>
                <a:ea typeface="Calibri" panose="020F0502020204030204" pitchFamily="34" charset="0"/>
              </a:rPr>
              <a:t>:	Nguyễn Đức </a:t>
            </a:r>
            <a:r>
              <a:rPr lang="en-US" sz="1800" b="1" i="1" kern="1400" dirty="0" err="1">
                <a:solidFill>
                  <a:srgbClr val="2342DD"/>
                </a:solidFill>
                <a:effectLst/>
                <a:latin typeface="Times New Roman" panose="02020603050405020304" pitchFamily="18" charset="0"/>
                <a:ea typeface="Calibri" panose="020F0502020204030204" pitchFamily="34" charset="0"/>
              </a:rPr>
              <a:t>Hải</a:t>
            </a:r>
            <a:r>
              <a:rPr lang="en-US" sz="1800" b="1" i="1" kern="1400" dirty="0">
                <a:solidFill>
                  <a:srgbClr val="2342DD"/>
                </a:solidFill>
                <a:effectLst/>
                <a:latin typeface="Times New Roman" panose="02020603050405020304" pitchFamily="18" charset="0"/>
                <a:ea typeface="Calibri" panose="020F0502020204030204" pitchFamily="34" charset="0"/>
              </a:rPr>
              <a:t> – 77827</a:t>
            </a:r>
            <a:endParaRPr lang="vi-VN" sz="1800" kern="1400" dirty="0">
              <a:solidFill>
                <a:srgbClr val="2342DD"/>
              </a:solidFill>
              <a:effectLst/>
              <a:latin typeface="Times New Roman" panose="02020603050405020304" pitchFamily="18" charset="0"/>
              <a:ea typeface="Calibri" panose="020F0502020204030204" pitchFamily="34" charset="0"/>
            </a:endParaRPr>
          </a:p>
          <a:p>
            <a:pPr marL="1828800" marR="0" indent="457200" algn="r">
              <a:lnSpc>
                <a:spcPct val="150000"/>
              </a:lnSpc>
              <a:spcBef>
                <a:spcPts val="0"/>
              </a:spcBef>
              <a:spcAft>
                <a:spcPts val="0"/>
              </a:spcAft>
            </a:pPr>
            <a:r>
              <a:rPr lang="en-US" sz="1800" b="1" i="1" kern="1400" dirty="0">
                <a:solidFill>
                  <a:srgbClr val="2342DD"/>
                </a:solidFill>
                <a:effectLst/>
                <a:latin typeface="Times New Roman" panose="02020603050405020304" pitchFamily="18" charset="0"/>
                <a:ea typeface="Calibri" panose="020F0502020204030204" pitchFamily="34" charset="0"/>
              </a:rPr>
              <a:t>      </a:t>
            </a:r>
            <a:r>
              <a:rPr lang="vi-VN" sz="1800" b="1" i="1" kern="1400" dirty="0">
                <a:solidFill>
                  <a:srgbClr val="2342DD"/>
                </a:solidFill>
                <a:effectLst/>
                <a:latin typeface="Times New Roman" panose="02020603050405020304" pitchFamily="18" charset="0"/>
                <a:ea typeface="Calibri" panose="020F0502020204030204" pitchFamily="34" charset="0"/>
              </a:rPr>
              <a:t>Dương Đức </a:t>
            </a:r>
            <a:r>
              <a:rPr lang="vi-VN" sz="1800" b="1" i="1" kern="1400" dirty="0" err="1">
                <a:solidFill>
                  <a:srgbClr val="2342DD"/>
                </a:solidFill>
                <a:effectLst/>
                <a:latin typeface="Times New Roman" panose="02020603050405020304" pitchFamily="18" charset="0"/>
                <a:ea typeface="Calibri" panose="020F0502020204030204" pitchFamily="34" charset="0"/>
              </a:rPr>
              <a:t>Hiếu</a:t>
            </a:r>
            <a:r>
              <a:rPr lang="vi-VN" sz="1800" b="1" i="1" kern="1400" dirty="0">
                <a:solidFill>
                  <a:srgbClr val="2342DD"/>
                </a:solidFill>
                <a:effectLst/>
                <a:latin typeface="Times New Roman" panose="02020603050405020304" pitchFamily="18" charset="0"/>
                <a:ea typeface="Calibri" panose="020F0502020204030204" pitchFamily="34" charset="0"/>
              </a:rPr>
              <a:t> – 77993</a:t>
            </a:r>
            <a:endParaRPr lang="vi-VN" sz="1800" kern="1400" dirty="0">
              <a:solidFill>
                <a:srgbClr val="2342DD"/>
              </a:solidFill>
              <a:effectLst/>
              <a:latin typeface="Times New Roman" panose="02020603050405020304" pitchFamily="18" charset="0"/>
              <a:ea typeface="Calibri" panose="020F0502020204030204" pitchFamily="34" charset="0"/>
            </a:endParaRPr>
          </a:p>
          <a:p>
            <a:pPr algn="r"/>
            <a:r>
              <a:rPr lang="en-US" sz="1800" b="1" i="1" kern="1400" dirty="0">
                <a:solidFill>
                  <a:srgbClr val="2342DD"/>
                </a:solidFill>
                <a:effectLst/>
                <a:latin typeface="Times New Roman" panose="02020603050405020304" pitchFamily="18" charset="0"/>
                <a:ea typeface="Calibri" panose="020F0502020204030204" pitchFamily="34" charset="0"/>
              </a:rPr>
              <a:t>					  </a:t>
            </a:r>
            <a:r>
              <a:rPr lang="vi-VN" sz="1800" b="1" i="1" kern="1400" dirty="0">
                <a:solidFill>
                  <a:srgbClr val="2342DD"/>
                </a:solidFill>
                <a:effectLst/>
                <a:latin typeface="Times New Roman" panose="02020603050405020304" pitchFamily="18" charset="0"/>
                <a:ea typeface="Calibri" panose="020F0502020204030204" pitchFamily="34" charset="0"/>
              </a:rPr>
              <a:t>Nguyễn Đức Thìn – 79904</a:t>
            </a:r>
            <a:endParaRPr lang="vi-VN" dirty="0">
              <a:solidFill>
                <a:srgbClr val="2342DD"/>
              </a:solidFill>
            </a:endParaRPr>
          </a:p>
        </p:txBody>
      </p:sp>
    </p:spTree>
    <p:extLst>
      <p:ext uri="{BB962C8B-B14F-4D97-AF65-F5344CB8AC3E}">
        <p14:creationId xmlns:p14="http://schemas.microsoft.com/office/powerpoint/2010/main" val="2690800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3DDD1D-7ECD-4A77-8CC3-4ADF47234FD7}"/>
              </a:ext>
            </a:extLst>
          </p:cNvPr>
          <p:cNvSpPr txBox="1"/>
          <p:nvPr/>
        </p:nvSpPr>
        <p:spPr>
          <a:xfrm>
            <a:off x="1271244" y="4674949"/>
            <a:ext cx="6561056" cy="1456809"/>
          </a:xfrm>
          <a:prstGeom prst="rect">
            <a:avLst/>
          </a:prstGeom>
          <a:noFill/>
        </p:spPr>
        <p:txBody>
          <a:bodyPr wrap="square" rtlCol="0">
            <a:spAutoFit/>
          </a:bodyPr>
          <a:lstStyle/>
          <a:p>
            <a:pPr marL="0" marR="0" algn="just">
              <a:lnSpc>
                <a:spcPct val="150000"/>
              </a:lnSpc>
              <a:spcBef>
                <a:spcPts val="0"/>
              </a:spcBef>
              <a:spcAft>
                <a:spcPts val="1000"/>
              </a:spcAft>
            </a:pPr>
            <a:r>
              <a:rPr lang="en-US" sz="1800" kern="1400" dirty="0" err="1">
                <a:effectLst/>
                <a:latin typeface="Times New Roman" panose="02020603050405020304" pitchFamily="18" charset="0"/>
                <a:ea typeface="Calibri" panose="020F0502020204030204" pitchFamily="34" charset="0"/>
              </a:rPr>
              <a:t>Chú</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thích</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1,3,5: </a:t>
            </a:r>
            <a:r>
              <a:rPr lang="en-US" sz="1800" kern="1400" dirty="0" err="1">
                <a:effectLst/>
                <a:latin typeface="Times New Roman" panose="02020603050405020304" pitchFamily="18" charset="0"/>
                <a:ea typeface="Calibri" panose="020F0502020204030204" pitchFamily="34" charset="0"/>
              </a:rPr>
              <a:t>Yêu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cầu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đổi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gmail</a:t>
            </a:r>
            <a:endParaRPr lang="vi-VN" sz="1800" kern="1400" dirty="0">
              <a:effectLst/>
              <a:latin typeface="Times New Roman" panose="02020603050405020304" pitchFamily="18" charset="0"/>
              <a:ea typeface="Calibri" panose="020F0502020204030204" pitchFamily="34" charset="0"/>
            </a:endParaRPr>
          </a:p>
          <a:p>
            <a:r>
              <a:rPr lang="en-US" sz="1800" kern="1400" dirty="0">
                <a:effectLst/>
                <a:latin typeface="Times New Roman" panose="02020603050405020304" pitchFamily="18" charset="0"/>
                <a:ea typeface="Calibri" panose="020F0502020204030204" pitchFamily="34" charset="0"/>
              </a:rPr>
              <a:t>2,4,6: </a:t>
            </a:r>
            <a:r>
              <a:rPr lang="en-US" sz="1800" kern="1400" dirty="0" err="1">
                <a:effectLst/>
                <a:latin typeface="Times New Roman" panose="02020603050405020304" pitchFamily="18" charset="0"/>
                <a:ea typeface="Calibri" panose="020F0502020204030204" pitchFamily="34" charset="0"/>
              </a:rPr>
              <a:t>Thông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báo</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thành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công</a:t>
            </a:r>
            <a:r>
              <a:rPr lang="en-US" sz="1800" kern="1400" dirty="0">
                <a:effectLst/>
                <a:latin typeface="Times New Roman" panose="02020603050405020304" pitchFamily="18" charset="0"/>
                <a:ea typeface="Calibri" panose="020F0502020204030204" pitchFamily="34" charset="0"/>
              </a:rPr>
              <a:t>/</a:t>
            </a:r>
            <a:r>
              <a:rPr lang="en-US" sz="1800" kern="1400" dirty="0" err="1">
                <a:effectLst/>
                <a:latin typeface="Times New Roman" panose="02020603050405020304" pitchFamily="18" charset="0"/>
                <a:ea typeface="Calibri" panose="020F0502020204030204" pitchFamily="34" charset="0"/>
              </a:rPr>
              <a:t>gmail</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đã</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được</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sử</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dụng</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p:txBody>
      </p:sp>
      <p:sp>
        <p:nvSpPr>
          <p:cNvPr id="4" name="TextBox 3">
            <a:extLst>
              <a:ext uri="{FF2B5EF4-FFF2-40B4-BE49-F238E27FC236}">
                <a16:creationId xmlns:a16="http://schemas.microsoft.com/office/drawing/2014/main" id="{0E67AA29-BE07-4E06-9724-E40980CFD97D}"/>
              </a:ext>
            </a:extLst>
          </p:cNvPr>
          <p:cNvSpPr txBox="1"/>
          <p:nvPr/>
        </p:nvSpPr>
        <p:spPr>
          <a:xfrm>
            <a:off x="1046375" y="1315059"/>
            <a:ext cx="1527142" cy="369332"/>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Đổi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gmail</a:t>
            </a:r>
            <a:endParaRPr lang="vi-VN" dirty="0">
              <a:solidFill>
                <a:srgbClr val="0070C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12229D7-C20C-4986-B622-6360B95AA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244" y="1861410"/>
            <a:ext cx="5349240" cy="2636520"/>
          </a:xfrm>
          <a:prstGeom prst="rect">
            <a:avLst/>
          </a:prstGeom>
        </p:spPr>
      </p:pic>
    </p:spTree>
    <p:extLst>
      <p:ext uri="{BB962C8B-B14F-4D97-AF65-F5344CB8AC3E}">
        <p14:creationId xmlns:p14="http://schemas.microsoft.com/office/powerpoint/2010/main" val="3299597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3DDD1D-7ECD-4A77-8CC3-4ADF47234FD7}"/>
              </a:ext>
            </a:extLst>
          </p:cNvPr>
          <p:cNvSpPr txBox="1"/>
          <p:nvPr/>
        </p:nvSpPr>
        <p:spPr>
          <a:xfrm>
            <a:off x="1271244" y="4674949"/>
            <a:ext cx="6561056" cy="1545551"/>
          </a:xfrm>
          <a:prstGeom prst="rect">
            <a:avLst/>
          </a:prstGeom>
          <a:noFill/>
        </p:spPr>
        <p:txBody>
          <a:bodyPr wrap="square" rtlCol="0">
            <a:spAutoFit/>
          </a:bodyPr>
          <a:lstStyle/>
          <a:p>
            <a:pPr marL="0" marR="0" algn="just">
              <a:lnSpc>
                <a:spcPct val="150000"/>
              </a:lnSpc>
              <a:spcBef>
                <a:spcPts val="0"/>
              </a:spcBef>
              <a:spcAft>
                <a:spcPts val="1000"/>
              </a:spcAft>
            </a:pPr>
            <a:r>
              <a:rPr lang="en-US" sz="1800" kern="1400" dirty="0" err="1">
                <a:effectLst/>
                <a:latin typeface="Times New Roman" panose="02020603050405020304" pitchFamily="18" charset="0"/>
                <a:ea typeface="Calibri" panose="020F0502020204030204" pitchFamily="34" charset="0"/>
              </a:rPr>
              <a:t>Chú</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thích</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1,3,5: </a:t>
            </a:r>
            <a:r>
              <a:rPr lang="en-US" sz="1800" kern="1400" dirty="0" err="1">
                <a:effectLst/>
                <a:latin typeface="Times New Roman" panose="02020603050405020304" pitchFamily="18" charset="0"/>
                <a:ea typeface="Calibri" panose="020F0502020204030204" pitchFamily="34" charset="0"/>
              </a:rPr>
              <a:t>Yêu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cầu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xem</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hình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ảnh</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2,4,6: </a:t>
            </a:r>
            <a:r>
              <a:rPr lang="en-US" sz="1800" kern="1400" dirty="0" err="1">
                <a:effectLst/>
                <a:latin typeface="Times New Roman" panose="02020603050405020304" pitchFamily="18" charset="0"/>
                <a:ea typeface="Calibri" panose="020F0502020204030204" pitchFamily="34" charset="0"/>
              </a:rPr>
              <a:t>Hình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ảnh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người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dùng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thiếu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tập</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trung</a:t>
            </a:r>
            <a:endParaRPr lang="vi-VN" sz="1800" kern="1400" dirty="0">
              <a:effectLst/>
              <a:latin typeface="Times New Roman" panose="02020603050405020304" pitchFamily="18" charset="0"/>
              <a:ea typeface="Calibri" panose="020F0502020204030204" pitchFamily="34" charset="0"/>
            </a:endParaRPr>
          </a:p>
        </p:txBody>
      </p:sp>
      <p:sp>
        <p:nvSpPr>
          <p:cNvPr id="4" name="TextBox 3">
            <a:extLst>
              <a:ext uri="{FF2B5EF4-FFF2-40B4-BE49-F238E27FC236}">
                <a16:creationId xmlns:a16="http://schemas.microsoft.com/office/drawing/2014/main" id="{0E67AA29-BE07-4E06-9724-E40980CFD97D}"/>
              </a:ext>
            </a:extLst>
          </p:cNvPr>
          <p:cNvSpPr txBox="1"/>
          <p:nvPr/>
        </p:nvSpPr>
        <p:spPr>
          <a:xfrm>
            <a:off x="1046375" y="1315059"/>
            <a:ext cx="2300140" cy="369332"/>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Trích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xuất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hình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ảnh</a:t>
            </a:r>
            <a:endParaRPr lang="vi-VN" dirty="0">
              <a:solidFill>
                <a:srgbClr val="0070C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F187882-77C2-4FE7-87C5-C27F0571B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244" y="2049780"/>
            <a:ext cx="5450205" cy="2758440"/>
          </a:xfrm>
          <a:prstGeom prst="rect">
            <a:avLst/>
          </a:prstGeom>
        </p:spPr>
      </p:pic>
    </p:spTree>
    <p:extLst>
      <p:ext uri="{BB962C8B-B14F-4D97-AF65-F5344CB8AC3E}">
        <p14:creationId xmlns:p14="http://schemas.microsoft.com/office/powerpoint/2010/main" val="1539776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67AA29-BE07-4E06-9724-E40980CFD97D}"/>
              </a:ext>
            </a:extLst>
          </p:cNvPr>
          <p:cNvSpPr txBox="1"/>
          <p:nvPr/>
        </p:nvSpPr>
        <p:spPr>
          <a:xfrm>
            <a:off x="1187777" y="1286779"/>
            <a:ext cx="2300140" cy="369332"/>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Cơ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sở</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dữ</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liệu</a:t>
            </a:r>
            <a:endParaRPr lang="vi-VN" dirty="0">
              <a:solidFill>
                <a:srgbClr val="0070C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6CAF7A5-7B1E-42D8-88AF-482FDD406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244" y="2311088"/>
            <a:ext cx="8318284" cy="2487155"/>
          </a:xfrm>
          <a:prstGeom prst="rect">
            <a:avLst/>
          </a:prstGeom>
        </p:spPr>
      </p:pic>
    </p:spTree>
    <p:extLst>
      <p:ext uri="{BB962C8B-B14F-4D97-AF65-F5344CB8AC3E}">
        <p14:creationId xmlns:p14="http://schemas.microsoft.com/office/powerpoint/2010/main" val="3630816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67AA29-BE07-4E06-9724-E40980CFD97D}"/>
              </a:ext>
            </a:extLst>
          </p:cNvPr>
          <p:cNvSpPr txBox="1"/>
          <p:nvPr/>
        </p:nvSpPr>
        <p:spPr>
          <a:xfrm>
            <a:off x="1144102" y="315817"/>
            <a:ext cx="2300140" cy="369332"/>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Hình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ảnh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phẩm</a:t>
            </a:r>
            <a:endParaRPr lang="vi-VN" dirty="0">
              <a:solidFill>
                <a:srgbClr val="0070C0"/>
              </a:solidFill>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26F40275-DEF3-482D-B4D0-3A95432568F5}"/>
              </a:ext>
            </a:extLst>
          </p:cNvPr>
          <p:cNvSpPr/>
          <p:nvPr/>
        </p:nvSpPr>
        <p:spPr>
          <a:xfrm>
            <a:off x="1115822" y="5420412"/>
            <a:ext cx="2834009" cy="520317"/>
          </a:xfrm>
          <a:prstGeom prst="roundRect">
            <a:avLst/>
          </a:prstGeom>
          <a:solidFill>
            <a:srgbClr val="FFFF00"/>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23211B3E-3169-4D9A-B9C5-C2331BBE73C7}"/>
              </a:ext>
            </a:extLst>
          </p:cNvPr>
          <p:cNvSpPr txBox="1"/>
          <p:nvPr/>
        </p:nvSpPr>
        <p:spPr>
          <a:xfrm>
            <a:off x="1536044" y="5514817"/>
            <a:ext cx="1923593" cy="369332"/>
          </a:xfrm>
          <a:prstGeom prst="rect">
            <a:avLst/>
          </a:prstGeom>
          <a:noFill/>
        </p:spPr>
        <p:txBody>
          <a:bodyPr wrap="square" rtlCol="0">
            <a:spAutoFit/>
          </a:bodyPr>
          <a:lstStyle/>
          <a:p>
            <a:r>
              <a:rPr lang="en-US" b="1" i="1" dirty="0">
                <a:solidFill>
                  <a:srgbClr val="002060"/>
                </a:solidFill>
                <a:latin typeface="Times New Roman" panose="02020603050405020304" pitchFamily="18" charset="0"/>
                <a:cs typeface="Times New Roman" panose="02020603050405020304" pitchFamily="18" charset="0"/>
              </a:rPr>
              <a:t>Giao </a:t>
            </a:r>
            <a:r>
              <a:rPr lang="en-US" b="1" i="1" dirty="0" err="1">
                <a:solidFill>
                  <a:srgbClr val="002060"/>
                </a:solidFill>
                <a:latin typeface="Times New Roman" panose="02020603050405020304" pitchFamily="18" charset="0"/>
                <a:cs typeface="Times New Roman" panose="02020603050405020304" pitchFamily="18" charset="0"/>
              </a:rPr>
              <a:t>diện</a:t>
            </a:r>
            <a:r>
              <a:rPr lang="en-US" b="1" i="1" dirty="0">
                <a:solidFill>
                  <a:srgbClr val="002060"/>
                </a:solidFill>
                <a:latin typeface="Times New Roman" panose="02020603050405020304" pitchFamily="18" charset="0"/>
                <a:cs typeface="Times New Roman" panose="02020603050405020304" pitchFamily="18" charset="0"/>
              </a:rPr>
              <a:t> </a:t>
            </a:r>
            <a:r>
              <a:rPr lang="en-US" b="1" i="1" dirty="0" err="1">
                <a:solidFill>
                  <a:srgbClr val="002060"/>
                </a:solidFill>
                <a:latin typeface="Times New Roman" panose="02020603050405020304" pitchFamily="18" charset="0"/>
                <a:cs typeface="Times New Roman" panose="02020603050405020304" pitchFamily="18" charset="0"/>
              </a:rPr>
              <a:t>bắt</a:t>
            </a:r>
            <a:r>
              <a:rPr lang="en-US" b="1" i="1" dirty="0">
                <a:solidFill>
                  <a:srgbClr val="002060"/>
                </a:solidFill>
                <a:latin typeface="Times New Roman" panose="02020603050405020304" pitchFamily="18" charset="0"/>
                <a:cs typeface="Times New Roman" panose="02020603050405020304" pitchFamily="18" charset="0"/>
              </a:rPr>
              <a:t> </a:t>
            </a:r>
            <a:r>
              <a:rPr lang="en-US" b="1" i="1" dirty="0" err="1">
                <a:solidFill>
                  <a:srgbClr val="002060"/>
                </a:solidFill>
                <a:latin typeface="Times New Roman" panose="02020603050405020304" pitchFamily="18" charset="0"/>
                <a:cs typeface="Times New Roman" panose="02020603050405020304" pitchFamily="18" charset="0"/>
              </a:rPr>
              <a:t>đầu</a:t>
            </a:r>
            <a:endParaRPr lang="en-US" b="1" i="1" dirty="0">
              <a:solidFill>
                <a:srgbClr val="002060"/>
              </a:solidFill>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D5D1DA4A-F542-4E10-BF48-4A233F6A479F}"/>
              </a:ext>
            </a:extLst>
          </p:cNvPr>
          <p:cNvSpPr/>
          <p:nvPr/>
        </p:nvSpPr>
        <p:spPr>
          <a:xfrm>
            <a:off x="4294227" y="5412789"/>
            <a:ext cx="2834009" cy="520317"/>
          </a:xfrm>
          <a:prstGeom prst="roundRect">
            <a:avLst/>
          </a:prstGeom>
          <a:solidFill>
            <a:srgbClr val="FFFF00"/>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0B309117-AD91-44BB-AA91-D29B8367DA7E}"/>
              </a:ext>
            </a:extLst>
          </p:cNvPr>
          <p:cNvSpPr txBox="1"/>
          <p:nvPr/>
        </p:nvSpPr>
        <p:spPr>
          <a:xfrm>
            <a:off x="4714449" y="5507194"/>
            <a:ext cx="2016289" cy="369332"/>
          </a:xfrm>
          <a:prstGeom prst="rect">
            <a:avLst/>
          </a:prstGeom>
          <a:noFill/>
        </p:spPr>
        <p:txBody>
          <a:bodyPr wrap="square" rtlCol="0">
            <a:spAutoFit/>
          </a:bodyPr>
          <a:lstStyle/>
          <a:p>
            <a:r>
              <a:rPr lang="en-US" b="1" i="1" dirty="0">
                <a:solidFill>
                  <a:srgbClr val="002060"/>
                </a:solidFill>
                <a:latin typeface="Times New Roman" panose="02020603050405020304" pitchFamily="18" charset="0"/>
                <a:cs typeface="Times New Roman" panose="02020603050405020304" pitchFamily="18" charset="0"/>
              </a:rPr>
              <a:t>Giao </a:t>
            </a:r>
            <a:r>
              <a:rPr lang="en-US" b="1" i="1" dirty="0" err="1">
                <a:solidFill>
                  <a:srgbClr val="002060"/>
                </a:solidFill>
                <a:latin typeface="Times New Roman" panose="02020603050405020304" pitchFamily="18" charset="0"/>
                <a:cs typeface="Times New Roman" panose="02020603050405020304" pitchFamily="18" charset="0"/>
              </a:rPr>
              <a:t>diện</a:t>
            </a:r>
            <a:r>
              <a:rPr lang="en-US" b="1" i="1" dirty="0">
                <a:solidFill>
                  <a:srgbClr val="002060"/>
                </a:solidFill>
                <a:latin typeface="Times New Roman" panose="02020603050405020304" pitchFamily="18" charset="0"/>
                <a:cs typeface="Times New Roman" panose="02020603050405020304" pitchFamily="18" charset="0"/>
              </a:rPr>
              <a:t> </a:t>
            </a:r>
            <a:r>
              <a:rPr lang="en-US" b="1" i="1" dirty="0" err="1">
                <a:solidFill>
                  <a:srgbClr val="002060"/>
                </a:solidFill>
                <a:latin typeface="Times New Roman" panose="02020603050405020304" pitchFamily="18" charset="0"/>
                <a:cs typeface="Times New Roman" panose="02020603050405020304" pitchFamily="18" charset="0"/>
              </a:rPr>
              <a:t>cá</a:t>
            </a:r>
            <a:r>
              <a:rPr lang="en-US" b="1" i="1" dirty="0">
                <a:solidFill>
                  <a:srgbClr val="002060"/>
                </a:solidFill>
                <a:latin typeface="Times New Roman" panose="02020603050405020304" pitchFamily="18" charset="0"/>
                <a:cs typeface="Times New Roman" panose="02020603050405020304" pitchFamily="18" charset="0"/>
              </a:rPr>
              <a:t> </a:t>
            </a:r>
            <a:r>
              <a:rPr lang="en-US" b="1" i="1" dirty="0" err="1">
                <a:solidFill>
                  <a:srgbClr val="002060"/>
                </a:solidFill>
                <a:latin typeface="Times New Roman" panose="02020603050405020304" pitchFamily="18" charset="0"/>
                <a:cs typeface="Times New Roman" panose="02020603050405020304" pitchFamily="18" charset="0"/>
              </a:rPr>
              <a:t>nhân</a:t>
            </a:r>
            <a:endParaRPr lang="en-US" b="1" i="1" dirty="0">
              <a:solidFill>
                <a:srgbClr val="002060"/>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7B417A88-166E-4B28-AA6B-8F058FB7FEBC}"/>
              </a:ext>
            </a:extLst>
          </p:cNvPr>
          <p:cNvSpPr/>
          <p:nvPr/>
        </p:nvSpPr>
        <p:spPr>
          <a:xfrm>
            <a:off x="7472632" y="5435289"/>
            <a:ext cx="2834009" cy="520317"/>
          </a:xfrm>
          <a:prstGeom prst="roundRect">
            <a:avLst/>
          </a:prstGeom>
          <a:solidFill>
            <a:srgbClr val="FFFF00"/>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E943D9C2-9882-4258-99D1-B0A3E9A0E293}"/>
              </a:ext>
            </a:extLst>
          </p:cNvPr>
          <p:cNvSpPr txBox="1"/>
          <p:nvPr/>
        </p:nvSpPr>
        <p:spPr>
          <a:xfrm>
            <a:off x="7663992" y="5529694"/>
            <a:ext cx="2337847" cy="369332"/>
          </a:xfrm>
          <a:prstGeom prst="rect">
            <a:avLst/>
          </a:prstGeom>
          <a:noFill/>
        </p:spPr>
        <p:txBody>
          <a:bodyPr wrap="square" rtlCol="0">
            <a:spAutoFit/>
          </a:bodyPr>
          <a:lstStyle/>
          <a:p>
            <a:r>
              <a:rPr lang="en-US" b="1" i="1" dirty="0">
                <a:solidFill>
                  <a:srgbClr val="002060"/>
                </a:solidFill>
                <a:latin typeface="Times New Roman" panose="02020603050405020304" pitchFamily="18" charset="0"/>
                <a:cs typeface="Times New Roman" panose="02020603050405020304" pitchFamily="18" charset="0"/>
              </a:rPr>
              <a:t>Giao </a:t>
            </a:r>
            <a:r>
              <a:rPr lang="en-US" b="1" i="1" dirty="0" err="1">
                <a:solidFill>
                  <a:srgbClr val="002060"/>
                </a:solidFill>
                <a:latin typeface="Times New Roman" panose="02020603050405020304" pitchFamily="18" charset="0"/>
                <a:cs typeface="Times New Roman" panose="02020603050405020304" pitchFamily="18" charset="0"/>
              </a:rPr>
              <a:t>diện</a:t>
            </a:r>
            <a:r>
              <a:rPr lang="en-US" b="1" i="1" dirty="0">
                <a:solidFill>
                  <a:srgbClr val="002060"/>
                </a:solidFill>
                <a:latin typeface="Times New Roman" panose="02020603050405020304" pitchFamily="18" charset="0"/>
                <a:cs typeface="Times New Roman" panose="02020603050405020304" pitchFamily="18" charset="0"/>
              </a:rPr>
              <a:t> </a:t>
            </a:r>
            <a:r>
              <a:rPr lang="en-US" b="1" i="1" dirty="0" err="1">
                <a:solidFill>
                  <a:srgbClr val="002060"/>
                </a:solidFill>
                <a:latin typeface="Times New Roman" panose="02020603050405020304" pitchFamily="18" charset="0"/>
                <a:cs typeface="Times New Roman" panose="02020603050405020304" pitchFamily="18" charset="0"/>
              </a:rPr>
              <a:t>phạt</a:t>
            </a:r>
            <a:r>
              <a:rPr lang="en-US" b="1" i="1" dirty="0">
                <a:solidFill>
                  <a:srgbClr val="002060"/>
                </a:solidFill>
                <a:latin typeface="Times New Roman" panose="02020603050405020304" pitchFamily="18" charset="0"/>
                <a:cs typeface="Times New Roman" panose="02020603050405020304" pitchFamily="18" charset="0"/>
              </a:rPr>
              <a:t> </a:t>
            </a:r>
            <a:r>
              <a:rPr lang="en-US" b="1" i="1" dirty="0" err="1">
                <a:solidFill>
                  <a:srgbClr val="002060"/>
                </a:solidFill>
                <a:latin typeface="Times New Roman" panose="02020603050405020304" pitchFamily="18" charset="0"/>
                <a:cs typeface="Times New Roman" panose="02020603050405020304" pitchFamily="18" charset="0"/>
              </a:rPr>
              <a:t>nguội</a:t>
            </a:r>
            <a:endParaRPr lang="en-US" b="1" i="1" dirty="0">
              <a:solidFill>
                <a:srgbClr val="00206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58DD609-CDDF-47DE-A157-EB9DAFD8850F}"/>
              </a:ext>
            </a:extLst>
          </p:cNvPr>
          <p:cNvPicPr>
            <a:picLocks noChangeAspect="1"/>
          </p:cNvPicPr>
          <p:nvPr/>
        </p:nvPicPr>
        <p:blipFill>
          <a:blip r:embed="rId2"/>
          <a:stretch>
            <a:fillRect/>
          </a:stretch>
        </p:blipFill>
        <p:spPr>
          <a:xfrm>
            <a:off x="7612999" y="902394"/>
            <a:ext cx="2439832" cy="4453815"/>
          </a:xfrm>
          <a:prstGeom prst="rect">
            <a:avLst/>
          </a:prstGeom>
        </p:spPr>
      </p:pic>
      <p:pic>
        <p:nvPicPr>
          <p:cNvPr id="13" name="Picture 12">
            <a:extLst>
              <a:ext uri="{FF2B5EF4-FFF2-40B4-BE49-F238E27FC236}">
                <a16:creationId xmlns:a16="http://schemas.microsoft.com/office/drawing/2014/main" id="{31541F9D-3790-4106-8CBF-879AD426C366}"/>
              </a:ext>
            </a:extLst>
          </p:cNvPr>
          <p:cNvPicPr>
            <a:picLocks noChangeAspect="1"/>
          </p:cNvPicPr>
          <p:nvPr/>
        </p:nvPicPr>
        <p:blipFill>
          <a:blip r:embed="rId3"/>
          <a:stretch>
            <a:fillRect/>
          </a:stretch>
        </p:blipFill>
        <p:spPr>
          <a:xfrm>
            <a:off x="4415167" y="924894"/>
            <a:ext cx="2614852" cy="4431315"/>
          </a:xfrm>
          <a:prstGeom prst="rect">
            <a:avLst/>
          </a:prstGeom>
        </p:spPr>
      </p:pic>
    </p:spTree>
    <p:extLst>
      <p:ext uri="{BB962C8B-B14F-4D97-AF65-F5344CB8AC3E}">
        <p14:creationId xmlns:p14="http://schemas.microsoft.com/office/powerpoint/2010/main" val="972157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55A2-F193-49E9-A0A6-769DBB433B3B}"/>
              </a:ext>
            </a:extLst>
          </p:cNvPr>
          <p:cNvSpPr>
            <a:spLocks noGrp="1"/>
          </p:cNvSpPr>
          <p:nvPr>
            <p:ph type="title"/>
          </p:nvPr>
        </p:nvSpPr>
        <p:spPr/>
        <p:txBody>
          <a:bodyPr/>
          <a:lstStyle/>
          <a:p>
            <a:endParaRPr lang="en-US"/>
          </a:p>
        </p:txBody>
      </p:sp>
      <p:pic>
        <p:nvPicPr>
          <p:cNvPr id="7170" name="Picture 2" descr="Hình ảnh Slide cảm ơn, lời kết thúc slide đẹp mắt, chuyên nghiệp">
            <a:extLst>
              <a:ext uri="{FF2B5EF4-FFF2-40B4-BE49-F238E27FC236}">
                <a16:creationId xmlns:a16="http://schemas.microsoft.com/office/drawing/2014/main" id="{B80C1D3F-24CF-4C9C-A7B0-B675894D02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2108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3C4F05-C2DB-4C88-9176-9C51BB63E23A}"/>
              </a:ext>
            </a:extLst>
          </p:cNvPr>
          <p:cNvSpPr txBox="1"/>
          <p:nvPr/>
        </p:nvSpPr>
        <p:spPr>
          <a:xfrm>
            <a:off x="1046375" y="518474"/>
            <a:ext cx="6089716" cy="707886"/>
          </a:xfrm>
          <a:prstGeom prst="rect">
            <a:avLst/>
          </a:prstGeom>
          <a:noFill/>
        </p:spPr>
        <p:txBody>
          <a:bodyPr wrap="square" rtlCol="0">
            <a:spAutoFit/>
          </a:bodyPr>
          <a:lstStyle/>
          <a:p>
            <a:r>
              <a:rPr lang="en-US" sz="4000" dirty="0">
                <a:solidFill>
                  <a:srgbClr val="EAB200"/>
                </a:solidFill>
                <a:latin typeface="Times New Roman" panose="02020603050405020304" pitchFamily="18" charset="0"/>
                <a:cs typeface="Times New Roman" panose="02020603050405020304" pitchFamily="18" charset="0"/>
              </a:rPr>
              <a:t>Ý </a:t>
            </a:r>
            <a:r>
              <a:rPr lang="en-US" sz="4000" dirty="0" err="1">
                <a:solidFill>
                  <a:srgbClr val="EAB200"/>
                </a:solidFill>
                <a:latin typeface="Times New Roman" panose="02020603050405020304" pitchFamily="18" charset="0"/>
                <a:cs typeface="Times New Roman" panose="02020603050405020304" pitchFamily="18" charset="0"/>
              </a:rPr>
              <a:t>tưởng</a:t>
            </a:r>
            <a:endParaRPr lang="vi-VN" sz="4000" dirty="0">
              <a:solidFill>
                <a:srgbClr val="EAB2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41DBF68-DE09-4594-8922-A6AD25290B7D}"/>
              </a:ext>
            </a:extLst>
          </p:cNvPr>
          <p:cNvSpPr txBox="1"/>
          <p:nvPr/>
        </p:nvSpPr>
        <p:spPr>
          <a:xfrm>
            <a:off x="1187779" y="1611983"/>
            <a:ext cx="7659438" cy="4334520"/>
          </a:xfrm>
          <a:prstGeom prst="rect">
            <a:avLst/>
          </a:prstGeom>
          <a:noFill/>
        </p:spPr>
        <p:txBody>
          <a:bodyPr wrap="square" rtlCol="0">
            <a:spAutoFit/>
          </a:bodyPr>
          <a:lstStyle/>
          <a:p>
            <a:pPr marL="285750" marR="0" indent="-285750">
              <a:lnSpc>
                <a:spcPct val="150000"/>
              </a:lnSpc>
              <a:spcBef>
                <a:spcPts val="0"/>
              </a:spcBef>
              <a:spcAft>
                <a:spcPts val="1000"/>
              </a:spcAft>
              <a:buFont typeface="Wingdings" panose="05000000000000000000" pitchFamily="2" charset="2"/>
              <a:buChar char="v"/>
            </a:pP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Mất</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latin typeface="Times New Roman" panose="02020603050405020304" pitchFamily="18" charset="0"/>
                <a:ea typeface="Calibri" panose="020F0502020204030204" pitchFamily="34" charset="0"/>
                <a:cs typeface="Times New Roman" panose="02020603050405020304" pitchFamily="18" charset="0"/>
              </a:rPr>
              <a:t>tập</a:t>
            </a:r>
            <a:r>
              <a:rPr lang="en-US" kern="1400" dirty="0">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latin typeface="Times New Roman" panose="02020603050405020304" pitchFamily="18" charset="0"/>
                <a:ea typeface="Calibri" panose="020F0502020204030204" pitchFamily="34" charset="0"/>
                <a:cs typeface="Times New Roman" panose="02020603050405020304" pitchFamily="18" charset="0"/>
              </a:rPr>
              <a:t>trung</a:t>
            </a:r>
            <a:r>
              <a:rPr lang="en-US" kern="1400" dirty="0">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latin typeface="Times New Roman" panose="02020603050405020304" pitchFamily="18" charset="0"/>
                <a:ea typeface="Calibri" panose="020F0502020204030204" pitchFamily="34" charset="0"/>
                <a:cs typeface="Times New Roman" panose="02020603050405020304" pitchFamily="18" charset="0"/>
              </a:rPr>
              <a:t>khi</a:t>
            </a:r>
            <a:r>
              <a:rPr lang="en-US" kern="1400" dirty="0">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latin typeface="Times New Roman" panose="02020603050405020304" pitchFamily="18" charset="0"/>
                <a:ea typeface="Calibri" panose="020F0502020204030204" pitchFamily="34" charset="0"/>
                <a:cs typeface="Times New Roman" panose="02020603050405020304" pitchFamily="18" charset="0"/>
              </a:rPr>
              <a:t>lái</a:t>
            </a:r>
            <a:r>
              <a:rPr lang="en-US" kern="1400" dirty="0">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latin typeface="Times New Roman" panose="02020603050405020304" pitchFamily="18" charset="0"/>
                <a:ea typeface="Calibri" panose="020F0502020204030204" pitchFamily="34" charset="0"/>
                <a:cs typeface="Times New Roman" panose="02020603050405020304" pitchFamily="18" charset="0"/>
              </a:rPr>
              <a:t>xe</a:t>
            </a:r>
            <a:r>
              <a:rPr lang="en-US" kern="1400" dirty="0">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rõ</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ràng</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nguy</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hiểm</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mang</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hậu</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khôn</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lường</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tiện</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tham</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gia</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a:t>
            </a:r>
          </a:p>
          <a:p>
            <a:pPr marL="285750" marR="0" indent="-285750">
              <a:lnSpc>
                <a:spcPct val="150000"/>
              </a:lnSpc>
              <a:spcBef>
                <a:spcPts val="0"/>
              </a:spcBef>
              <a:spcAft>
                <a:spcPts val="1000"/>
              </a:spcAft>
              <a:buFont typeface="Wingdings" panose="05000000000000000000" pitchFamily="2" charset="2"/>
              <a:buChar char="v"/>
            </a:pP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h</a:t>
            </a:r>
            <a:r>
              <a:rPr lang="en-US" kern="1400" dirty="0" err="1">
                <a:latin typeface="Times New Roman" panose="02020603050405020304" pitchFamily="18" charset="0"/>
                <a:ea typeface="Calibri" panose="020F0502020204030204" pitchFamily="34" charset="0"/>
                <a:cs typeface="Times New Roman" panose="02020603050405020304" pitchFamily="18" charset="0"/>
              </a:rPr>
              <a:t>ưởng</a:t>
            </a:r>
            <a:r>
              <a:rPr lang="en-US" kern="1400" dirty="0">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latin typeface="Times New Roman" panose="02020603050405020304" pitchFamily="18" charset="0"/>
                <a:ea typeface="Calibri" panose="020F0502020204030204" pitchFamily="34" charset="0"/>
                <a:cs typeface="Times New Roman" panose="02020603050405020304" pitchFamily="18" charset="0"/>
              </a:rPr>
              <a:t>của</a:t>
            </a:r>
            <a:r>
              <a:rPr lang="en-US" kern="1400" dirty="0">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latin typeface="Times New Roman" panose="02020603050405020304" pitchFamily="18" charset="0"/>
                <a:ea typeface="Calibri" panose="020F0502020204030204" pitchFamily="34" charset="0"/>
                <a:cs typeface="Times New Roman" panose="02020603050405020304" pitchFamily="18" charset="0"/>
              </a:rPr>
              <a:t>việc</a:t>
            </a:r>
            <a:r>
              <a:rPr lang="en-US" kern="1400" dirty="0">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latin typeface="Times New Roman" panose="02020603050405020304" pitchFamily="18" charset="0"/>
                <a:ea typeface="Calibri" panose="020F0502020204030204" pitchFamily="34" charset="0"/>
                <a:cs typeface="Times New Roman" panose="02020603050405020304" pitchFamily="18" charset="0"/>
              </a:rPr>
              <a:t>mất</a:t>
            </a:r>
            <a:r>
              <a:rPr lang="en-US" kern="1400" dirty="0">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latin typeface="Times New Roman" panose="02020603050405020304" pitchFamily="18" charset="0"/>
                <a:ea typeface="Calibri" panose="020F0502020204030204" pitchFamily="34" charset="0"/>
                <a:cs typeface="Times New Roman" panose="02020603050405020304" pitchFamily="18" charset="0"/>
              </a:rPr>
              <a:t>tập</a:t>
            </a:r>
            <a:r>
              <a:rPr lang="en-US" kern="1400" dirty="0">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latin typeface="Times New Roman" panose="02020603050405020304" pitchFamily="18" charset="0"/>
                <a:ea typeface="Calibri" panose="020F0502020204030204" pitchFamily="34" charset="0"/>
                <a:cs typeface="Times New Roman" panose="02020603050405020304" pitchFamily="18" charset="0"/>
              </a:rPr>
              <a:t>trung</a:t>
            </a:r>
            <a:r>
              <a:rPr lang="en-US" kern="1400" dirty="0">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latin typeface="Times New Roman" panose="02020603050405020304" pitchFamily="18" charset="0"/>
                <a:ea typeface="Calibri" panose="020F0502020204030204" pitchFamily="34" charset="0"/>
                <a:cs typeface="Times New Roman" panose="02020603050405020304" pitchFamily="18" charset="0"/>
              </a:rPr>
              <a:t>khi</a:t>
            </a:r>
            <a:r>
              <a:rPr lang="en-US" kern="1400" dirty="0">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latin typeface="Times New Roman" panose="02020603050405020304" pitchFamily="18" charset="0"/>
                <a:ea typeface="Calibri" panose="020F0502020204030204" pitchFamily="34" charset="0"/>
                <a:cs typeface="Times New Roman" panose="02020603050405020304" pitchFamily="18" charset="0"/>
              </a:rPr>
              <a:t>lái</a:t>
            </a:r>
            <a:r>
              <a:rPr lang="en-US" kern="1400" dirty="0">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latin typeface="Times New Roman" panose="02020603050405020304" pitchFamily="18" charset="0"/>
                <a:ea typeface="Calibri" panose="020F0502020204030204" pitchFamily="34" charset="0"/>
                <a:cs typeface="Times New Roman" panose="02020603050405020304" pitchFamily="18" charset="0"/>
              </a:rPr>
              <a:t>xe</a:t>
            </a:r>
            <a:r>
              <a:rPr lang="en-US" kern="1400" dirty="0">
                <a:latin typeface="Times New Roman" panose="02020603050405020304" pitchFamily="18" charset="0"/>
                <a:ea typeface="Calibri" panose="020F0502020204030204" pitchFamily="34" charset="0"/>
                <a:cs typeface="Times New Roman" panose="02020603050405020304" pitchFamily="18" charset="0"/>
              </a:rPr>
              <a:t>:</a:t>
            </a:r>
            <a:endParaRPr lang="vi-VN" sz="1800" kern="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1000"/>
              </a:spcAft>
              <a:buFont typeface="Wingdings" panose="05000000000000000000" pitchFamily="2" charset="2"/>
              <a:buChar char="Ø"/>
            </a:pP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hưởng</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năng ra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quyết</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tức</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thì</a:t>
            </a:r>
            <a:endParaRPr lang="en-US" kern="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1000"/>
              </a:spcAft>
              <a:buFont typeface="Wingdings" panose="05000000000000000000" pitchFamily="2" charset="2"/>
              <a:buChar char="Ø"/>
            </a:pP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chế</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năng phanh hay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bẻ</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đột</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ngột</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tránh</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va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chạm</a:t>
            </a:r>
            <a:endParaRPr lang="en-US" kern="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1000"/>
              </a:spcAft>
              <a:buFont typeface="Wingdings" panose="05000000000000000000" pitchFamily="2" charset="2"/>
              <a:buChar char="Ø"/>
            </a:pP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Giảm</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năng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phản</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xạ</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trong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gặp</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chướng</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ngại</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vật</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trên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đường</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đi</a:t>
            </a:r>
          </a:p>
          <a:p>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app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endParaRPr lang="en-US" dirty="0">
              <a:latin typeface="Times New Roman" panose="02020603050405020304" pitchFamily="18" charset="0"/>
              <a:cs typeface="Times New Roman" panose="02020603050405020304" pitchFamily="18" charset="0"/>
            </a:endParaRPr>
          </a:p>
        </p:txBody>
      </p:sp>
      <p:pic>
        <p:nvPicPr>
          <p:cNvPr id="2050" name="Picture 2" descr="Các yếu tố gây mất tập trung khi lái xe | Lái xe an toàn | UBATGT">
            <a:extLst>
              <a:ext uri="{FF2B5EF4-FFF2-40B4-BE49-F238E27FC236}">
                <a16:creationId xmlns:a16="http://schemas.microsoft.com/office/drawing/2014/main" id="{BDE28F42-52D4-4E0C-923E-B888B7E4DD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6539" y="1543361"/>
            <a:ext cx="2784735" cy="19286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ác yếu tố gây mất tập trung khi lái xe | Lái xe an toàn | UBATGT">
            <a:extLst>
              <a:ext uri="{FF2B5EF4-FFF2-40B4-BE49-F238E27FC236}">
                <a16:creationId xmlns:a16="http://schemas.microsoft.com/office/drawing/2014/main" id="{49122B06-462C-40F4-92E2-10BCD0BDBC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6878" y="3540670"/>
            <a:ext cx="2784735" cy="1928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709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C77758-8E66-45F9-B4F3-B221942AE6F8}"/>
              </a:ext>
            </a:extLst>
          </p:cNvPr>
          <p:cNvSpPr txBox="1"/>
          <p:nvPr/>
        </p:nvSpPr>
        <p:spPr>
          <a:xfrm>
            <a:off x="1046375" y="518474"/>
            <a:ext cx="4581427" cy="707886"/>
          </a:xfrm>
          <a:prstGeom prst="rect">
            <a:avLst/>
          </a:prstGeom>
          <a:noFill/>
        </p:spPr>
        <p:txBody>
          <a:bodyPr wrap="square" rtlCol="0">
            <a:spAutoFit/>
          </a:bodyPr>
          <a:lstStyle/>
          <a:p>
            <a:r>
              <a:rPr lang="en-US" sz="4000" dirty="0" err="1">
                <a:solidFill>
                  <a:srgbClr val="EAB200"/>
                </a:solidFill>
                <a:latin typeface="Times New Roman" panose="02020603050405020304" pitchFamily="18" charset="0"/>
                <a:cs typeface="Times New Roman" panose="02020603050405020304" pitchFamily="18" charset="0"/>
              </a:rPr>
              <a:t>Giới</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thiệu</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bài</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toán</a:t>
            </a:r>
            <a:endParaRPr lang="vi-VN" sz="4000" dirty="0">
              <a:solidFill>
                <a:srgbClr val="EAB2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83A40B6-820A-4F6F-81F2-D57AAA312A60}"/>
              </a:ext>
            </a:extLst>
          </p:cNvPr>
          <p:cNvSpPr txBox="1"/>
          <p:nvPr/>
        </p:nvSpPr>
        <p:spPr>
          <a:xfrm>
            <a:off x="1112363" y="1583703"/>
            <a:ext cx="7468929" cy="4524315"/>
          </a:xfrm>
          <a:prstGeom prst="rect">
            <a:avLst/>
          </a:prstGeom>
          <a:noFill/>
        </p:spPr>
        <p:txBody>
          <a:bodyPr wrap="square" rtlCol="0">
            <a:spAutoFit/>
          </a:bodyPr>
          <a:lstStyle/>
          <a:p>
            <a:pPr marL="285750" indent="-285750">
              <a:buFont typeface="Wingdings" panose="05000000000000000000" pitchFamily="2" charset="2"/>
              <a:buChar char="v"/>
            </a:pPr>
            <a:r>
              <a:rPr lang="vi-VN" dirty="0" err="1">
                <a:latin typeface="Times New Roman" panose="02020603050405020304" pitchFamily="18" charset="0"/>
                <a:cs typeface="Times New Roman" panose="02020603050405020304" pitchFamily="18" charset="0"/>
              </a:rPr>
              <a:t>Mất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tập</a:t>
            </a:r>
            <a:r>
              <a:rPr lang="vi-VN" dirty="0">
                <a:latin typeface="Times New Roman" panose="02020603050405020304" pitchFamily="18" charset="0"/>
                <a:cs typeface="Times New Roman" panose="02020603050405020304" pitchFamily="18" charset="0"/>
              </a:rPr>
              <a:t> trung khi </a:t>
            </a:r>
            <a:r>
              <a:rPr lang="vi-VN" dirty="0" err="1">
                <a:latin typeface="Times New Roman" panose="02020603050405020304" pitchFamily="18" charset="0"/>
                <a:cs typeface="Times New Roman" panose="02020603050405020304" pitchFamily="18" charset="0"/>
              </a:rPr>
              <a:t>lái</a:t>
            </a:r>
            <a:r>
              <a:rPr lang="vi-VN" dirty="0">
                <a:latin typeface="Times New Roman" panose="02020603050405020304" pitchFamily="18" charset="0"/>
                <a:cs typeface="Times New Roman" panose="02020603050405020304" pitchFamily="18" charset="0"/>
              </a:rPr>
              <a:t> xe </a:t>
            </a:r>
            <a:r>
              <a:rPr lang="vi-VN" dirty="0" err="1">
                <a:latin typeface="Times New Roman" panose="02020603050405020304" pitchFamily="18" charset="0"/>
                <a:cs typeface="Times New Roman" panose="02020603050405020304" pitchFamily="18" charset="0"/>
              </a:rPr>
              <a:t>là</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một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vấn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đề</a:t>
            </a:r>
            <a:r>
              <a:rPr lang="vi-VN" dirty="0">
                <a:latin typeface="Times New Roman" panose="02020603050405020304" pitchFamily="18" charset="0"/>
                <a:cs typeface="Times New Roman" panose="02020603050405020304" pitchFamily="18" charset="0"/>
              </a:rPr>
              <a:t> nghiêm </a:t>
            </a:r>
            <a:r>
              <a:rPr lang="vi-VN" dirty="0" err="1">
                <a:latin typeface="Times New Roman" panose="02020603050405020304" pitchFamily="18" charset="0"/>
                <a:cs typeface="Times New Roman" panose="02020603050405020304" pitchFamily="18" charset="0"/>
              </a:rPr>
              <a:t>trọng</a:t>
            </a:r>
            <a:r>
              <a:rPr lang="vi-VN" dirty="0">
                <a:latin typeface="Times New Roman" panose="02020603050405020304" pitchFamily="18" charset="0"/>
                <a:cs typeface="Times New Roman" panose="02020603050405020304" pitchFamily="18" charset="0"/>
              </a:rPr>
              <a:t> ở </a:t>
            </a:r>
            <a:r>
              <a:rPr lang="vi-VN" dirty="0" err="1">
                <a:latin typeface="Times New Roman" panose="02020603050405020304" pitchFamily="18" charset="0"/>
                <a:cs typeface="Times New Roman" panose="02020603050405020304" pitchFamily="18" charset="0"/>
              </a:rPr>
              <a:t>tất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cả</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các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quốc</a:t>
            </a:r>
            <a:r>
              <a:rPr lang="vi-VN" dirty="0">
                <a:latin typeface="Times New Roman" panose="02020603050405020304" pitchFamily="18" charset="0"/>
                <a:cs typeface="Times New Roman" panose="02020603050405020304" pitchFamily="18" charset="0"/>
              </a:rPr>
              <a:t> gia trên </a:t>
            </a:r>
            <a:r>
              <a:rPr lang="vi-VN" dirty="0" err="1">
                <a:latin typeface="Times New Roman" panose="02020603050405020304" pitchFamily="18" charset="0"/>
                <a:cs typeface="Times New Roman" panose="02020603050405020304" pitchFamily="18" charset="0"/>
              </a:rPr>
              <a:t>thế</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giới</a:t>
            </a:r>
            <a:r>
              <a:rPr lang="vi-VN" dirty="0">
                <a:latin typeface="Times New Roman" panose="02020603050405020304" pitchFamily="18" charset="0"/>
                <a:cs typeface="Times New Roman" panose="02020603050405020304" pitchFamily="18" charset="0"/>
              </a:rPr>
              <a:t>. Nhưng nguy cơ </a:t>
            </a:r>
            <a:r>
              <a:rPr lang="vi-VN" dirty="0" err="1">
                <a:latin typeface="Times New Roman" panose="02020603050405020304" pitchFamily="18" charset="0"/>
                <a:cs typeface="Times New Roman" panose="02020603050405020304" pitchFamily="18" charset="0"/>
              </a:rPr>
              <a:t>về</a:t>
            </a:r>
            <a:r>
              <a:rPr lang="vi-VN" dirty="0">
                <a:latin typeface="Times New Roman" panose="02020603050405020304" pitchFamily="18" charset="0"/>
                <a:cs typeface="Times New Roman" panose="02020603050405020304" pitchFamily="18" charset="0"/>
              </a:rPr>
              <a:t> tai </a:t>
            </a:r>
            <a:r>
              <a:rPr lang="vi-VN" dirty="0" err="1">
                <a:latin typeface="Times New Roman" panose="02020603050405020304" pitchFamily="18" charset="0"/>
                <a:cs typeface="Times New Roman" panose="02020603050405020304" pitchFamily="18" charset="0"/>
              </a:rPr>
              <a:t>nạn</a:t>
            </a:r>
            <a:r>
              <a:rPr lang="vi-VN" dirty="0">
                <a:latin typeface="Times New Roman" panose="02020603050405020304" pitchFamily="18" charset="0"/>
                <a:cs typeface="Times New Roman" panose="02020603050405020304" pitchFamily="18" charset="0"/>
              </a:rPr>
              <a:t> luôn </a:t>
            </a:r>
            <a:r>
              <a:rPr lang="vi-VN" dirty="0" err="1">
                <a:latin typeface="Times New Roman" panose="02020603050405020304" pitchFamily="18" charset="0"/>
                <a:cs typeface="Times New Roman" panose="02020603050405020304" pitchFamily="18" charset="0"/>
              </a:rPr>
              <a:t>rình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rập</a:t>
            </a:r>
            <a:r>
              <a:rPr lang="vi-VN" dirty="0">
                <a:latin typeface="Times New Roman" panose="02020603050405020304" pitchFamily="18" charset="0"/>
                <a:cs typeface="Times New Roman" panose="02020603050405020304" pitchFamily="18" charset="0"/>
              </a:rPr>
              <a:t> đe </a:t>
            </a:r>
            <a:r>
              <a:rPr lang="vi-VN" dirty="0" err="1">
                <a:latin typeface="Times New Roman" panose="02020603050405020304" pitchFamily="18" charset="0"/>
                <a:cs typeface="Times New Roman" panose="02020603050405020304" pitchFamily="18" charset="0"/>
              </a:rPr>
              <a:t>dọa</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tính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mạng</a:t>
            </a:r>
            <a:r>
              <a:rPr lang="vi-VN" dirty="0">
                <a:latin typeface="Times New Roman" panose="02020603050405020304" pitchFamily="18" charset="0"/>
                <a:cs typeface="Times New Roman" panose="02020603050405020304" pitchFamily="18" charset="0"/>
              </a:rPr>
              <a:t> không </a:t>
            </a:r>
            <a:r>
              <a:rPr lang="vi-VN" dirty="0" err="1">
                <a:latin typeface="Times New Roman" panose="02020603050405020304" pitchFamily="18" charset="0"/>
                <a:cs typeface="Times New Roman" panose="02020603050405020304" pitchFamily="18" charset="0"/>
              </a:rPr>
              <a:t>chỉ</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của</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người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điều</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khiển</a:t>
            </a:r>
            <a:r>
              <a:rPr lang="vi-VN" dirty="0">
                <a:latin typeface="Times New Roman" panose="02020603050405020304" pitchFamily="18" charset="0"/>
                <a:cs typeface="Times New Roman" panose="02020603050405020304" pitchFamily="18" charset="0"/>
              </a:rPr>
              <a:t> phương </a:t>
            </a:r>
            <a:r>
              <a:rPr lang="vi-VN" dirty="0" err="1">
                <a:latin typeface="Times New Roman" panose="02020603050405020304" pitchFamily="18" charset="0"/>
                <a:cs typeface="Times New Roman" panose="02020603050405020304" pitchFamily="18" charset="0"/>
              </a:rPr>
              <a:t>tiện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bị</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mất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tập</a:t>
            </a:r>
            <a:r>
              <a:rPr lang="vi-VN" dirty="0">
                <a:latin typeface="Times New Roman" panose="02020603050405020304" pitchFamily="18" charset="0"/>
                <a:cs typeface="Times New Roman" panose="02020603050405020304" pitchFamily="18" charset="0"/>
              </a:rPr>
              <a:t> trung </a:t>
            </a:r>
            <a:r>
              <a:rPr lang="vi-VN" dirty="0" err="1">
                <a:latin typeface="Times New Roman" panose="02020603050405020304" pitchFamily="18" charset="0"/>
                <a:cs typeface="Times New Roman" panose="02020603050405020304" pitchFamily="18" charset="0"/>
              </a:rPr>
              <a:t>mà</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của</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cả</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những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người</a:t>
            </a:r>
            <a:r>
              <a:rPr lang="vi-VN" dirty="0">
                <a:latin typeface="Times New Roman" panose="02020603050405020304" pitchFamily="18" charset="0"/>
                <a:cs typeface="Times New Roman" panose="02020603050405020304" pitchFamily="18" charset="0"/>
              </a:rPr>
              <a:t> tham gia giao không </a:t>
            </a:r>
            <a:r>
              <a:rPr lang="vi-VN" dirty="0" err="1">
                <a:latin typeface="Times New Roman" panose="02020603050405020304" pitchFamily="18" charset="0"/>
                <a:cs typeface="Times New Roman" panose="02020603050405020304" pitchFamily="18" charset="0"/>
              </a:rPr>
              <a:t>khác</a:t>
            </a:r>
            <a:r>
              <a:rPr lang="vi-V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a:t>
            </a:r>
          </a:p>
          <a:p>
            <a:pPr marL="1200150" lvl="2"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Ngủ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gật</a:t>
            </a:r>
            <a:endParaRPr lang="en-US"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thoại</a:t>
            </a:r>
            <a:endParaRPr lang="en-US"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a:t>
            </a:r>
            <a:endParaRPr lang="en-US"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ý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endParaRPr lang="en-US"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Dấu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a:t>
            </a:r>
          </a:p>
          <a:p>
            <a:pPr marL="1200150" lvl="2" indent="-285750">
              <a:buFont typeface="Wingdings" panose="05000000000000000000" pitchFamily="2" charset="2"/>
              <a:buChar char="Ø"/>
            </a:pPr>
            <a:r>
              <a:rPr lang="vi-VN" dirty="0" err="1">
                <a:latin typeface="Times New Roman" panose="02020603050405020304" pitchFamily="18" charset="0"/>
                <a:cs typeface="Times New Roman" panose="02020603050405020304" pitchFamily="18" charset="0"/>
              </a:rPr>
              <a:t>Ngáp</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hoặc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chớp</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mắt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thường</a:t>
            </a:r>
            <a:r>
              <a:rPr lang="vi-VN" dirty="0">
                <a:latin typeface="Times New Roman" panose="02020603050405020304" pitchFamily="18" charset="0"/>
                <a:cs typeface="Times New Roman" panose="02020603050405020304" pitchFamily="18" charset="0"/>
              </a:rPr>
              <a:t> xuyên, </a:t>
            </a:r>
            <a:r>
              <a:rPr lang="vi-VN" dirty="0" err="1">
                <a:latin typeface="Times New Roman" panose="02020603050405020304" pitchFamily="18" charset="0"/>
                <a:cs typeface="Times New Roman" panose="02020603050405020304" pitchFamily="18" charset="0"/>
              </a:rPr>
              <a:t>mắt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đỏ</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dáng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vẻ</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lờ</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đờ</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uể</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oải</a:t>
            </a:r>
            <a:endParaRPr lang="vi-VN"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Không </a:t>
            </a:r>
            <a:r>
              <a:rPr lang="vi-VN" dirty="0" err="1">
                <a:latin typeface="Times New Roman" panose="02020603050405020304" pitchFamily="18" charset="0"/>
                <a:cs typeface="Times New Roman" panose="02020603050405020304" pitchFamily="18" charset="0"/>
              </a:rPr>
              <a:t>nhớ</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những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quãng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đường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vừa</a:t>
            </a:r>
            <a:r>
              <a:rPr lang="vi-VN" dirty="0">
                <a:latin typeface="Times New Roman" panose="02020603050405020304" pitchFamily="18" charset="0"/>
                <a:cs typeface="Times New Roman" panose="02020603050405020304" pitchFamily="18" charset="0"/>
              </a:rPr>
              <a:t> đi qua</a:t>
            </a:r>
          </a:p>
          <a:p>
            <a:pPr marL="1200150" lvl="2" indent="-285750">
              <a:buFont typeface="Wingdings" panose="05000000000000000000" pitchFamily="2" charset="2"/>
              <a:buChar char="Ø"/>
            </a:pPr>
            <a:r>
              <a:rPr lang="vi-VN" dirty="0" err="1">
                <a:latin typeface="Times New Roman" panose="02020603050405020304" pitchFamily="18" charset="0"/>
                <a:cs typeface="Times New Roman" panose="02020603050405020304" pitchFamily="18" charset="0"/>
              </a:rPr>
              <a:t>Điều</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khiển</a:t>
            </a:r>
            <a:r>
              <a:rPr lang="vi-VN" dirty="0">
                <a:latin typeface="Times New Roman" panose="02020603050405020304" pitchFamily="18" charset="0"/>
                <a:cs typeface="Times New Roman" panose="02020603050405020304" pitchFamily="18" charset="0"/>
              </a:rPr>
              <a:t> xe </a:t>
            </a:r>
            <a:r>
              <a:rPr lang="vi-VN" dirty="0" err="1">
                <a:latin typeface="Times New Roman" panose="02020603050405020304" pitchFamily="18" charset="0"/>
                <a:cs typeface="Times New Roman" panose="02020603050405020304" pitchFamily="18" charset="0"/>
              </a:rPr>
              <a:t>lấn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làn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hoặc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có</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dấu</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hiệu</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đánh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võng</a:t>
            </a:r>
            <a:endParaRPr lang="en-US"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descr="Buồn ngủ khi lái xe là nguyên nhân gây ra tai nạn rất cao">
            <a:extLst>
              <a:ext uri="{FF2B5EF4-FFF2-40B4-BE49-F238E27FC236}">
                <a16:creationId xmlns:a16="http://schemas.microsoft.com/office/drawing/2014/main" id="{97A07C59-02C5-460C-BF2F-D41B485947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48520" y="2389322"/>
            <a:ext cx="3591788" cy="2138685"/>
          </a:xfrm>
          <a:prstGeom prst="rect">
            <a:avLst/>
          </a:prstGeom>
          <a:noFill/>
          <a:ln>
            <a:noFill/>
          </a:ln>
        </p:spPr>
      </p:pic>
    </p:spTree>
    <p:extLst>
      <p:ext uri="{BB962C8B-B14F-4D97-AF65-F5344CB8AC3E}">
        <p14:creationId xmlns:p14="http://schemas.microsoft.com/office/powerpoint/2010/main" val="771782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515EBA-B3FE-4833-8468-49479F084B06}"/>
              </a:ext>
            </a:extLst>
          </p:cNvPr>
          <p:cNvSpPr txBox="1"/>
          <p:nvPr/>
        </p:nvSpPr>
        <p:spPr>
          <a:xfrm>
            <a:off x="1046375" y="518474"/>
            <a:ext cx="6089716" cy="707886"/>
          </a:xfrm>
          <a:prstGeom prst="rect">
            <a:avLst/>
          </a:prstGeom>
          <a:noFill/>
        </p:spPr>
        <p:txBody>
          <a:bodyPr wrap="square" rtlCol="0">
            <a:spAutoFit/>
          </a:bodyPr>
          <a:lstStyle/>
          <a:p>
            <a:r>
              <a:rPr lang="en-US" sz="4000" dirty="0" err="1">
                <a:solidFill>
                  <a:srgbClr val="EAB200"/>
                </a:solidFill>
                <a:latin typeface="Times New Roman" panose="02020603050405020304" pitchFamily="18" charset="0"/>
                <a:cs typeface="Times New Roman" panose="02020603050405020304" pitchFamily="18" charset="0"/>
              </a:rPr>
              <a:t>Giới</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thiệu</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về</a:t>
            </a:r>
            <a:r>
              <a:rPr lang="en-US" sz="4000" dirty="0">
                <a:solidFill>
                  <a:srgbClr val="EAB200"/>
                </a:solidFill>
                <a:latin typeface="Times New Roman" panose="02020603050405020304" pitchFamily="18" charset="0"/>
                <a:cs typeface="Times New Roman" panose="02020603050405020304" pitchFamily="18" charset="0"/>
              </a:rPr>
              <a:t> OURANSOFT</a:t>
            </a:r>
            <a:endParaRPr lang="vi-VN" sz="4000" dirty="0">
              <a:solidFill>
                <a:srgbClr val="EAB2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5B5B154-60BC-471F-A273-3176F03330DF}"/>
              </a:ext>
            </a:extLst>
          </p:cNvPr>
          <p:cNvSpPr txBox="1"/>
          <p:nvPr/>
        </p:nvSpPr>
        <p:spPr>
          <a:xfrm>
            <a:off x="1187778" y="1611983"/>
            <a:ext cx="8917757" cy="4483279"/>
          </a:xfrm>
          <a:prstGeom prst="rect">
            <a:avLst/>
          </a:prstGeom>
          <a:noFill/>
        </p:spPr>
        <p:txBody>
          <a:bodyPr wrap="square" rtlCol="0">
            <a:spAutoFit/>
          </a:bodyPr>
          <a:lstStyle/>
          <a:p>
            <a:pPr marL="285750" indent="-285750">
              <a:buFont typeface="Wingdings" panose="05000000000000000000" pitchFamily="2" charset="2"/>
              <a:buChar char="v"/>
            </a:pP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ty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Cổ</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nghệ</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Ouransoft</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chuyên</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pháp</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Doanh</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nghiệp</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5S-Kaizen;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chuyên</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gia</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nước</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ngoài</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nâng</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cao</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chất</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sống</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Việt</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Nam</a:t>
            </a:r>
            <a:endParaRPr lang="vi-VN" kern="1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OURANSOFT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thương</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ghép</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bởi</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yếu</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tố</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OURAN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SOFT:</a:t>
            </a:r>
            <a:endParaRPr lang="vi-VN" kern="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buFont typeface="Wingdings" panose="05000000000000000000" pitchFamily="2" charset="2"/>
              <a:buChar char="ü"/>
            </a:pP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OURANUS: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tiếng</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Hy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Lạp</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nghĩa</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bầu</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trời</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buFont typeface="Wingdings" panose="05000000000000000000" pitchFamily="2" charset="2"/>
              <a:buChar char="ü"/>
            </a:pP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SOFT: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nghĩa</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mại</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mỏng</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US" b="1" kern="1400" dirty="0">
                <a:effectLst/>
                <a:latin typeface="Times New Roman" panose="02020603050405020304" pitchFamily="18" charset="0"/>
                <a:ea typeface="Calibri" panose="020F0502020204030204" pitchFamily="34" charset="0"/>
                <a:cs typeface="Times New Roman" panose="02020603050405020304" pitchFamily="18" charset="0"/>
              </a:rPr>
              <a:t>C.E.O: </a:t>
            </a:r>
            <a:r>
              <a:rPr lang="en-US" b="1" kern="1400" dirty="0" err="1">
                <a:effectLst/>
                <a:latin typeface="Times New Roman" panose="02020603050405020304" pitchFamily="18" charset="0"/>
                <a:ea typeface="Calibri" panose="020F0502020204030204" pitchFamily="34" charset="0"/>
                <a:cs typeface="Times New Roman" panose="02020603050405020304" pitchFamily="18" charset="0"/>
              </a:rPr>
              <a:t>Đào</a:t>
            </a:r>
            <a:r>
              <a:rPr lang="en-US" b="1"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kern="1400" dirty="0" err="1">
                <a:effectLst/>
                <a:latin typeface="Times New Roman" panose="02020603050405020304" pitchFamily="18" charset="0"/>
                <a:ea typeface="Calibri" panose="020F0502020204030204" pitchFamily="34" charset="0"/>
                <a:cs typeface="Times New Roman" panose="02020603050405020304" pitchFamily="18" charset="0"/>
              </a:rPr>
              <a:t>Hải</a:t>
            </a:r>
            <a:endParaRPr lang="vi-VN" kern="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lô</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16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Mở</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Trung</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5,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Đằng</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Lâm</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Hải</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An,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Hải</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Phòng</a:t>
            </a:r>
            <a:endParaRPr lang="vi-VN" kern="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thoại</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0833.993.966</a:t>
            </a:r>
          </a:p>
          <a:p>
            <a:pPr marL="0" marR="0" algn="just">
              <a:lnSpc>
                <a:spcPct val="150000"/>
              </a:lnSpc>
              <a:spcBef>
                <a:spcPts val="0"/>
              </a:spcBef>
              <a:spcAft>
                <a:spcPts val="1000"/>
              </a:spcAft>
            </a:pP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Email: </a:t>
            </a:r>
            <a:r>
              <a:rPr lang="en-US" u="sng" kern="14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contact@ouransoft.vn</a:t>
            </a:r>
            <a:endParaRPr lang="en-US" u="sng" kern="14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Website: </a:t>
            </a:r>
            <a:r>
              <a:rPr lang="en-US" u="sng" kern="14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www.ouransoft.vn</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vi-VN" kern="1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Tx/>
              <a:buChar char="-"/>
            </a:pPr>
            <a:endParaRPr lang="en-US" dirty="0"/>
          </a:p>
        </p:txBody>
      </p:sp>
      <p:sp>
        <p:nvSpPr>
          <p:cNvPr id="7" name="Rectangle: Rounded Corners 6">
            <a:extLst>
              <a:ext uri="{FF2B5EF4-FFF2-40B4-BE49-F238E27FC236}">
                <a16:creationId xmlns:a16="http://schemas.microsoft.com/office/drawing/2014/main" id="{A221045F-B1B2-46B2-9BB3-833C511C8680}"/>
              </a:ext>
            </a:extLst>
          </p:cNvPr>
          <p:cNvSpPr/>
          <p:nvPr/>
        </p:nvSpPr>
        <p:spPr>
          <a:xfrm>
            <a:off x="5376420" y="4722829"/>
            <a:ext cx="5627802" cy="1046375"/>
          </a:xfrm>
          <a:prstGeom prst="roundRect">
            <a:avLst/>
          </a:prstGeom>
          <a:solidFill>
            <a:schemeClr val="tx2">
              <a:lumMod val="5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5122" name="Picture 2" descr="logo">
            <a:extLst>
              <a:ext uri="{FF2B5EF4-FFF2-40B4-BE49-F238E27FC236}">
                <a16:creationId xmlns:a16="http://schemas.microsoft.com/office/drawing/2014/main" id="{7C8A679C-149B-4C64-B002-BE9737AA11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6656" y="4818154"/>
            <a:ext cx="5241303" cy="855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314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BD90AD-BDF2-4D7B-A19A-AD8CEBF95E90}"/>
              </a:ext>
            </a:extLst>
          </p:cNvPr>
          <p:cNvSpPr txBox="1"/>
          <p:nvPr/>
        </p:nvSpPr>
        <p:spPr>
          <a:xfrm>
            <a:off x="1046375" y="518474"/>
            <a:ext cx="6089716" cy="707886"/>
          </a:xfrm>
          <a:prstGeom prst="rect">
            <a:avLst/>
          </a:prstGeom>
          <a:noFill/>
        </p:spPr>
        <p:txBody>
          <a:bodyPr wrap="square" rtlCol="0">
            <a:spAutoFit/>
          </a:bodyPr>
          <a:lstStyle/>
          <a:p>
            <a:r>
              <a:rPr lang="en-US" sz="4000" dirty="0" err="1">
                <a:solidFill>
                  <a:srgbClr val="EAB200"/>
                </a:solidFill>
                <a:latin typeface="Times New Roman" panose="02020603050405020304" pitchFamily="18" charset="0"/>
                <a:cs typeface="Times New Roman" panose="02020603050405020304" pitchFamily="18" charset="0"/>
              </a:rPr>
              <a:t>Công</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cụ</a:t>
            </a:r>
            <a:r>
              <a:rPr lang="en-US" sz="4000" dirty="0">
                <a:solidFill>
                  <a:srgbClr val="EAB200"/>
                </a:solidFill>
                <a:latin typeface="Times New Roman" panose="02020603050405020304" pitchFamily="18" charset="0"/>
                <a:cs typeface="Times New Roman" panose="02020603050405020304" pitchFamily="18" charset="0"/>
              </a:rPr>
              <a:t> ML kit</a:t>
            </a:r>
            <a:endParaRPr lang="vi-VN" sz="4000" dirty="0">
              <a:solidFill>
                <a:srgbClr val="EAB2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D788F30-7530-4B66-B71D-C490A9C79838}"/>
              </a:ext>
            </a:extLst>
          </p:cNvPr>
          <p:cNvSpPr txBox="1"/>
          <p:nvPr/>
        </p:nvSpPr>
        <p:spPr>
          <a:xfrm>
            <a:off x="1187778" y="1611983"/>
            <a:ext cx="8917757" cy="2862322"/>
          </a:xfrm>
          <a:prstGeom prst="rect">
            <a:avLst/>
          </a:prstGeom>
          <a:noFill/>
        </p:spPr>
        <p:txBody>
          <a:bodyPr wrap="square" rtlCol="0">
            <a:spAutoFit/>
          </a:bodyPr>
          <a:lstStyle/>
          <a:p>
            <a:pPr marL="285750" indent="-285750">
              <a:buFont typeface="Wingdings" panose="05000000000000000000" pitchFamily="2" charset="2"/>
              <a:buChar char="Ø"/>
            </a:pPr>
            <a:r>
              <a:rPr lang="en-US" kern="1400" dirty="0">
                <a:latin typeface="Times New Roman" panose="02020603050405020304" pitchFamily="18" charset="0"/>
                <a:ea typeface="Calibri" panose="020F0502020204030204" pitchFamily="34" charset="0"/>
              </a:rPr>
              <a:t>ML Kit </a:t>
            </a:r>
            <a:r>
              <a:rPr lang="en-US" kern="1400" dirty="0" err="1">
                <a:latin typeface="Times New Roman" panose="02020603050405020304" pitchFamily="18" charset="0"/>
                <a:ea typeface="Calibri" panose="020F0502020204030204" pitchFamily="34" charset="0"/>
              </a:rPr>
              <a:t>là</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bộ</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công</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cụ</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đa</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nền</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tảng</a:t>
            </a:r>
            <a:r>
              <a:rPr lang="en-US" kern="1400" dirty="0">
                <a:latin typeface="Times New Roman" panose="02020603050405020304" pitchFamily="18" charset="0"/>
                <a:ea typeface="Calibri" panose="020F0502020204030204" pitchFamily="34" charset="0"/>
              </a:rPr>
              <a:t> machine learning </a:t>
            </a:r>
            <a:r>
              <a:rPr lang="en-US" kern="1400" dirty="0" err="1">
                <a:latin typeface="Times New Roman" panose="02020603050405020304" pitchFamily="18" charset="0"/>
                <a:ea typeface="Calibri" panose="020F0502020204030204" pitchFamily="34" charset="0"/>
              </a:rPr>
              <a:t>dành</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cho</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nền</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tảng</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phát</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triển</a:t>
            </a:r>
            <a:r>
              <a:rPr lang="en-US" kern="1400" dirty="0">
                <a:latin typeface="Times New Roman" panose="02020603050405020304" pitchFamily="18" charset="0"/>
                <a:ea typeface="Calibri" panose="020F0502020204030204" pitchFamily="34" charset="0"/>
              </a:rPr>
              <a:t> di </a:t>
            </a:r>
            <a:r>
              <a:rPr lang="en-US" kern="1400" dirty="0" err="1">
                <a:latin typeface="Times New Roman" panose="02020603050405020304" pitchFamily="18" charset="0"/>
                <a:ea typeface="Calibri" panose="020F0502020204030204" pitchFamily="34" charset="0"/>
              </a:rPr>
              <a:t>động</a:t>
            </a:r>
            <a:r>
              <a:rPr lang="en-US" kern="1400" dirty="0">
                <a:latin typeface="Times New Roman" panose="02020603050405020304" pitchFamily="18" charset="0"/>
                <a:ea typeface="Calibri" panose="020F0502020204030204" pitchFamily="34" charset="0"/>
              </a:rPr>
              <a:t>.</a:t>
            </a:r>
          </a:p>
          <a:p>
            <a:pPr marL="285750" indent="-285750">
              <a:buFont typeface="Wingdings" panose="05000000000000000000" pitchFamily="2" charset="2"/>
              <a:buChar char="Ø"/>
            </a:pPr>
            <a:r>
              <a:rPr lang="vi-VN" kern="1400" dirty="0">
                <a:latin typeface="Times New Roman" panose="02020603050405020304" pitchFamily="18" charset="0"/>
                <a:ea typeface="Calibri" panose="020F0502020204030204" pitchFamily="34" charset="0"/>
              </a:rPr>
              <a:t>API sẵn sàng sử dụng của nó cho các trường hợp sử dụng di động phổ biến như nhận dạng văn bản, phát hiện khuôn mặt, xác định đặc điểm, quét mã vạch và dán nhãn hình ảnh.</a:t>
            </a:r>
            <a:endParaRPr lang="en-US" kern="1400"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Ø"/>
            </a:pPr>
            <a:r>
              <a:rPr lang="en-US" kern="1400" dirty="0" err="1">
                <a:latin typeface="Times New Roman" panose="02020603050405020304" pitchFamily="18" charset="0"/>
                <a:ea typeface="Calibri" panose="020F0502020204030204" pitchFamily="34" charset="0"/>
              </a:rPr>
              <a:t>Với</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tính</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năng</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nhận</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diện</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khuôn</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mặt</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bạn</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có</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thể</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nhận</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được</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thông</a:t>
            </a:r>
            <a:r>
              <a:rPr lang="en-US" kern="1400" dirty="0">
                <a:latin typeface="Times New Roman" panose="02020603050405020304" pitchFamily="18" charset="0"/>
                <a:ea typeface="Calibri" panose="020F0502020204030204" pitchFamily="34" charset="0"/>
              </a:rPr>
              <a:t> tin </a:t>
            </a:r>
            <a:r>
              <a:rPr lang="en-US" kern="1400" dirty="0" err="1">
                <a:latin typeface="Times New Roman" panose="02020603050405020304" pitchFamily="18" charset="0"/>
                <a:ea typeface="Calibri" panose="020F0502020204030204" pitchFamily="34" charset="0"/>
              </a:rPr>
              <a:t>cần</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thiết</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để</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thực</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hiện</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các</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tác</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vụ</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như</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chỉnh</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trang</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ảnh</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tự</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chụp</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và</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ảnh</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chân</a:t>
            </a:r>
            <a:r>
              <a:rPr lang="en-US" kern="1400" dirty="0">
                <a:latin typeface="Times New Roman" panose="02020603050405020304" pitchFamily="18" charset="0"/>
                <a:ea typeface="Calibri" panose="020F0502020204030204" pitchFamily="34" charset="0"/>
              </a:rPr>
              <a:t> dung </a:t>
            </a:r>
            <a:r>
              <a:rPr lang="en-US" kern="1400" dirty="0" err="1">
                <a:latin typeface="Times New Roman" panose="02020603050405020304" pitchFamily="18" charset="0"/>
                <a:ea typeface="Calibri" panose="020F0502020204030204" pitchFamily="34" charset="0"/>
              </a:rPr>
              <a:t>hoặc</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tạo</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ảnh</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đại</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diện</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từ</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ảnh</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của</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người</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dùng</a:t>
            </a:r>
            <a:r>
              <a:rPr lang="en-US" kern="1400" dirty="0">
                <a:latin typeface="Times New Roman" panose="02020603050405020304" pitchFamily="18" charset="0"/>
                <a:ea typeface="Calibri" panose="020F0502020204030204" pitchFamily="34" charset="0"/>
              </a:rPr>
              <a:t>.</a:t>
            </a:r>
          </a:p>
          <a:p>
            <a:pPr marL="285750" indent="-285750">
              <a:buFont typeface="Wingdings" panose="05000000000000000000" pitchFamily="2" charset="2"/>
              <a:buChar char="Ø"/>
            </a:pPr>
            <a:r>
              <a:rPr lang="en-US" sz="1800" kern="1400" dirty="0">
                <a:effectLst/>
                <a:latin typeface="Times New Roman" panose="02020603050405020304" pitchFamily="18" charset="0"/>
                <a:ea typeface="Calibri" panose="020F0502020204030204" pitchFamily="34" charset="0"/>
              </a:rPr>
              <a:t>ML Kit </a:t>
            </a:r>
            <a:r>
              <a:rPr lang="en-US" sz="1800" kern="1400" dirty="0" err="1">
                <a:effectLst/>
                <a:latin typeface="Times New Roman" panose="02020603050405020304" pitchFamily="18" charset="0"/>
                <a:ea typeface="Calibri" panose="020F0502020204030204" pitchFamily="34" charset="0"/>
              </a:rPr>
              <a:t>có</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thể</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thực</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hiện</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nhận</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diện</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khuôn</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mặt</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trong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thời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gian</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thực</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nên</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bạn</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có</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thể</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sử</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dụng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nó</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trong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các</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ứng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dụng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như</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trò</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chuyện</a:t>
            </a:r>
            <a:r>
              <a:rPr lang="en-US" sz="1800" kern="1400" dirty="0">
                <a:effectLst/>
                <a:latin typeface="Times New Roman" panose="02020603050405020304" pitchFamily="18" charset="0"/>
                <a:ea typeface="Calibri" panose="020F0502020204030204" pitchFamily="34" charset="0"/>
              </a:rPr>
              <a:t> video </a:t>
            </a:r>
            <a:r>
              <a:rPr lang="en-US" sz="1800" kern="1400" dirty="0" err="1">
                <a:effectLst/>
                <a:latin typeface="Times New Roman" panose="02020603050405020304" pitchFamily="18" charset="0"/>
                <a:ea typeface="Calibri" panose="020F0502020204030204" pitchFamily="34" charset="0"/>
              </a:rPr>
              <a:t>hoặc</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trò</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chơi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phản</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hồi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biểu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cảm</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của</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người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chơi</a:t>
            </a:r>
            <a:r>
              <a:rPr lang="en-US" sz="1800" kern="1400" dirty="0">
                <a:effectLst/>
                <a:latin typeface="Times New Roman" panose="02020603050405020304" pitchFamily="18" charset="0"/>
                <a:ea typeface="Calibri" panose="020F0502020204030204" pitchFamily="34" charset="0"/>
              </a:rPr>
              <a:t>.</a:t>
            </a:r>
          </a:p>
          <a:p>
            <a:endParaRPr lang="en-US" dirty="0"/>
          </a:p>
        </p:txBody>
      </p:sp>
    </p:spTree>
    <p:extLst>
      <p:ext uri="{BB962C8B-B14F-4D97-AF65-F5344CB8AC3E}">
        <p14:creationId xmlns:p14="http://schemas.microsoft.com/office/powerpoint/2010/main" val="3506126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36512-CBFF-4783-A847-B49245047A57}"/>
              </a:ext>
            </a:extLst>
          </p:cNvPr>
          <p:cNvSpPr txBox="1"/>
          <p:nvPr/>
        </p:nvSpPr>
        <p:spPr>
          <a:xfrm>
            <a:off x="1046374" y="518474"/>
            <a:ext cx="7869025" cy="707886"/>
          </a:xfrm>
          <a:prstGeom prst="rect">
            <a:avLst/>
          </a:prstGeom>
          <a:noFill/>
        </p:spPr>
        <p:txBody>
          <a:bodyPr wrap="square" rtlCol="0">
            <a:spAutoFit/>
          </a:bodyPr>
          <a:lstStyle/>
          <a:p>
            <a:r>
              <a:rPr lang="en-US" sz="4000" dirty="0" err="1">
                <a:solidFill>
                  <a:srgbClr val="EAB200"/>
                </a:solidFill>
                <a:latin typeface="Times New Roman" panose="02020603050405020304" pitchFamily="18" charset="0"/>
                <a:cs typeface="Times New Roman" panose="02020603050405020304" pitchFamily="18" charset="0"/>
              </a:rPr>
              <a:t>Nhận</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diện</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khuôn</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mặt</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trong</a:t>
            </a:r>
            <a:r>
              <a:rPr lang="en-US" sz="4000" dirty="0">
                <a:solidFill>
                  <a:srgbClr val="EAB200"/>
                </a:solidFill>
                <a:latin typeface="Times New Roman" panose="02020603050405020304" pitchFamily="18" charset="0"/>
                <a:cs typeface="Times New Roman" panose="02020603050405020304" pitchFamily="18" charset="0"/>
              </a:rPr>
              <a:t> ML kit</a:t>
            </a:r>
            <a:endParaRPr lang="vi-VN" sz="4000" dirty="0">
              <a:solidFill>
                <a:srgbClr val="EAB2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2B6F3C2-333F-4C4E-979D-86D6459DB8A2}"/>
              </a:ext>
            </a:extLst>
          </p:cNvPr>
          <p:cNvSpPr txBox="1"/>
          <p:nvPr/>
        </p:nvSpPr>
        <p:spPr>
          <a:xfrm>
            <a:off x="695408" y="1226360"/>
            <a:ext cx="8527723" cy="3000821"/>
          </a:xfrm>
          <a:prstGeom prst="rect">
            <a:avLst/>
          </a:prstGeom>
          <a:noFill/>
        </p:spPr>
        <p:txBody>
          <a:bodyPr wrap="square" rtlCol="0">
            <a:spAutoFit/>
          </a:bodyPr>
          <a:lstStyle/>
          <a:p>
            <a:pPr marR="0" lvl="0" algn="just">
              <a:lnSpc>
                <a:spcPct val="150000"/>
              </a:lnSpc>
              <a:spcBef>
                <a:spcPts val="0"/>
              </a:spcBef>
              <a:spcAft>
                <a:spcPts val="0"/>
              </a:spcAft>
            </a:pPr>
            <a:r>
              <a:rPr lang="vi-VN" kern="1400" dirty="0">
                <a:latin typeface="Times New Roman" panose="02020603050405020304" pitchFamily="18" charset="0"/>
                <a:ea typeface="Calibri" panose="020F0502020204030204" pitchFamily="34" charset="0"/>
              </a:rPr>
              <a:t>API nhận diện khuôn mặt của ML Kit cung cấp các tính năng: </a:t>
            </a:r>
          </a:p>
          <a:p>
            <a:pPr marL="342900" marR="0" lvl="0" indent="-342900" algn="just">
              <a:lnSpc>
                <a:spcPct val="150000"/>
              </a:lnSpc>
              <a:spcBef>
                <a:spcPts val="0"/>
              </a:spcBef>
              <a:spcAft>
                <a:spcPts val="0"/>
              </a:spcAft>
              <a:buFont typeface="Wingdings" panose="05000000000000000000" pitchFamily="2" charset="2"/>
              <a:buChar char="Ø"/>
            </a:pPr>
            <a:r>
              <a:rPr lang="vi-VN" kern="1400" dirty="0">
                <a:latin typeface="Times New Roman" panose="02020603050405020304" pitchFamily="18" charset="0"/>
                <a:ea typeface="Calibri" panose="020F0502020204030204" pitchFamily="34" charset="0"/>
              </a:rPr>
              <a:t>Phát hiện khuôn mặt trong một hình ảnh.</a:t>
            </a:r>
          </a:p>
          <a:p>
            <a:pPr marL="342900" marR="0" lvl="0" indent="-342900" algn="just">
              <a:lnSpc>
                <a:spcPct val="150000"/>
              </a:lnSpc>
              <a:spcBef>
                <a:spcPts val="0"/>
              </a:spcBef>
              <a:spcAft>
                <a:spcPts val="0"/>
              </a:spcAft>
              <a:buFont typeface="Wingdings" panose="05000000000000000000" pitchFamily="2" charset="2"/>
              <a:buChar char="Ø"/>
            </a:pPr>
            <a:r>
              <a:rPr lang="vi-VN" kern="1400" dirty="0">
                <a:latin typeface="Times New Roman" panose="02020603050405020304" pitchFamily="18" charset="0"/>
                <a:ea typeface="Calibri" panose="020F0502020204030204" pitchFamily="34" charset="0"/>
              </a:rPr>
              <a:t>Xác định các đặc điểm chính trên khuôn mặt như mắt, mũi, miệng, hạnh phúc, v.v.</a:t>
            </a:r>
          </a:p>
          <a:p>
            <a:pPr marL="342900" marR="0" lvl="0" indent="-342900" algn="just">
              <a:lnSpc>
                <a:spcPct val="150000"/>
              </a:lnSpc>
              <a:spcBef>
                <a:spcPts val="0"/>
              </a:spcBef>
              <a:spcAft>
                <a:spcPts val="0"/>
              </a:spcAft>
              <a:buFont typeface="Wingdings" panose="05000000000000000000" pitchFamily="2" charset="2"/>
              <a:buChar char="Ø"/>
            </a:pPr>
            <a:r>
              <a:rPr lang="vi-VN" kern="1400" dirty="0">
                <a:latin typeface="Times New Roman" panose="02020603050405020304" pitchFamily="18" charset="0"/>
                <a:ea typeface="Calibri" panose="020F0502020204030204" pitchFamily="34" charset="0"/>
              </a:rPr>
              <a:t>Lấy đường nét của khuôn mặt được phát hiện và các đặc điểm khuôn mặt của họ.</a:t>
            </a:r>
            <a:endParaRPr lang="en-US" kern="1400" dirty="0">
              <a:latin typeface="Times New Roman" panose="02020603050405020304" pitchFamily="18" charset="0"/>
              <a:ea typeface="Calibri" panose="020F0502020204030204" pitchFamily="34" charset="0"/>
            </a:endParaRPr>
          </a:p>
          <a:p>
            <a:pPr marL="342900" marR="0" lvl="0" indent="-342900" algn="just">
              <a:lnSpc>
                <a:spcPct val="150000"/>
              </a:lnSpc>
              <a:spcBef>
                <a:spcPts val="0"/>
              </a:spcBef>
              <a:spcAft>
                <a:spcPts val="0"/>
              </a:spcAft>
              <a:buFont typeface="Wingdings" panose="05000000000000000000" pitchFamily="2" charset="2"/>
              <a:buChar char="Ø"/>
            </a:pPr>
            <a:r>
              <a:rPr lang="vi-VN" kern="1400" dirty="0">
                <a:latin typeface="Times New Roman" panose="02020603050405020304" pitchFamily="18" charset="0"/>
                <a:ea typeface="Calibri" panose="020F0502020204030204" pitchFamily="34" charset="0"/>
              </a:rPr>
              <a:t>API nhận diện khuôn mặt của ML Kit được thiết kế để hoạt động trên chính thiết bị giúp thiết bị nhanh, chính xác và có khả năng phát hiện khuôn mặt trong thời gian thực.</a:t>
            </a:r>
            <a:endParaRPr lang="vi-VN" sz="1800" kern="1400" dirty="0">
              <a:effectLst/>
              <a:latin typeface="Times New Roman" panose="02020603050405020304" pitchFamily="18" charset="0"/>
              <a:ea typeface="Calibri" panose="020F0502020204030204"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381644920"/>
              </p:ext>
            </p:extLst>
          </p:nvPr>
        </p:nvGraphicFramePr>
        <p:xfrm>
          <a:off x="5663379" y="4227180"/>
          <a:ext cx="2048607" cy="2509101"/>
        </p:xfrm>
        <a:graphic>
          <a:graphicData uri="http://schemas.openxmlformats.org/presentationml/2006/ole">
            <mc:AlternateContent xmlns:mc="http://schemas.openxmlformats.org/markup-compatibility/2006">
              <mc:Choice xmlns:v="urn:schemas-microsoft-com:vml" Requires="v">
                <p:oleObj spid="_x0000_s1031" name="Bitmap Image" r:id="rId3" imgW="3459600" imgH="4671000" progId="Paint.Picture">
                  <p:embed/>
                </p:oleObj>
              </mc:Choice>
              <mc:Fallback>
                <p:oleObj name="Bitmap Image" r:id="rId3" imgW="3459600" imgH="4671000" progId="Paint.Picture">
                  <p:embed/>
                  <p:pic>
                    <p:nvPicPr>
                      <p:cNvPr id="0" name=""/>
                      <p:cNvPicPr/>
                      <p:nvPr/>
                    </p:nvPicPr>
                    <p:blipFill>
                      <a:blip r:embed="rId4"/>
                      <a:stretch>
                        <a:fillRect/>
                      </a:stretch>
                    </p:blipFill>
                    <p:spPr>
                      <a:xfrm>
                        <a:off x="5663379" y="4227180"/>
                        <a:ext cx="2048607" cy="2509101"/>
                      </a:xfrm>
                      <a:prstGeom prst="rect">
                        <a:avLst/>
                      </a:prstGeom>
                    </p:spPr>
                  </p:pic>
                </p:oleObj>
              </mc:Fallback>
            </mc:AlternateContent>
          </a:graphicData>
        </a:graphic>
      </p:graphicFrame>
      <p:pic>
        <p:nvPicPr>
          <p:cNvPr id="6" name="Picture 2" descr="Face Detection | ML Kit | Google Developers">
            <a:extLst>
              <a:ext uri="{FF2B5EF4-FFF2-40B4-BE49-F238E27FC236}">
                <a16:creationId xmlns:a16="http://schemas.microsoft.com/office/drawing/2014/main" id="{550A5785-9EA8-4A96-AC09-84C4D054CD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4504" y="4227180"/>
            <a:ext cx="3349780" cy="2509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722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D4BD90-6E0C-4CBD-A97E-97917F285118}"/>
              </a:ext>
            </a:extLst>
          </p:cNvPr>
          <p:cNvSpPr txBox="1"/>
          <p:nvPr/>
        </p:nvSpPr>
        <p:spPr>
          <a:xfrm>
            <a:off x="1046375" y="518474"/>
            <a:ext cx="6089716" cy="707886"/>
          </a:xfrm>
          <a:prstGeom prst="rect">
            <a:avLst/>
          </a:prstGeom>
          <a:noFill/>
        </p:spPr>
        <p:txBody>
          <a:bodyPr wrap="square" rtlCol="0">
            <a:spAutoFit/>
          </a:bodyPr>
          <a:lstStyle/>
          <a:p>
            <a:r>
              <a:rPr lang="en-US" sz="4000" dirty="0" err="1">
                <a:solidFill>
                  <a:srgbClr val="EAB200"/>
                </a:solidFill>
                <a:latin typeface="Times New Roman" panose="02020603050405020304" pitchFamily="18" charset="0"/>
                <a:cs typeface="Times New Roman" panose="02020603050405020304" pitchFamily="18" charset="0"/>
              </a:rPr>
              <a:t>Nguyên</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lý</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hoạt</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động</a:t>
            </a:r>
            <a:endParaRPr lang="vi-VN" sz="4000" dirty="0">
              <a:solidFill>
                <a:srgbClr val="EAB2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20855CF-3D8A-4421-95FC-5E967C12E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0577" y="3644526"/>
            <a:ext cx="1123305" cy="1123305"/>
          </a:xfrm>
          <a:prstGeom prst="rect">
            <a:avLst/>
          </a:prstGeom>
        </p:spPr>
      </p:pic>
      <p:pic>
        <p:nvPicPr>
          <p:cNvPr id="5" name="Picture 4">
            <a:extLst>
              <a:ext uri="{FF2B5EF4-FFF2-40B4-BE49-F238E27FC236}">
                <a16:creationId xmlns:a16="http://schemas.microsoft.com/office/drawing/2014/main" id="{592CC33D-E594-4E2E-AEF5-EAF933E16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5446" y="1854364"/>
            <a:ext cx="1790162" cy="1790162"/>
          </a:xfrm>
          <a:prstGeom prst="rect">
            <a:avLst/>
          </a:prstGeom>
        </p:spPr>
      </p:pic>
      <p:pic>
        <p:nvPicPr>
          <p:cNvPr id="3074" name="Picture 2" descr="Face scan">
            <a:extLst>
              <a:ext uri="{FF2B5EF4-FFF2-40B4-BE49-F238E27FC236}">
                <a16:creationId xmlns:a16="http://schemas.microsoft.com/office/drawing/2014/main" id="{8755A285-D58F-4F35-AB38-0573939F3F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785" y="3548631"/>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7" name="Arrow: Left-Right 6">
            <a:extLst>
              <a:ext uri="{FF2B5EF4-FFF2-40B4-BE49-F238E27FC236}">
                <a16:creationId xmlns:a16="http://schemas.microsoft.com/office/drawing/2014/main" id="{01FDB136-EBEE-482C-B6EC-AE9248A4ECA5}"/>
              </a:ext>
            </a:extLst>
          </p:cNvPr>
          <p:cNvSpPr/>
          <p:nvPr/>
        </p:nvSpPr>
        <p:spPr>
          <a:xfrm>
            <a:off x="3743700" y="3987943"/>
            <a:ext cx="1790163" cy="43647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Right 7">
            <a:extLst>
              <a:ext uri="{FF2B5EF4-FFF2-40B4-BE49-F238E27FC236}">
                <a16:creationId xmlns:a16="http://schemas.microsoft.com/office/drawing/2014/main" id="{EE5C90AB-20B3-424C-801F-C860A0C76CC6}"/>
              </a:ext>
            </a:extLst>
          </p:cNvPr>
          <p:cNvSpPr/>
          <p:nvPr/>
        </p:nvSpPr>
        <p:spPr>
          <a:xfrm rot="19275394">
            <a:off x="6287690" y="3475792"/>
            <a:ext cx="1790163" cy="43647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6084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65A88C-06D4-43B9-B2E9-51D6B89C757E}"/>
              </a:ext>
            </a:extLst>
          </p:cNvPr>
          <p:cNvSpPr txBox="1"/>
          <p:nvPr/>
        </p:nvSpPr>
        <p:spPr>
          <a:xfrm>
            <a:off x="1046375" y="518474"/>
            <a:ext cx="6089716" cy="707886"/>
          </a:xfrm>
          <a:prstGeom prst="rect">
            <a:avLst/>
          </a:prstGeom>
          <a:noFill/>
        </p:spPr>
        <p:txBody>
          <a:bodyPr wrap="square" rtlCol="0">
            <a:spAutoFit/>
          </a:bodyPr>
          <a:lstStyle/>
          <a:p>
            <a:r>
              <a:rPr lang="en-US" sz="4000" dirty="0" err="1">
                <a:solidFill>
                  <a:srgbClr val="EAB200"/>
                </a:solidFill>
                <a:latin typeface="Times New Roman" panose="02020603050405020304" pitchFamily="18" charset="0"/>
                <a:cs typeface="Times New Roman" panose="02020603050405020304" pitchFamily="18" charset="0"/>
              </a:rPr>
              <a:t>Sơ</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đồ</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mức</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ngữ</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cảnh</a:t>
            </a:r>
            <a:endParaRPr lang="vi-VN" sz="4000" dirty="0">
              <a:solidFill>
                <a:srgbClr val="EAB2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BE8E4B6-55A1-4755-8406-EFB0FA7A1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9684" y="1439943"/>
            <a:ext cx="7601926" cy="1989057"/>
          </a:xfrm>
          <a:prstGeom prst="rect">
            <a:avLst/>
          </a:prstGeom>
        </p:spPr>
      </p:pic>
      <p:sp>
        <p:nvSpPr>
          <p:cNvPr id="5" name="TextBox 4">
            <a:extLst>
              <a:ext uri="{FF2B5EF4-FFF2-40B4-BE49-F238E27FC236}">
                <a16:creationId xmlns:a16="http://schemas.microsoft.com/office/drawing/2014/main" id="{9117D785-7394-4432-BDD8-16E4EC62ABB0}"/>
              </a:ext>
            </a:extLst>
          </p:cNvPr>
          <p:cNvSpPr txBox="1"/>
          <p:nvPr/>
        </p:nvSpPr>
        <p:spPr>
          <a:xfrm>
            <a:off x="1376313" y="3836709"/>
            <a:ext cx="6561056" cy="3088025"/>
          </a:xfrm>
          <a:prstGeom prst="rect">
            <a:avLst/>
          </a:prstGeom>
          <a:noFill/>
        </p:spPr>
        <p:txBody>
          <a:bodyPr wrap="square" rtlCol="0">
            <a:spAutoFit/>
          </a:bodyPr>
          <a:lstStyle/>
          <a:p>
            <a:pPr marL="0" marR="0" algn="just">
              <a:lnSpc>
                <a:spcPct val="150000"/>
              </a:lnSpc>
              <a:spcBef>
                <a:spcPts val="0"/>
              </a:spcBef>
              <a:spcAft>
                <a:spcPts val="1000"/>
              </a:spcAft>
            </a:pPr>
            <a:r>
              <a:rPr lang="en-US" sz="1800" kern="1400" dirty="0" err="1">
                <a:effectLst/>
                <a:latin typeface="Times New Roman" panose="02020603050405020304" pitchFamily="18" charset="0"/>
                <a:ea typeface="Calibri" panose="020F0502020204030204" pitchFamily="34" charset="0"/>
              </a:rPr>
              <a:t>Chú</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thích</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1: </a:t>
            </a:r>
            <a:r>
              <a:rPr lang="en-US" sz="1800" kern="1400" dirty="0" err="1">
                <a:effectLst/>
                <a:latin typeface="Times New Roman" panose="02020603050405020304" pitchFamily="18" charset="0"/>
                <a:ea typeface="Calibri" panose="020F0502020204030204" pitchFamily="34" charset="0"/>
              </a:rPr>
              <a:t>Thông</a:t>
            </a:r>
            <a:r>
              <a:rPr lang="en-US" sz="1800" kern="1400" dirty="0">
                <a:effectLst/>
                <a:latin typeface="Times New Roman" panose="02020603050405020304" pitchFamily="18" charset="0"/>
                <a:ea typeface="Calibri" panose="020F0502020204030204" pitchFamily="34" charset="0"/>
              </a:rPr>
              <a:t> tin </a:t>
            </a:r>
            <a:r>
              <a:rPr lang="en-US" sz="1800" kern="1400" dirty="0" err="1">
                <a:effectLst/>
                <a:latin typeface="Times New Roman" panose="02020603050405020304" pitchFamily="18" charset="0"/>
                <a:ea typeface="Calibri" panose="020F0502020204030204" pitchFamily="34" charset="0"/>
              </a:rPr>
              <a:t>tài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khoản</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mật</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khẩu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hình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ảnh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khuôn</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mặt</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mắt</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miệng</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2: </a:t>
            </a:r>
            <a:r>
              <a:rPr lang="en-US" sz="1800" kern="1400" dirty="0" err="1">
                <a:effectLst/>
                <a:latin typeface="Times New Roman" panose="02020603050405020304" pitchFamily="18" charset="0"/>
                <a:ea typeface="Calibri" panose="020F0502020204030204" pitchFamily="34" charset="0"/>
              </a:rPr>
              <a:t>Cảnh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báo</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nhắc</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nhở</a:t>
            </a:r>
            <a:r>
              <a:rPr lang="en-US" sz="1800" kern="1400" dirty="0">
                <a:effectLst/>
                <a:latin typeface="Times New Roman" panose="02020603050405020304" pitchFamily="18" charset="0"/>
                <a:ea typeface="Calibri" panose="020F0502020204030204" pitchFamily="34" charset="0"/>
              </a:rPr>
              <a:t>. </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3: </a:t>
            </a:r>
            <a:r>
              <a:rPr lang="en-US" sz="1800" kern="1400" dirty="0" err="1">
                <a:effectLst/>
                <a:latin typeface="Times New Roman" panose="02020603050405020304" pitchFamily="18" charset="0"/>
                <a:ea typeface="Calibri" panose="020F0502020204030204" pitchFamily="34" charset="0"/>
              </a:rPr>
              <a:t>Thông</a:t>
            </a:r>
            <a:r>
              <a:rPr lang="en-US" sz="1800" kern="1400" dirty="0">
                <a:effectLst/>
                <a:latin typeface="Times New Roman" panose="02020603050405020304" pitchFamily="18" charset="0"/>
                <a:ea typeface="Calibri" panose="020F0502020204030204" pitchFamily="34" charset="0"/>
              </a:rPr>
              <a:t> tin </a:t>
            </a:r>
            <a:r>
              <a:rPr lang="en-US" sz="1800" kern="1400" dirty="0" err="1">
                <a:effectLst/>
                <a:latin typeface="Times New Roman" panose="02020603050405020304" pitchFamily="18" charset="0"/>
                <a:ea typeface="Calibri" panose="020F0502020204030204" pitchFamily="34" charset="0"/>
              </a:rPr>
              <a:t>người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dùng</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4: </a:t>
            </a:r>
            <a:r>
              <a:rPr lang="en-US" sz="1800" kern="1400" dirty="0" err="1">
                <a:effectLst/>
                <a:latin typeface="Times New Roman" panose="02020603050405020304" pitchFamily="18" charset="0"/>
                <a:ea typeface="Calibri" panose="020F0502020204030204" pitchFamily="34" charset="0"/>
              </a:rPr>
              <a:t>Hình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ảnh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số</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liệu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thống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kê</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về</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cảnh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báo</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vị</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trí</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endParaRPr lang="vi-VN" dirty="0"/>
          </a:p>
        </p:txBody>
      </p:sp>
    </p:spTree>
    <p:extLst>
      <p:ext uri="{BB962C8B-B14F-4D97-AF65-F5344CB8AC3E}">
        <p14:creationId xmlns:p14="http://schemas.microsoft.com/office/powerpoint/2010/main" val="4371916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304</TotalTime>
  <Words>1314</Words>
  <Application>Microsoft Office PowerPoint</Application>
  <PresentationFormat>Widescreen</PresentationFormat>
  <Paragraphs>123</Paragraphs>
  <Slides>24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1" baseType="lpstr">
      <vt:lpstr>Arial</vt:lpstr>
      <vt:lpstr>Times New Roman</vt:lpstr>
      <vt:lpstr>Trebuchet MS</vt:lpstr>
      <vt:lpstr>Wingdings</vt:lpstr>
      <vt:lpstr>Wingdings 3</vt:lpstr>
      <vt:lpstr>Facet</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thìn nguyễn đức</dc:creator>
  <cp:lastModifiedBy>thìn nguyễn đức</cp:lastModifiedBy>
  <cp:revision>7</cp:revision>
  <dcterms:created xsi:type="dcterms:W3CDTF">2022-03-23T07:36:01Z</dcterms:created>
  <dcterms:modified xsi:type="dcterms:W3CDTF">2022-03-24T02:04:31Z</dcterms:modified>
</cp:coreProperties>
</file>