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7" r:id="rId1"/>
  </p:sldMasterIdLst>
  <p:sldIdLst>
    <p:sldId id="259" r:id="rId2"/>
    <p:sldId id="260" r:id="rId3"/>
    <p:sldId id="265" r:id="rId4"/>
    <p:sldId id="261" r:id="rId5"/>
    <p:sldId id="262" r:id="rId6"/>
    <p:sldId id="263" r:id="rId7"/>
    <p:sldId id="266" r:id="rId8"/>
    <p:sldId id="264" r:id="rId9"/>
    <p:sldId id="267" r:id="rId10"/>
    <p:sldId id="268" r:id="rId11"/>
    <p:sldId id="269" r:id="rId12"/>
    <p:sldId id="270" r:id="rId13"/>
    <p:sldId id="271" r:id="rId14"/>
    <p:sldId id="273" r:id="rId15"/>
    <p:sldId id="274" r:id="rId16"/>
    <p:sldId id="275" r:id="rId17"/>
    <p:sldId id="276" r:id="rId18"/>
    <p:sldId id="277" r:id="rId19"/>
    <p:sldId id="278" r:id="rId20"/>
    <p:sldId id="279" r:id="rId21"/>
    <p:sldId id="280" r:id="rId22"/>
    <p:sldId id="281" r:id="rId23"/>
    <p:sldId id="282" r:id="rId24"/>
    <p:sldId id="283"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AB200"/>
    <a:srgbClr val="2342D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7" d="100"/>
          <a:sy n="87" d="100"/>
        </p:scale>
        <p:origin x="528"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7CE2E2F-3B03-42DD-A9E7-006784DC7FEA}" type="datetimeFigureOut">
              <a:rPr lang="vi-VN" smtClean="0"/>
              <a:t>24/03/2022</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8B46E259-E441-44FD-84A2-9383AA0718AB}" type="slidenum">
              <a:rPr lang="vi-VN" smtClean="0"/>
              <a:t>‹#›</a:t>
            </a:fld>
            <a:endParaRPr lang="vi-VN"/>
          </a:p>
        </p:txBody>
      </p:sp>
    </p:spTree>
    <p:extLst>
      <p:ext uri="{BB962C8B-B14F-4D97-AF65-F5344CB8AC3E}">
        <p14:creationId xmlns:p14="http://schemas.microsoft.com/office/powerpoint/2010/main" val="39876830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CE2E2F-3B03-42DD-A9E7-006784DC7FEA}" type="datetimeFigureOut">
              <a:rPr lang="vi-VN" smtClean="0"/>
              <a:t>24/03/2022</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8B46E259-E441-44FD-84A2-9383AA0718AB}" type="slidenum">
              <a:rPr lang="vi-VN" smtClean="0"/>
              <a:t>‹#›</a:t>
            </a:fld>
            <a:endParaRPr lang="vi-VN"/>
          </a:p>
        </p:txBody>
      </p:sp>
    </p:spTree>
    <p:extLst>
      <p:ext uri="{BB962C8B-B14F-4D97-AF65-F5344CB8AC3E}">
        <p14:creationId xmlns:p14="http://schemas.microsoft.com/office/powerpoint/2010/main" val="19356683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CE2E2F-3B03-42DD-A9E7-006784DC7FEA}" type="datetimeFigureOut">
              <a:rPr lang="vi-VN" smtClean="0"/>
              <a:t>24/03/2022</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8B46E259-E441-44FD-84A2-9383AA0718AB}" type="slidenum">
              <a:rPr lang="vi-VN" smtClean="0"/>
              <a:t>‹#›</a:t>
            </a:fld>
            <a:endParaRPr lang="vi-V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8912658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CE2E2F-3B03-42DD-A9E7-006784DC7FEA}" type="datetimeFigureOut">
              <a:rPr lang="vi-VN" smtClean="0"/>
              <a:t>24/03/2022</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8B46E259-E441-44FD-84A2-9383AA0718AB}" type="slidenum">
              <a:rPr lang="vi-VN" smtClean="0"/>
              <a:t>‹#›</a:t>
            </a:fld>
            <a:endParaRPr lang="vi-VN"/>
          </a:p>
        </p:txBody>
      </p:sp>
    </p:spTree>
    <p:extLst>
      <p:ext uri="{BB962C8B-B14F-4D97-AF65-F5344CB8AC3E}">
        <p14:creationId xmlns:p14="http://schemas.microsoft.com/office/powerpoint/2010/main" val="35420324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CE2E2F-3B03-42DD-A9E7-006784DC7FEA}" type="datetimeFigureOut">
              <a:rPr lang="vi-VN" smtClean="0"/>
              <a:t>24/03/2022</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8B46E259-E441-44FD-84A2-9383AA0718AB}" type="slidenum">
              <a:rPr lang="vi-VN" smtClean="0"/>
              <a:t>‹#›</a:t>
            </a:fld>
            <a:endParaRPr lang="vi-V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464164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CE2E2F-3B03-42DD-A9E7-006784DC7FEA}" type="datetimeFigureOut">
              <a:rPr lang="vi-VN" smtClean="0"/>
              <a:t>24/03/2022</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8B46E259-E441-44FD-84A2-9383AA0718AB}" type="slidenum">
              <a:rPr lang="vi-VN" smtClean="0"/>
              <a:t>‹#›</a:t>
            </a:fld>
            <a:endParaRPr lang="vi-VN"/>
          </a:p>
        </p:txBody>
      </p:sp>
    </p:spTree>
    <p:extLst>
      <p:ext uri="{BB962C8B-B14F-4D97-AF65-F5344CB8AC3E}">
        <p14:creationId xmlns:p14="http://schemas.microsoft.com/office/powerpoint/2010/main" val="20810853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CE2E2F-3B03-42DD-A9E7-006784DC7FEA}" type="datetimeFigureOut">
              <a:rPr lang="vi-VN" smtClean="0"/>
              <a:t>24/03/2022</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8B46E259-E441-44FD-84A2-9383AA0718AB}" type="slidenum">
              <a:rPr lang="vi-VN" smtClean="0"/>
              <a:t>‹#›</a:t>
            </a:fld>
            <a:endParaRPr lang="vi-VN"/>
          </a:p>
        </p:txBody>
      </p:sp>
    </p:spTree>
    <p:extLst>
      <p:ext uri="{BB962C8B-B14F-4D97-AF65-F5344CB8AC3E}">
        <p14:creationId xmlns:p14="http://schemas.microsoft.com/office/powerpoint/2010/main" val="29856287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CE2E2F-3B03-42DD-A9E7-006784DC7FEA}" type="datetimeFigureOut">
              <a:rPr lang="vi-VN" smtClean="0"/>
              <a:t>24/03/2022</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8B46E259-E441-44FD-84A2-9383AA0718AB}" type="slidenum">
              <a:rPr lang="vi-VN" smtClean="0"/>
              <a:t>‹#›</a:t>
            </a:fld>
            <a:endParaRPr lang="vi-VN"/>
          </a:p>
        </p:txBody>
      </p:sp>
    </p:spTree>
    <p:extLst>
      <p:ext uri="{BB962C8B-B14F-4D97-AF65-F5344CB8AC3E}">
        <p14:creationId xmlns:p14="http://schemas.microsoft.com/office/powerpoint/2010/main" val="41271189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CE2E2F-3B03-42DD-A9E7-006784DC7FEA}" type="datetimeFigureOut">
              <a:rPr lang="vi-VN" smtClean="0"/>
              <a:t>24/03/2022</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8B46E259-E441-44FD-84A2-9383AA0718AB}" type="slidenum">
              <a:rPr lang="vi-VN" smtClean="0"/>
              <a:t>‹#›</a:t>
            </a:fld>
            <a:endParaRPr lang="vi-VN"/>
          </a:p>
        </p:txBody>
      </p:sp>
    </p:spTree>
    <p:extLst>
      <p:ext uri="{BB962C8B-B14F-4D97-AF65-F5344CB8AC3E}">
        <p14:creationId xmlns:p14="http://schemas.microsoft.com/office/powerpoint/2010/main" val="32943517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CE2E2F-3B03-42DD-A9E7-006784DC7FEA}" type="datetimeFigureOut">
              <a:rPr lang="vi-VN" smtClean="0"/>
              <a:t>24/03/2022</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8B46E259-E441-44FD-84A2-9383AA0718AB}" type="slidenum">
              <a:rPr lang="vi-VN" smtClean="0"/>
              <a:t>‹#›</a:t>
            </a:fld>
            <a:endParaRPr lang="vi-VN"/>
          </a:p>
        </p:txBody>
      </p:sp>
    </p:spTree>
    <p:extLst>
      <p:ext uri="{BB962C8B-B14F-4D97-AF65-F5344CB8AC3E}">
        <p14:creationId xmlns:p14="http://schemas.microsoft.com/office/powerpoint/2010/main" val="24744032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CE2E2F-3B03-42DD-A9E7-006784DC7FEA}" type="datetimeFigureOut">
              <a:rPr lang="vi-VN" smtClean="0"/>
              <a:t>24/03/2022</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8B46E259-E441-44FD-84A2-9383AA0718AB}" type="slidenum">
              <a:rPr lang="vi-VN" smtClean="0"/>
              <a:t>‹#›</a:t>
            </a:fld>
            <a:endParaRPr lang="vi-VN"/>
          </a:p>
        </p:txBody>
      </p:sp>
    </p:spTree>
    <p:extLst>
      <p:ext uri="{BB962C8B-B14F-4D97-AF65-F5344CB8AC3E}">
        <p14:creationId xmlns:p14="http://schemas.microsoft.com/office/powerpoint/2010/main" val="10306562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CE2E2F-3B03-42DD-A9E7-006784DC7FEA}" type="datetimeFigureOut">
              <a:rPr lang="vi-VN" smtClean="0"/>
              <a:t>24/03/2022</a:t>
            </a:fld>
            <a:endParaRPr lang="vi-VN"/>
          </a:p>
        </p:txBody>
      </p:sp>
      <p:sp>
        <p:nvSpPr>
          <p:cNvPr id="8" name="Footer Placeholder 7"/>
          <p:cNvSpPr>
            <a:spLocks noGrp="1"/>
          </p:cNvSpPr>
          <p:nvPr>
            <p:ph type="ftr" sz="quarter" idx="11"/>
          </p:nvPr>
        </p:nvSpPr>
        <p:spPr/>
        <p:txBody>
          <a:bodyPr/>
          <a:lstStyle/>
          <a:p>
            <a:endParaRPr lang="vi-VN"/>
          </a:p>
        </p:txBody>
      </p:sp>
      <p:sp>
        <p:nvSpPr>
          <p:cNvPr id="9" name="Slide Number Placeholder 8"/>
          <p:cNvSpPr>
            <a:spLocks noGrp="1"/>
          </p:cNvSpPr>
          <p:nvPr>
            <p:ph type="sldNum" sz="quarter" idx="12"/>
          </p:nvPr>
        </p:nvSpPr>
        <p:spPr/>
        <p:txBody>
          <a:bodyPr/>
          <a:lstStyle/>
          <a:p>
            <a:fld id="{8B46E259-E441-44FD-84A2-9383AA0718AB}" type="slidenum">
              <a:rPr lang="vi-VN" smtClean="0"/>
              <a:t>‹#›</a:t>
            </a:fld>
            <a:endParaRPr lang="vi-VN"/>
          </a:p>
        </p:txBody>
      </p:sp>
    </p:spTree>
    <p:extLst>
      <p:ext uri="{BB962C8B-B14F-4D97-AF65-F5344CB8AC3E}">
        <p14:creationId xmlns:p14="http://schemas.microsoft.com/office/powerpoint/2010/main" val="34705773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CE2E2F-3B03-42DD-A9E7-006784DC7FEA}" type="datetimeFigureOut">
              <a:rPr lang="vi-VN" smtClean="0"/>
              <a:t>24/03/2022</a:t>
            </a:fld>
            <a:endParaRPr lang="vi-VN"/>
          </a:p>
        </p:txBody>
      </p:sp>
      <p:sp>
        <p:nvSpPr>
          <p:cNvPr id="4" name="Footer Placeholder 3"/>
          <p:cNvSpPr>
            <a:spLocks noGrp="1"/>
          </p:cNvSpPr>
          <p:nvPr>
            <p:ph type="ftr" sz="quarter" idx="11"/>
          </p:nvPr>
        </p:nvSpPr>
        <p:spPr/>
        <p:txBody>
          <a:bodyPr/>
          <a:lstStyle/>
          <a:p>
            <a:endParaRPr lang="vi-VN"/>
          </a:p>
        </p:txBody>
      </p:sp>
      <p:sp>
        <p:nvSpPr>
          <p:cNvPr id="5" name="Slide Number Placeholder 4"/>
          <p:cNvSpPr>
            <a:spLocks noGrp="1"/>
          </p:cNvSpPr>
          <p:nvPr>
            <p:ph type="sldNum" sz="quarter" idx="12"/>
          </p:nvPr>
        </p:nvSpPr>
        <p:spPr/>
        <p:txBody>
          <a:bodyPr/>
          <a:lstStyle/>
          <a:p>
            <a:fld id="{8B46E259-E441-44FD-84A2-9383AA0718AB}" type="slidenum">
              <a:rPr lang="vi-VN" smtClean="0"/>
              <a:t>‹#›</a:t>
            </a:fld>
            <a:endParaRPr lang="vi-VN"/>
          </a:p>
        </p:txBody>
      </p:sp>
    </p:spTree>
    <p:extLst>
      <p:ext uri="{BB962C8B-B14F-4D97-AF65-F5344CB8AC3E}">
        <p14:creationId xmlns:p14="http://schemas.microsoft.com/office/powerpoint/2010/main" val="35595657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CE2E2F-3B03-42DD-A9E7-006784DC7FEA}" type="datetimeFigureOut">
              <a:rPr lang="vi-VN" smtClean="0"/>
              <a:t>24/03/2022</a:t>
            </a:fld>
            <a:endParaRPr lang="vi-VN"/>
          </a:p>
        </p:txBody>
      </p:sp>
      <p:sp>
        <p:nvSpPr>
          <p:cNvPr id="3" name="Footer Placeholder 2"/>
          <p:cNvSpPr>
            <a:spLocks noGrp="1"/>
          </p:cNvSpPr>
          <p:nvPr>
            <p:ph type="ftr" sz="quarter" idx="11"/>
          </p:nvPr>
        </p:nvSpPr>
        <p:spPr/>
        <p:txBody>
          <a:bodyPr/>
          <a:lstStyle/>
          <a:p>
            <a:endParaRPr lang="vi-VN"/>
          </a:p>
        </p:txBody>
      </p:sp>
      <p:sp>
        <p:nvSpPr>
          <p:cNvPr id="4" name="Slide Number Placeholder 3"/>
          <p:cNvSpPr>
            <a:spLocks noGrp="1"/>
          </p:cNvSpPr>
          <p:nvPr>
            <p:ph type="sldNum" sz="quarter" idx="12"/>
          </p:nvPr>
        </p:nvSpPr>
        <p:spPr/>
        <p:txBody>
          <a:bodyPr/>
          <a:lstStyle/>
          <a:p>
            <a:fld id="{8B46E259-E441-44FD-84A2-9383AA0718AB}" type="slidenum">
              <a:rPr lang="vi-VN" smtClean="0"/>
              <a:t>‹#›</a:t>
            </a:fld>
            <a:endParaRPr lang="vi-VN"/>
          </a:p>
        </p:txBody>
      </p:sp>
    </p:spTree>
    <p:extLst>
      <p:ext uri="{BB962C8B-B14F-4D97-AF65-F5344CB8AC3E}">
        <p14:creationId xmlns:p14="http://schemas.microsoft.com/office/powerpoint/2010/main" val="1696802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CE2E2F-3B03-42DD-A9E7-006784DC7FEA}" type="datetimeFigureOut">
              <a:rPr lang="vi-VN" smtClean="0"/>
              <a:t>24/03/2022</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8B46E259-E441-44FD-84A2-9383AA0718AB}" type="slidenum">
              <a:rPr lang="vi-VN" smtClean="0"/>
              <a:t>‹#›</a:t>
            </a:fld>
            <a:endParaRPr lang="vi-VN"/>
          </a:p>
        </p:txBody>
      </p:sp>
    </p:spTree>
    <p:extLst>
      <p:ext uri="{BB962C8B-B14F-4D97-AF65-F5344CB8AC3E}">
        <p14:creationId xmlns:p14="http://schemas.microsoft.com/office/powerpoint/2010/main" val="4354198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8B46E259-E441-44FD-84A2-9383AA0718AB}" type="slidenum">
              <a:rPr lang="vi-VN" smtClean="0"/>
              <a:t>‹#›</a:t>
            </a:fld>
            <a:endParaRPr lang="vi-VN"/>
          </a:p>
        </p:txBody>
      </p:sp>
      <p:sp>
        <p:nvSpPr>
          <p:cNvPr id="5" name="Date Placeholder 4"/>
          <p:cNvSpPr>
            <a:spLocks noGrp="1"/>
          </p:cNvSpPr>
          <p:nvPr>
            <p:ph type="dt" sz="half" idx="10"/>
          </p:nvPr>
        </p:nvSpPr>
        <p:spPr/>
        <p:txBody>
          <a:bodyPr/>
          <a:lstStyle/>
          <a:p>
            <a:fld id="{C7CE2E2F-3B03-42DD-A9E7-006784DC7FEA}" type="datetimeFigureOut">
              <a:rPr lang="vi-VN" smtClean="0"/>
              <a:t>24/03/2022</a:t>
            </a:fld>
            <a:endParaRPr lang="vi-VN"/>
          </a:p>
        </p:txBody>
      </p:sp>
    </p:spTree>
    <p:extLst>
      <p:ext uri="{BB962C8B-B14F-4D97-AF65-F5344CB8AC3E}">
        <p14:creationId xmlns:p14="http://schemas.microsoft.com/office/powerpoint/2010/main" val="31751984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7CE2E2F-3B03-42DD-A9E7-006784DC7FEA}" type="datetimeFigureOut">
              <a:rPr lang="vi-VN" smtClean="0"/>
              <a:t>24/03/2022</a:t>
            </a:fld>
            <a:endParaRPr lang="vi-V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vi-V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8B46E259-E441-44FD-84A2-9383AA0718AB}" type="slidenum">
              <a:rPr lang="vi-VN" smtClean="0"/>
              <a:t>‹#›</a:t>
            </a:fld>
            <a:endParaRPr lang="vi-VN"/>
          </a:p>
        </p:txBody>
      </p:sp>
    </p:spTree>
    <p:extLst>
      <p:ext uri="{BB962C8B-B14F-4D97-AF65-F5344CB8AC3E}">
        <p14:creationId xmlns:p14="http://schemas.microsoft.com/office/powerpoint/2010/main" val="1295211387"/>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 id="2147483719" r:id="rId12"/>
    <p:sldLayoutId id="2147483720" r:id="rId13"/>
    <p:sldLayoutId id="2147483721" r:id="rId14"/>
    <p:sldLayoutId id="2147483722" r:id="rId15"/>
    <p:sldLayoutId id="214748372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hyperlink" Target="http://www.ouransoft.vn/" TargetMode="External"/><Relationship Id="rId2" Type="http://schemas.openxmlformats.org/officeDocument/2006/relationships/hyperlink" Target="mailto:contact@ouransoft.vn" TargetMode="Externa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5" Type="http://schemas.openxmlformats.org/officeDocument/2006/relationships/image" Target="../media/image6.jpeg"/><Relationship Id="rId4" Type="http://schemas.openxmlformats.org/officeDocument/2006/relationships/image" Target="../media/image5.wmf"/></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0E145CB-BCC9-4FDE-9127-1C4A354ACE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0010437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20131D9-0AE5-4BC3-9EE9-55B312BE63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0620" y="1205236"/>
            <a:ext cx="8612172" cy="5005890"/>
          </a:xfrm>
          <a:prstGeom prst="rect">
            <a:avLst/>
          </a:prstGeom>
        </p:spPr>
      </p:pic>
      <p:sp>
        <p:nvSpPr>
          <p:cNvPr id="3" name="TextBox 2">
            <a:extLst>
              <a:ext uri="{FF2B5EF4-FFF2-40B4-BE49-F238E27FC236}">
                <a16:creationId xmlns:a16="http://schemas.microsoft.com/office/drawing/2014/main" id="{01E53A27-125A-4713-8648-AE71B82CD770}"/>
              </a:ext>
            </a:extLst>
          </p:cNvPr>
          <p:cNvSpPr txBox="1"/>
          <p:nvPr/>
        </p:nvSpPr>
        <p:spPr>
          <a:xfrm>
            <a:off x="518474" y="242826"/>
            <a:ext cx="6089716" cy="707886"/>
          </a:xfrm>
          <a:prstGeom prst="rect">
            <a:avLst/>
          </a:prstGeom>
          <a:noFill/>
        </p:spPr>
        <p:txBody>
          <a:bodyPr wrap="square" rtlCol="0">
            <a:spAutoFit/>
          </a:bodyPr>
          <a:lstStyle/>
          <a:p>
            <a:r>
              <a:rPr lang="en-US" sz="4000" dirty="0" err="1">
                <a:solidFill>
                  <a:srgbClr val="EAB200"/>
                </a:solidFill>
                <a:latin typeface="Times New Roman" panose="02020603050405020304" pitchFamily="18" charset="0"/>
                <a:cs typeface="Times New Roman" panose="02020603050405020304" pitchFamily="18" charset="0"/>
              </a:rPr>
              <a:t>Sơ</a:t>
            </a:r>
            <a:r>
              <a:rPr lang="en-US" sz="4000" dirty="0">
                <a:solidFill>
                  <a:srgbClr val="EAB200"/>
                </a:solidFill>
                <a:latin typeface="Times New Roman" panose="02020603050405020304" pitchFamily="18" charset="0"/>
                <a:cs typeface="Times New Roman" panose="02020603050405020304" pitchFamily="18" charset="0"/>
              </a:rPr>
              <a:t> </a:t>
            </a:r>
            <a:r>
              <a:rPr lang="en-US" sz="4000" dirty="0" err="1">
                <a:solidFill>
                  <a:srgbClr val="EAB200"/>
                </a:solidFill>
                <a:latin typeface="Times New Roman" panose="02020603050405020304" pitchFamily="18" charset="0"/>
                <a:cs typeface="Times New Roman" panose="02020603050405020304" pitchFamily="18" charset="0"/>
              </a:rPr>
              <a:t>đồ</a:t>
            </a:r>
            <a:r>
              <a:rPr lang="en-US" sz="4000" dirty="0">
                <a:solidFill>
                  <a:srgbClr val="EAB200"/>
                </a:solidFill>
                <a:latin typeface="Times New Roman" panose="02020603050405020304" pitchFamily="18" charset="0"/>
                <a:cs typeface="Times New Roman" panose="02020603050405020304" pitchFamily="18" charset="0"/>
              </a:rPr>
              <a:t> </a:t>
            </a:r>
            <a:r>
              <a:rPr lang="en-US" sz="4000" dirty="0" err="1">
                <a:solidFill>
                  <a:srgbClr val="EAB200"/>
                </a:solidFill>
                <a:latin typeface="Times New Roman" panose="02020603050405020304" pitchFamily="18" charset="0"/>
                <a:cs typeface="Times New Roman" panose="02020603050405020304" pitchFamily="18" charset="0"/>
              </a:rPr>
              <a:t>phân</a:t>
            </a:r>
            <a:r>
              <a:rPr lang="en-US" sz="4000" dirty="0">
                <a:solidFill>
                  <a:srgbClr val="EAB200"/>
                </a:solidFill>
                <a:latin typeface="Times New Roman" panose="02020603050405020304" pitchFamily="18" charset="0"/>
                <a:cs typeface="Times New Roman" panose="02020603050405020304" pitchFamily="18" charset="0"/>
              </a:rPr>
              <a:t> </a:t>
            </a:r>
            <a:r>
              <a:rPr lang="en-US" sz="4000" dirty="0" err="1">
                <a:solidFill>
                  <a:srgbClr val="EAB200"/>
                </a:solidFill>
                <a:latin typeface="Times New Roman" panose="02020603050405020304" pitchFamily="18" charset="0"/>
                <a:cs typeface="Times New Roman" panose="02020603050405020304" pitchFamily="18" charset="0"/>
              </a:rPr>
              <a:t>rã</a:t>
            </a:r>
            <a:r>
              <a:rPr lang="en-US" sz="4000" dirty="0">
                <a:solidFill>
                  <a:srgbClr val="EAB200"/>
                </a:solidFill>
                <a:latin typeface="Times New Roman" panose="02020603050405020304" pitchFamily="18" charset="0"/>
                <a:cs typeface="Times New Roman" panose="02020603050405020304" pitchFamily="18" charset="0"/>
              </a:rPr>
              <a:t> </a:t>
            </a:r>
            <a:r>
              <a:rPr lang="en-US" sz="4000" dirty="0" err="1">
                <a:solidFill>
                  <a:srgbClr val="EAB200"/>
                </a:solidFill>
                <a:latin typeface="Times New Roman" panose="02020603050405020304" pitchFamily="18" charset="0"/>
                <a:cs typeface="Times New Roman" panose="02020603050405020304" pitchFamily="18" charset="0"/>
              </a:rPr>
              <a:t>chức</a:t>
            </a:r>
            <a:r>
              <a:rPr lang="en-US" sz="4000" dirty="0">
                <a:solidFill>
                  <a:srgbClr val="EAB200"/>
                </a:solidFill>
                <a:latin typeface="Times New Roman" panose="02020603050405020304" pitchFamily="18" charset="0"/>
                <a:cs typeface="Times New Roman" panose="02020603050405020304" pitchFamily="18" charset="0"/>
              </a:rPr>
              <a:t> </a:t>
            </a:r>
            <a:r>
              <a:rPr lang="en-US" sz="4000" dirty="0" err="1">
                <a:solidFill>
                  <a:srgbClr val="EAB200"/>
                </a:solidFill>
                <a:latin typeface="Times New Roman" panose="02020603050405020304" pitchFamily="18" charset="0"/>
                <a:cs typeface="Times New Roman" panose="02020603050405020304" pitchFamily="18" charset="0"/>
              </a:rPr>
              <a:t>năng</a:t>
            </a:r>
            <a:endParaRPr lang="vi-VN" sz="4000" dirty="0">
              <a:solidFill>
                <a:srgbClr val="EAB2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257377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FDB053C-253F-4364-8DC3-656B709700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373" y="1470583"/>
            <a:ext cx="7134325" cy="4081805"/>
          </a:xfrm>
          <a:prstGeom prst="rect">
            <a:avLst/>
          </a:prstGeom>
        </p:spPr>
      </p:pic>
      <p:sp>
        <p:nvSpPr>
          <p:cNvPr id="3" name="TextBox 2">
            <a:extLst>
              <a:ext uri="{FF2B5EF4-FFF2-40B4-BE49-F238E27FC236}">
                <a16:creationId xmlns:a16="http://schemas.microsoft.com/office/drawing/2014/main" id="{363566ED-D0D2-4CD6-B3C3-1DA333ED61DD}"/>
              </a:ext>
            </a:extLst>
          </p:cNvPr>
          <p:cNvSpPr txBox="1"/>
          <p:nvPr/>
        </p:nvSpPr>
        <p:spPr>
          <a:xfrm>
            <a:off x="1046375" y="518474"/>
            <a:ext cx="6089716" cy="707886"/>
          </a:xfrm>
          <a:prstGeom prst="rect">
            <a:avLst/>
          </a:prstGeom>
          <a:noFill/>
        </p:spPr>
        <p:txBody>
          <a:bodyPr wrap="square" rtlCol="0">
            <a:spAutoFit/>
          </a:bodyPr>
          <a:lstStyle/>
          <a:p>
            <a:r>
              <a:rPr lang="en-US" sz="4000" dirty="0" err="1">
                <a:solidFill>
                  <a:srgbClr val="EAB200"/>
                </a:solidFill>
                <a:latin typeface="Times New Roman" panose="02020603050405020304" pitchFamily="18" charset="0"/>
                <a:cs typeface="Times New Roman" panose="02020603050405020304" pitchFamily="18" charset="0"/>
              </a:rPr>
              <a:t>Sơ</a:t>
            </a:r>
            <a:r>
              <a:rPr lang="en-US" sz="4000" dirty="0">
                <a:solidFill>
                  <a:srgbClr val="EAB200"/>
                </a:solidFill>
                <a:latin typeface="Times New Roman" panose="02020603050405020304" pitchFamily="18" charset="0"/>
                <a:cs typeface="Times New Roman" panose="02020603050405020304" pitchFamily="18" charset="0"/>
              </a:rPr>
              <a:t> </a:t>
            </a:r>
            <a:r>
              <a:rPr lang="en-US" sz="4000" dirty="0" err="1">
                <a:solidFill>
                  <a:srgbClr val="EAB200"/>
                </a:solidFill>
                <a:latin typeface="Times New Roman" panose="02020603050405020304" pitchFamily="18" charset="0"/>
                <a:cs typeface="Times New Roman" panose="02020603050405020304" pitchFamily="18" charset="0"/>
              </a:rPr>
              <a:t>đồ</a:t>
            </a:r>
            <a:r>
              <a:rPr lang="en-US" sz="4000" dirty="0">
                <a:solidFill>
                  <a:srgbClr val="EAB200"/>
                </a:solidFill>
                <a:latin typeface="Times New Roman" panose="02020603050405020304" pitchFamily="18" charset="0"/>
                <a:cs typeface="Times New Roman" panose="02020603050405020304" pitchFamily="18" charset="0"/>
              </a:rPr>
              <a:t> </a:t>
            </a:r>
            <a:r>
              <a:rPr lang="en-US" sz="4000" dirty="0" err="1">
                <a:solidFill>
                  <a:srgbClr val="EAB200"/>
                </a:solidFill>
                <a:latin typeface="Times New Roman" panose="02020603050405020304" pitchFamily="18" charset="0"/>
                <a:cs typeface="Times New Roman" panose="02020603050405020304" pitchFamily="18" charset="0"/>
              </a:rPr>
              <a:t>mức</a:t>
            </a:r>
            <a:r>
              <a:rPr lang="en-US" sz="4000" dirty="0">
                <a:solidFill>
                  <a:srgbClr val="EAB200"/>
                </a:solidFill>
                <a:latin typeface="Times New Roman" panose="02020603050405020304" pitchFamily="18" charset="0"/>
                <a:cs typeface="Times New Roman" panose="02020603050405020304" pitchFamily="18" charset="0"/>
              </a:rPr>
              <a:t> </a:t>
            </a:r>
            <a:r>
              <a:rPr lang="en-US" sz="4000" dirty="0" err="1">
                <a:solidFill>
                  <a:srgbClr val="EAB200"/>
                </a:solidFill>
                <a:latin typeface="Times New Roman" panose="02020603050405020304" pitchFamily="18" charset="0"/>
                <a:cs typeface="Times New Roman" panose="02020603050405020304" pitchFamily="18" charset="0"/>
              </a:rPr>
              <a:t>đỉnh</a:t>
            </a:r>
            <a:endParaRPr lang="vi-VN" sz="4000" dirty="0">
              <a:solidFill>
                <a:srgbClr val="EAB200"/>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BECC5452-F2FD-4F0C-931E-93D525C840DA}"/>
              </a:ext>
            </a:extLst>
          </p:cNvPr>
          <p:cNvSpPr txBox="1"/>
          <p:nvPr/>
        </p:nvSpPr>
        <p:spPr>
          <a:xfrm>
            <a:off x="7429698" y="-77088"/>
            <a:ext cx="4857945" cy="7341562"/>
          </a:xfrm>
          <a:prstGeom prst="rect">
            <a:avLst/>
          </a:prstGeom>
          <a:noFill/>
        </p:spPr>
        <p:txBody>
          <a:bodyPr wrap="square" rtlCol="0">
            <a:spAutoFit/>
          </a:bodyPr>
          <a:lstStyle/>
          <a:p>
            <a:pPr marL="0" marR="0" algn="just">
              <a:lnSpc>
                <a:spcPct val="150000"/>
              </a:lnSpc>
              <a:spcBef>
                <a:spcPts val="0"/>
              </a:spcBef>
              <a:spcAft>
                <a:spcPts val="1000"/>
              </a:spcAft>
            </a:pPr>
            <a:r>
              <a:rPr lang="en-US" sz="1400" kern="1400" dirty="0">
                <a:effectLst/>
                <a:latin typeface="Times New Roman" panose="02020603050405020304" pitchFamily="18" charset="0"/>
                <a:ea typeface="Calibri" panose="020F0502020204030204" pitchFamily="34" charset="0"/>
              </a:rPr>
              <a:t>1: Username, password, </a:t>
            </a:r>
            <a:r>
              <a:rPr lang="en-US" sz="1400" kern="1400" dirty="0" err="1">
                <a:effectLst/>
                <a:latin typeface="Times New Roman" panose="02020603050405020304" pitchFamily="18" charset="0"/>
                <a:ea typeface="Calibri" panose="020F0502020204030204" pitchFamily="34" charset="0"/>
              </a:rPr>
              <a:t>số</a:t>
            </a:r>
            <a:r>
              <a:rPr lang="en-US" sz="1400" kern="1400" dirty="0">
                <a:effectLst/>
                <a:latin typeface="Times New Roman" panose="02020603050405020304" pitchFamily="18" charset="0"/>
                <a:ea typeface="Calibri" panose="020F0502020204030204" pitchFamily="34" charset="0"/>
              </a:rPr>
              <a:t> </a:t>
            </a:r>
            <a:r>
              <a:rPr lang="en-US" sz="1400" kern="1400" dirty="0" err="1">
                <a:effectLst/>
                <a:latin typeface="Times New Roman" panose="02020603050405020304" pitchFamily="18" charset="0"/>
                <a:ea typeface="Calibri" panose="020F0502020204030204" pitchFamily="34" charset="0"/>
              </a:rPr>
              <a:t>điện</a:t>
            </a:r>
            <a:r>
              <a:rPr lang="en-US" sz="1400" kern="1400" dirty="0">
                <a:effectLst/>
                <a:latin typeface="Times New Roman" panose="02020603050405020304" pitchFamily="18" charset="0"/>
                <a:ea typeface="Calibri" panose="020F0502020204030204" pitchFamily="34" charset="0"/>
              </a:rPr>
              <a:t> </a:t>
            </a:r>
            <a:r>
              <a:rPr lang="en-US" sz="1400" kern="1400" dirty="0" err="1">
                <a:effectLst/>
                <a:latin typeface="Times New Roman" panose="02020603050405020304" pitchFamily="18" charset="0"/>
                <a:ea typeface="Calibri" panose="020F0502020204030204" pitchFamily="34" charset="0"/>
              </a:rPr>
              <a:t>thoại</a:t>
            </a:r>
            <a:r>
              <a:rPr lang="en-US" sz="1400" kern="1400" dirty="0">
                <a:effectLst/>
                <a:latin typeface="Times New Roman" panose="02020603050405020304" pitchFamily="18" charset="0"/>
                <a:ea typeface="Calibri" panose="020F0502020204030204" pitchFamily="34" charset="0"/>
              </a:rPr>
              <a:t>, </a:t>
            </a:r>
            <a:r>
              <a:rPr lang="en-US" sz="1400" kern="1400" dirty="0" err="1">
                <a:effectLst/>
                <a:latin typeface="Times New Roman" panose="02020603050405020304" pitchFamily="18" charset="0"/>
                <a:ea typeface="Calibri" panose="020F0502020204030204" pitchFamily="34" charset="0"/>
              </a:rPr>
              <a:t>ngày</a:t>
            </a:r>
            <a:r>
              <a:rPr lang="en-US" sz="1400" kern="1400" dirty="0">
                <a:effectLst/>
                <a:latin typeface="Times New Roman" panose="02020603050405020304" pitchFamily="18" charset="0"/>
                <a:ea typeface="Calibri" panose="020F0502020204030204" pitchFamily="34" charset="0"/>
              </a:rPr>
              <a:t> </a:t>
            </a:r>
            <a:r>
              <a:rPr lang="en-US" sz="1400" kern="1400" dirty="0" err="1">
                <a:effectLst/>
                <a:latin typeface="Times New Roman" panose="02020603050405020304" pitchFamily="18" charset="0"/>
                <a:ea typeface="Calibri" panose="020F0502020204030204" pitchFamily="34" charset="0"/>
              </a:rPr>
              <a:t>sinh</a:t>
            </a:r>
            <a:r>
              <a:rPr lang="en-US" sz="1400" kern="1400" dirty="0">
                <a:effectLst/>
                <a:latin typeface="Times New Roman" panose="02020603050405020304" pitchFamily="18" charset="0"/>
                <a:ea typeface="Calibri" panose="020F0502020204030204" pitchFamily="34" charset="0"/>
              </a:rPr>
              <a:t>, email, </a:t>
            </a:r>
            <a:r>
              <a:rPr lang="en-US" sz="1400" kern="1400" dirty="0" err="1">
                <a:effectLst/>
                <a:latin typeface="Times New Roman" panose="02020603050405020304" pitchFamily="18" charset="0"/>
                <a:ea typeface="Calibri" panose="020F0502020204030204" pitchFamily="34" charset="0"/>
              </a:rPr>
              <a:t>giới</a:t>
            </a:r>
            <a:r>
              <a:rPr lang="en-US" sz="1400" kern="1400" dirty="0">
                <a:effectLst/>
                <a:latin typeface="Times New Roman" panose="02020603050405020304" pitchFamily="18" charset="0"/>
                <a:ea typeface="Calibri" panose="020F0502020204030204" pitchFamily="34" charset="0"/>
              </a:rPr>
              <a:t> </a:t>
            </a:r>
            <a:r>
              <a:rPr lang="en-US" sz="1400" kern="1400" dirty="0" err="1">
                <a:effectLst/>
                <a:latin typeface="Times New Roman" panose="02020603050405020304" pitchFamily="18" charset="0"/>
                <a:ea typeface="Calibri" panose="020F0502020204030204" pitchFamily="34" charset="0"/>
              </a:rPr>
              <a:t>tính</a:t>
            </a:r>
            <a:endParaRPr lang="vi-VN" sz="1400" kern="1400" dirty="0">
              <a:effectLst/>
              <a:latin typeface="Times New Roman" panose="02020603050405020304" pitchFamily="18" charset="0"/>
              <a:ea typeface="Calibri" panose="020F0502020204030204" pitchFamily="34" charset="0"/>
            </a:endParaRPr>
          </a:p>
          <a:p>
            <a:pPr marL="0" marR="0" algn="just">
              <a:lnSpc>
                <a:spcPct val="150000"/>
              </a:lnSpc>
              <a:spcBef>
                <a:spcPts val="0"/>
              </a:spcBef>
              <a:spcAft>
                <a:spcPts val="1000"/>
              </a:spcAft>
            </a:pPr>
            <a:r>
              <a:rPr lang="en-US" sz="1400" kern="1400" dirty="0">
                <a:effectLst/>
                <a:latin typeface="Times New Roman" panose="02020603050405020304" pitchFamily="18" charset="0"/>
                <a:ea typeface="Calibri" panose="020F0502020204030204" pitchFamily="34" charset="0"/>
              </a:rPr>
              <a:t>2: </a:t>
            </a:r>
            <a:r>
              <a:rPr lang="en-US" sz="1400" kern="1400" dirty="0" err="1">
                <a:effectLst/>
                <a:latin typeface="Times New Roman" panose="02020603050405020304" pitchFamily="18" charset="0"/>
                <a:ea typeface="Calibri" panose="020F0502020204030204" pitchFamily="34" charset="0"/>
              </a:rPr>
              <a:t>Thông</a:t>
            </a:r>
            <a:r>
              <a:rPr lang="en-US" sz="1400" kern="1400" dirty="0">
                <a:effectLst/>
                <a:latin typeface="Times New Roman" panose="02020603050405020304" pitchFamily="18" charset="0"/>
                <a:ea typeface="Calibri" panose="020F0502020204030204" pitchFamily="34" charset="0"/>
              </a:rPr>
              <a:t> tin </a:t>
            </a:r>
            <a:r>
              <a:rPr lang="en-US" sz="1400" kern="1400" dirty="0" err="1">
                <a:effectLst/>
                <a:latin typeface="Times New Roman" panose="02020603050405020304" pitchFamily="18" charset="0"/>
                <a:ea typeface="Calibri" panose="020F0502020204030204" pitchFamily="34" charset="0"/>
              </a:rPr>
              <a:t>đáp</a:t>
            </a:r>
            <a:r>
              <a:rPr lang="en-US" sz="1400" kern="1400" dirty="0">
                <a:effectLst/>
                <a:latin typeface="Times New Roman" panose="02020603050405020304" pitchFamily="18" charset="0"/>
                <a:ea typeface="Calibri" panose="020F0502020204030204" pitchFamily="34" charset="0"/>
              </a:rPr>
              <a:t> </a:t>
            </a:r>
            <a:r>
              <a:rPr lang="en-US" sz="1400" kern="1400" dirty="0" err="1">
                <a:effectLst/>
                <a:latin typeface="Times New Roman" panose="02020603050405020304" pitchFamily="18" charset="0"/>
                <a:ea typeface="Calibri" panose="020F0502020204030204" pitchFamily="34" charset="0"/>
              </a:rPr>
              <a:t>ứng</a:t>
            </a:r>
            <a:r>
              <a:rPr lang="en-US" sz="1400" kern="1400" dirty="0">
                <a:effectLst/>
                <a:latin typeface="Times New Roman" panose="02020603050405020304" pitchFamily="18" charset="0"/>
                <a:ea typeface="Calibri" panose="020F0502020204030204" pitchFamily="34" charset="0"/>
              </a:rPr>
              <a:t> ( </a:t>
            </a:r>
            <a:r>
              <a:rPr lang="en-US" sz="1400" kern="1400" dirty="0" err="1">
                <a:effectLst/>
                <a:latin typeface="Times New Roman" panose="02020603050405020304" pitchFamily="18" charset="0"/>
                <a:ea typeface="Calibri" panose="020F0502020204030204" pitchFamily="34" charset="0"/>
              </a:rPr>
              <a:t>đăng</a:t>
            </a:r>
            <a:r>
              <a:rPr lang="en-US" sz="1400" kern="1400" dirty="0">
                <a:effectLst/>
                <a:latin typeface="Times New Roman" panose="02020603050405020304" pitchFamily="18" charset="0"/>
                <a:ea typeface="Calibri" panose="020F0502020204030204" pitchFamily="34" charset="0"/>
              </a:rPr>
              <a:t> </a:t>
            </a:r>
            <a:r>
              <a:rPr lang="en-US" sz="1400" kern="1400" dirty="0" err="1">
                <a:effectLst/>
                <a:latin typeface="Times New Roman" panose="02020603050405020304" pitchFamily="18" charset="0"/>
                <a:ea typeface="Calibri" panose="020F0502020204030204" pitchFamily="34" charset="0"/>
              </a:rPr>
              <a:t>ký</a:t>
            </a:r>
            <a:r>
              <a:rPr lang="en-US" sz="1400" kern="1400" dirty="0">
                <a:effectLst/>
                <a:latin typeface="Times New Roman" panose="02020603050405020304" pitchFamily="18" charset="0"/>
                <a:ea typeface="Calibri" panose="020F0502020204030204" pitchFamily="34" charset="0"/>
              </a:rPr>
              <a:t>, </a:t>
            </a:r>
            <a:r>
              <a:rPr lang="en-US" sz="1400" kern="1400" dirty="0" err="1">
                <a:effectLst/>
                <a:latin typeface="Times New Roman" panose="02020603050405020304" pitchFamily="18" charset="0"/>
                <a:ea typeface="Calibri" panose="020F0502020204030204" pitchFamily="34" charset="0"/>
              </a:rPr>
              <a:t>đăng</a:t>
            </a:r>
            <a:r>
              <a:rPr lang="en-US" sz="1400" kern="1400" dirty="0">
                <a:effectLst/>
                <a:latin typeface="Times New Roman" panose="02020603050405020304" pitchFamily="18" charset="0"/>
                <a:ea typeface="Calibri" panose="020F0502020204030204" pitchFamily="34" charset="0"/>
              </a:rPr>
              <a:t> </a:t>
            </a:r>
            <a:r>
              <a:rPr lang="en-US" sz="1400" kern="1400" dirty="0" err="1">
                <a:effectLst/>
                <a:latin typeface="Times New Roman" panose="02020603050405020304" pitchFamily="18" charset="0"/>
                <a:ea typeface="Calibri" panose="020F0502020204030204" pitchFamily="34" charset="0"/>
              </a:rPr>
              <a:t>nhập</a:t>
            </a:r>
            <a:r>
              <a:rPr lang="en-US" sz="1400" kern="1400" dirty="0">
                <a:effectLst/>
                <a:latin typeface="Times New Roman" panose="02020603050405020304" pitchFamily="18" charset="0"/>
                <a:ea typeface="Calibri" panose="020F0502020204030204" pitchFamily="34" charset="0"/>
              </a:rPr>
              <a:t>, </a:t>
            </a:r>
            <a:r>
              <a:rPr lang="en-US" sz="1400" kern="1400" dirty="0" err="1">
                <a:effectLst/>
                <a:latin typeface="Times New Roman" panose="02020603050405020304" pitchFamily="18" charset="0"/>
                <a:ea typeface="Calibri" panose="020F0502020204030204" pitchFamily="34" charset="0"/>
              </a:rPr>
              <a:t>đăng</a:t>
            </a:r>
            <a:r>
              <a:rPr lang="en-US" sz="1400" kern="1400" dirty="0">
                <a:effectLst/>
                <a:latin typeface="Times New Roman" panose="02020603050405020304" pitchFamily="18" charset="0"/>
                <a:ea typeface="Calibri" panose="020F0502020204030204" pitchFamily="34" charset="0"/>
              </a:rPr>
              <a:t> </a:t>
            </a:r>
            <a:r>
              <a:rPr lang="en-US" sz="1400" kern="1400" dirty="0" err="1">
                <a:effectLst/>
                <a:latin typeface="Times New Roman" panose="02020603050405020304" pitchFamily="18" charset="0"/>
                <a:ea typeface="Calibri" panose="020F0502020204030204" pitchFamily="34" charset="0"/>
              </a:rPr>
              <a:t>xuất</a:t>
            </a:r>
            <a:r>
              <a:rPr lang="en-US" sz="1400" kern="1400" dirty="0">
                <a:effectLst/>
                <a:latin typeface="Times New Roman" panose="02020603050405020304" pitchFamily="18" charset="0"/>
                <a:ea typeface="Calibri" panose="020F0502020204030204" pitchFamily="34" charset="0"/>
              </a:rPr>
              <a:t>, </a:t>
            </a:r>
            <a:r>
              <a:rPr lang="en-US" sz="1400" kern="1400" dirty="0" err="1">
                <a:effectLst/>
                <a:latin typeface="Times New Roman" panose="02020603050405020304" pitchFamily="18" charset="0"/>
                <a:ea typeface="Calibri" panose="020F0502020204030204" pitchFamily="34" charset="0"/>
              </a:rPr>
              <a:t>xoá</a:t>
            </a:r>
            <a:r>
              <a:rPr lang="en-US" sz="1400" kern="1400" dirty="0">
                <a:effectLst/>
                <a:latin typeface="Times New Roman" panose="02020603050405020304" pitchFamily="18" charset="0"/>
                <a:ea typeface="Calibri" panose="020F0502020204030204" pitchFamily="34" charset="0"/>
              </a:rPr>
              <a:t> </a:t>
            </a:r>
            <a:r>
              <a:rPr lang="en-US" sz="1400" kern="1400" dirty="0" err="1">
                <a:effectLst/>
                <a:latin typeface="Times New Roman" panose="02020603050405020304" pitchFamily="18" charset="0"/>
                <a:ea typeface="Calibri" panose="020F0502020204030204" pitchFamily="34" charset="0"/>
              </a:rPr>
              <a:t>tài</a:t>
            </a:r>
            <a:r>
              <a:rPr lang="en-US" sz="1400" kern="1400" dirty="0">
                <a:effectLst/>
                <a:latin typeface="Times New Roman" panose="02020603050405020304" pitchFamily="18" charset="0"/>
                <a:ea typeface="Calibri" panose="020F0502020204030204" pitchFamily="34" charset="0"/>
              </a:rPr>
              <a:t> </a:t>
            </a:r>
            <a:r>
              <a:rPr lang="en-US" sz="1400" kern="1400" dirty="0" err="1">
                <a:effectLst/>
                <a:latin typeface="Times New Roman" panose="02020603050405020304" pitchFamily="18" charset="0"/>
                <a:ea typeface="Calibri" panose="020F0502020204030204" pitchFamily="34" charset="0"/>
              </a:rPr>
              <a:t>khoản</a:t>
            </a:r>
            <a:r>
              <a:rPr lang="en-US" sz="1400" kern="1400" dirty="0">
                <a:effectLst/>
                <a:latin typeface="Times New Roman" panose="02020603050405020304" pitchFamily="18" charset="0"/>
                <a:ea typeface="Calibri" panose="020F0502020204030204" pitchFamily="34" charset="0"/>
              </a:rPr>
              <a:t>,…)</a:t>
            </a:r>
            <a:endParaRPr lang="vi-VN" sz="1400" kern="1400" dirty="0">
              <a:effectLst/>
              <a:latin typeface="Times New Roman" panose="02020603050405020304" pitchFamily="18" charset="0"/>
              <a:ea typeface="Calibri" panose="020F0502020204030204" pitchFamily="34" charset="0"/>
            </a:endParaRPr>
          </a:p>
          <a:p>
            <a:pPr marL="0" marR="0" algn="just">
              <a:lnSpc>
                <a:spcPct val="150000"/>
              </a:lnSpc>
              <a:spcBef>
                <a:spcPts val="0"/>
              </a:spcBef>
              <a:spcAft>
                <a:spcPts val="1000"/>
              </a:spcAft>
            </a:pPr>
            <a:r>
              <a:rPr lang="en-US" sz="1400" kern="1400" dirty="0">
                <a:effectLst/>
                <a:latin typeface="Times New Roman" panose="02020603050405020304" pitchFamily="18" charset="0"/>
                <a:ea typeface="Calibri" panose="020F0502020204030204" pitchFamily="34" charset="0"/>
              </a:rPr>
              <a:t>3: Username, password, </a:t>
            </a:r>
            <a:r>
              <a:rPr lang="en-US" sz="1400" kern="1400" dirty="0" err="1">
                <a:effectLst/>
                <a:latin typeface="Times New Roman" panose="02020603050405020304" pitchFamily="18" charset="0"/>
                <a:ea typeface="Calibri" panose="020F0502020204030204" pitchFamily="34" charset="0"/>
              </a:rPr>
              <a:t>số</a:t>
            </a:r>
            <a:r>
              <a:rPr lang="en-US" sz="1400" kern="1400" dirty="0">
                <a:effectLst/>
                <a:latin typeface="Times New Roman" panose="02020603050405020304" pitchFamily="18" charset="0"/>
                <a:ea typeface="Calibri" panose="020F0502020204030204" pitchFamily="34" charset="0"/>
              </a:rPr>
              <a:t> </a:t>
            </a:r>
            <a:r>
              <a:rPr lang="en-US" sz="1400" kern="1400" dirty="0" err="1">
                <a:effectLst/>
                <a:latin typeface="Times New Roman" panose="02020603050405020304" pitchFamily="18" charset="0"/>
                <a:ea typeface="Calibri" panose="020F0502020204030204" pitchFamily="34" charset="0"/>
              </a:rPr>
              <a:t>điện</a:t>
            </a:r>
            <a:r>
              <a:rPr lang="en-US" sz="1400" kern="1400" dirty="0">
                <a:effectLst/>
                <a:latin typeface="Times New Roman" panose="02020603050405020304" pitchFamily="18" charset="0"/>
                <a:ea typeface="Calibri" panose="020F0502020204030204" pitchFamily="34" charset="0"/>
              </a:rPr>
              <a:t> </a:t>
            </a:r>
            <a:r>
              <a:rPr lang="en-US" sz="1400" kern="1400" dirty="0" err="1">
                <a:effectLst/>
                <a:latin typeface="Times New Roman" panose="02020603050405020304" pitchFamily="18" charset="0"/>
                <a:ea typeface="Calibri" panose="020F0502020204030204" pitchFamily="34" charset="0"/>
              </a:rPr>
              <a:t>thoại</a:t>
            </a:r>
            <a:r>
              <a:rPr lang="en-US" sz="1400" kern="1400" dirty="0">
                <a:effectLst/>
                <a:latin typeface="Times New Roman" panose="02020603050405020304" pitchFamily="18" charset="0"/>
                <a:ea typeface="Calibri" panose="020F0502020204030204" pitchFamily="34" charset="0"/>
              </a:rPr>
              <a:t>, </a:t>
            </a:r>
            <a:r>
              <a:rPr lang="en-US" sz="1400" kern="1400" dirty="0" err="1">
                <a:effectLst/>
                <a:latin typeface="Times New Roman" panose="02020603050405020304" pitchFamily="18" charset="0"/>
                <a:ea typeface="Calibri" panose="020F0502020204030204" pitchFamily="34" charset="0"/>
              </a:rPr>
              <a:t>ngày</a:t>
            </a:r>
            <a:r>
              <a:rPr lang="en-US" sz="1400" kern="1400" dirty="0">
                <a:effectLst/>
                <a:latin typeface="Times New Roman" panose="02020603050405020304" pitchFamily="18" charset="0"/>
                <a:ea typeface="Calibri" panose="020F0502020204030204" pitchFamily="34" charset="0"/>
              </a:rPr>
              <a:t> </a:t>
            </a:r>
            <a:r>
              <a:rPr lang="en-US" sz="1400" kern="1400" dirty="0" err="1">
                <a:effectLst/>
                <a:latin typeface="Times New Roman" panose="02020603050405020304" pitchFamily="18" charset="0"/>
                <a:ea typeface="Calibri" panose="020F0502020204030204" pitchFamily="34" charset="0"/>
              </a:rPr>
              <a:t>sinh</a:t>
            </a:r>
            <a:r>
              <a:rPr lang="en-US" sz="1400" kern="1400" dirty="0">
                <a:effectLst/>
                <a:latin typeface="Times New Roman" panose="02020603050405020304" pitchFamily="18" charset="0"/>
                <a:ea typeface="Calibri" panose="020F0502020204030204" pitchFamily="34" charset="0"/>
              </a:rPr>
              <a:t>, email, </a:t>
            </a:r>
            <a:r>
              <a:rPr lang="en-US" sz="1400" kern="1400" dirty="0" err="1">
                <a:effectLst/>
                <a:latin typeface="Times New Roman" panose="02020603050405020304" pitchFamily="18" charset="0"/>
                <a:ea typeface="Calibri" panose="020F0502020204030204" pitchFamily="34" charset="0"/>
              </a:rPr>
              <a:t>giới</a:t>
            </a:r>
            <a:r>
              <a:rPr lang="en-US" sz="1400" kern="1400" dirty="0">
                <a:effectLst/>
                <a:latin typeface="Times New Roman" panose="02020603050405020304" pitchFamily="18" charset="0"/>
                <a:ea typeface="Calibri" panose="020F0502020204030204" pitchFamily="34" charset="0"/>
              </a:rPr>
              <a:t> </a:t>
            </a:r>
            <a:r>
              <a:rPr lang="en-US" sz="1400" kern="1400" dirty="0" err="1">
                <a:effectLst/>
                <a:latin typeface="Times New Roman" panose="02020603050405020304" pitchFamily="18" charset="0"/>
                <a:ea typeface="Calibri" panose="020F0502020204030204" pitchFamily="34" charset="0"/>
              </a:rPr>
              <a:t>tính</a:t>
            </a:r>
            <a:r>
              <a:rPr lang="en-US" sz="1400" kern="1400" dirty="0">
                <a:effectLst/>
                <a:latin typeface="Times New Roman" panose="02020603050405020304" pitchFamily="18" charset="0"/>
                <a:ea typeface="Calibri" panose="020F0502020204030204" pitchFamily="34" charset="0"/>
              </a:rPr>
              <a:t>.</a:t>
            </a:r>
            <a:endParaRPr lang="vi-VN" sz="1400" kern="1400" dirty="0">
              <a:effectLst/>
              <a:latin typeface="Times New Roman" panose="02020603050405020304" pitchFamily="18" charset="0"/>
              <a:ea typeface="Calibri" panose="020F0502020204030204" pitchFamily="34" charset="0"/>
            </a:endParaRPr>
          </a:p>
          <a:p>
            <a:pPr marL="0" marR="0" algn="just">
              <a:lnSpc>
                <a:spcPct val="150000"/>
              </a:lnSpc>
              <a:spcBef>
                <a:spcPts val="0"/>
              </a:spcBef>
              <a:spcAft>
                <a:spcPts val="1000"/>
              </a:spcAft>
            </a:pPr>
            <a:r>
              <a:rPr lang="en-US" sz="1400" kern="1400" dirty="0">
                <a:effectLst/>
                <a:latin typeface="Times New Roman" panose="02020603050405020304" pitchFamily="18" charset="0"/>
                <a:ea typeface="Calibri" panose="020F0502020204030204" pitchFamily="34" charset="0"/>
              </a:rPr>
              <a:t>4: </a:t>
            </a:r>
            <a:r>
              <a:rPr lang="en-US" sz="1400" kern="1400" dirty="0" err="1">
                <a:effectLst/>
                <a:latin typeface="Times New Roman" panose="02020603050405020304" pitchFamily="18" charset="0"/>
                <a:ea typeface="Calibri" panose="020F0502020204030204" pitchFamily="34" charset="0"/>
              </a:rPr>
              <a:t>Cảnh</a:t>
            </a:r>
            <a:r>
              <a:rPr lang="en-US" sz="1400" kern="1400" dirty="0">
                <a:effectLst/>
                <a:latin typeface="Times New Roman" panose="02020603050405020304" pitchFamily="18" charset="0"/>
                <a:ea typeface="Calibri" panose="020F0502020204030204" pitchFamily="34" charset="0"/>
              </a:rPr>
              <a:t> </a:t>
            </a:r>
            <a:r>
              <a:rPr lang="en-US" sz="1400" kern="1400" dirty="0" err="1">
                <a:effectLst/>
                <a:latin typeface="Times New Roman" panose="02020603050405020304" pitchFamily="18" charset="0"/>
                <a:ea typeface="Calibri" panose="020F0502020204030204" pitchFamily="34" charset="0"/>
              </a:rPr>
              <a:t>báo</a:t>
            </a:r>
            <a:r>
              <a:rPr lang="en-US" sz="1400" kern="1400" dirty="0">
                <a:effectLst/>
                <a:latin typeface="Times New Roman" panose="02020603050405020304" pitchFamily="18" charset="0"/>
                <a:ea typeface="Calibri" panose="020F0502020204030204" pitchFamily="34" charset="0"/>
              </a:rPr>
              <a:t>, </a:t>
            </a:r>
            <a:r>
              <a:rPr lang="en-US" sz="1400" kern="1400" dirty="0" err="1">
                <a:effectLst/>
                <a:latin typeface="Times New Roman" panose="02020603050405020304" pitchFamily="18" charset="0"/>
                <a:ea typeface="Calibri" panose="020F0502020204030204" pitchFamily="34" charset="0"/>
              </a:rPr>
              <a:t>thông</a:t>
            </a:r>
            <a:r>
              <a:rPr lang="en-US" sz="1400" kern="1400" dirty="0">
                <a:effectLst/>
                <a:latin typeface="Times New Roman" panose="02020603050405020304" pitchFamily="18" charset="0"/>
                <a:ea typeface="Calibri" panose="020F0502020204030204" pitchFamily="34" charset="0"/>
              </a:rPr>
              <a:t> </a:t>
            </a:r>
            <a:r>
              <a:rPr lang="en-US" sz="1400" kern="1400" dirty="0" err="1">
                <a:effectLst/>
                <a:latin typeface="Times New Roman" panose="02020603050405020304" pitchFamily="18" charset="0"/>
                <a:ea typeface="Calibri" panose="020F0502020204030204" pitchFamily="34" charset="0"/>
              </a:rPr>
              <a:t>báo</a:t>
            </a:r>
            <a:r>
              <a:rPr lang="en-US" sz="1400" kern="1400" dirty="0">
                <a:effectLst/>
                <a:latin typeface="Times New Roman" panose="02020603050405020304" pitchFamily="18" charset="0"/>
                <a:ea typeface="Calibri" panose="020F0502020204030204" pitchFamily="34" charset="0"/>
              </a:rPr>
              <a:t>, </a:t>
            </a:r>
            <a:r>
              <a:rPr lang="en-US" sz="1400" kern="1400" dirty="0" err="1">
                <a:effectLst/>
                <a:latin typeface="Times New Roman" panose="02020603050405020304" pitchFamily="18" charset="0"/>
                <a:ea typeface="Calibri" panose="020F0502020204030204" pitchFamily="34" charset="0"/>
              </a:rPr>
              <a:t>hình</a:t>
            </a:r>
            <a:r>
              <a:rPr lang="en-US" sz="1400" kern="1400" dirty="0">
                <a:effectLst/>
                <a:latin typeface="Times New Roman" panose="02020603050405020304" pitchFamily="18" charset="0"/>
                <a:ea typeface="Calibri" panose="020F0502020204030204" pitchFamily="34" charset="0"/>
              </a:rPr>
              <a:t> </a:t>
            </a:r>
            <a:r>
              <a:rPr lang="en-US" sz="1400" kern="1400" dirty="0" err="1">
                <a:effectLst/>
                <a:latin typeface="Times New Roman" panose="02020603050405020304" pitchFamily="18" charset="0"/>
                <a:ea typeface="Calibri" panose="020F0502020204030204" pitchFamily="34" charset="0"/>
              </a:rPr>
              <a:t>ảnh</a:t>
            </a:r>
            <a:r>
              <a:rPr lang="en-US" sz="1400" kern="1400" dirty="0">
                <a:effectLst/>
                <a:latin typeface="Times New Roman" panose="02020603050405020304" pitchFamily="18" charset="0"/>
                <a:ea typeface="Calibri" panose="020F0502020204030204" pitchFamily="34" charset="0"/>
              </a:rPr>
              <a:t>, </a:t>
            </a:r>
            <a:r>
              <a:rPr lang="en-US" sz="1400" kern="1400" dirty="0" err="1">
                <a:effectLst/>
                <a:latin typeface="Times New Roman" panose="02020603050405020304" pitchFamily="18" charset="0"/>
                <a:ea typeface="Calibri" panose="020F0502020204030204" pitchFamily="34" charset="0"/>
              </a:rPr>
              <a:t>vị</a:t>
            </a:r>
            <a:r>
              <a:rPr lang="en-US" sz="1400" kern="1400" dirty="0">
                <a:effectLst/>
                <a:latin typeface="Times New Roman" panose="02020603050405020304" pitchFamily="18" charset="0"/>
                <a:ea typeface="Calibri" panose="020F0502020204030204" pitchFamily="34" charset="0"/>
              </a:rPr>
              <a:t> </a:t>
            </a:r>
            <a:r>
              <a:rPr lang="en-US" sz="1400" kern="1400" dirty="0" err="1">
                <a:effectLst/>
                <a:latin typeface="Times New Roman" panose="02020603050405020304" pitchFamily="18" charset="0"/>
                <a:ea typeface="Calibri" panose="020F0502020204030204" pitchFamily="34" charset="0"/>
              </a:rPr>
              <a:t>trí</a:t>
            </a:r>
            <a:r>
              <a:rPr lang="en-US" sz="1400" kern="1400" dirty="0">
                <a:effectLst/>
                <a:latin typeface="Times New Roman" panose="02020603050405020304" pitchFamily="18" charset="0"/>
                <a:ea typeface="Calibri" panose="020F0502020204030204" pitchFamily="34" charset="0"/>
              </a:rPr>
              <a:t>.</a:t>
            </a:r>
            <a:endParaRPr lang="vi-VN" sz="1400" kern="1400" dirty="0">
              <a:effectLst/>
              <a:latin typeface="Times New Roman" panose="02020603050405020304" pitchFamily="18" charset="0"/>
              <a:ea typeface="Calibri" panose="020F0502020204030204" pitchFamily="34" charset="0"/>
            </a:endParaRPr>
          </a:p>
          <a:p>
            <a:pPr marL="0" marR="0" algn="just">
              <a:lnSpc>
                <a:spcPct val="150000"/>
              </a:lnSpc>
              <a:spcBef>
                <a:spcPts val="0"/>
              </a:spcBef>
              <a:spcAft>
                <a:spcPts val="1000"/>
              </a:spcAft>
            </a:pPr>
            <a:r>
              <a:rPr lang="en-US" sz="1400" kern="1400" dirty="0">
                <a:effectLst/>
                <a:latin typeface="Times New Roman" panose="02020603050405020304" pitchFamily="18" charset="0"/>
                <a:ea typeface="Calibri" panose="020F0502020204030204" pitchFamily="34" charset="0"/>
              </a:rPr>
              <a:t>5: </a:t>
            </a:r>
            <a:r>
              <a:rPr lang="en-US" sz="1400" kern="1400" dirty="0" err="1">
                <a:effectLst/>
                <a:latin typeface="Times New Roman" panose="02020603050405020304" pitchFamily="18" charset="0"/>
                <a:ea typeface="Calibri" panose="020F0502020204030204" pitchFamily="34" charset="0"/>
              </a:rPr>
              <a:t>Vị</a:t>
            </a:r>
            <a:r>
              <a:rPr lang="en-US" sz="1400" kern="1400" dirty="0">
                <a:effectLst/>
                <a:latin typeface="Times New Roman" panose="02020603050405020304" pitchFamily="18" charset="0"/>
                <a:ea typeface="Calibri" panose="020F0502020204030204" pitchFamily="34" charset="0"/>
              </a:rPr>
              <a:t> </a:t>
            </a:r>
            <a:r>
              <a:rPr lang="en-US" sz="1400" kern="1400" dirty="0" err="1">
                <a:effectLst/>
                <a:latin typeface="Times New Roman" panose="02020603050405020304" pitchFamily="18" charset="0"/>
                <a:ea typeface="Calibri" panose="020F0502020204030204" pitchFamily="34" charset="0"/>
              </a:rPr>
              <a:t>trí</a:t>
            </a:r>
            <a:r>
              <a:rPr lang="en-US" sz="1400" kern="1400" dirty="0">
                <a:effectLst/>
                <a:latin typeface="Times New Roman" panose="02020603050405020304" pitchFamily="18" charset="0"/>
                <a:ea typeface="Calibri" panose="020F0502020204030204" pitchFamily="34" charset="0"/>
              </a:rPr>
              <a:t>, </a:t>
            </a:r>
            <a:r>
              <a:rPr lang="en-US" sz="1400" kern="1400" dirty="0" err="1">
                <a:effectLst/>
                <a:latin typeface="Times New Roman" panose="02020603050405020304" pitchFamily="18" charset="0"/>
                <a:ea typeface="Calibri" panose="020F0502020204030204" pitchFamily="34" charset="0"/>
              </a:rPr>
              <a:t>hình</a:t>
            </a:r>
            <a:r>
              <a:rPr lang="en-US" sz="1400" kern="1400" dirty="0">
                <a:effectLst/>
                <a:latin typeface="Times New Roman" panose="02020603050405020304" pitchFamily="18" charset="0"/>
                <a:ea typeface="Calibri" panose="020F0502020204030204" pitchFamily="34" charset="0"/>
              </a:rPr>
              <a:t> </a:t>
            </a:r>
            <a:r>
              <a:rPr lang="en-US" sz="1400" kern="1400" dirty="0" err="1">
                <a:effectLst/>
                <a:latin typeface="Times New Roman" panose="02020603050405020304" pitchFamily="18" charset="0"/>
                <a:ea typeface="Calibri" panose="020F0502020204030204" pitchFamily="34" charset="0"/>
              </a:rPr>
              <a:t>ảnh</a:t>
            </a:r>
            <a:r>
              <a:rPr lang="en-US" sz="1400" kern="1400" dirty="0">
                <a:effectLst/>
                <a:latin typeface="Times New Roman" panose="02020603050405020304" pitchFamily="18" charset="0"/>
                <a:ea typeface="Calibri" panose="020F0502020204030204" pitchFamily="34" charset="0"/>
              </a:rPr>
              <a:t>, </a:t>
            </a:r>
            <a:r>
              <a:rPr lang="en-US" sz="1400" kern="1400" dirty="0" err="1">
                <a:effectLst/>
                <a:latin typeface="Times New Roman" panose="02020603050405020304" pitchFamily="18" charset="0"/>
                <a:ea typeface="Calibri" panose="020F0502020204030204" pitchFamily="34" charset="0"/>
              </a:rPr>
              <a:t>số</a:t>
            </a:r>
            <a:r>
              <a:rPr lang="en-US" sz="1400" kern="1400" dirty="0">
                <a:effectLst/>
                <a:latin typeface="Times New Roman" panose="02020603050405020304" pitchFamily="18" charset="0"/>
                <a:ea typeface="Calibri" panose="020F0502020204030204" pitchFamily="34" charset="0"/>
              </a:rPr>
              <a:t> </a:t>
            </a:r>
            <a:r>
              <a:rPr lang="en-US" sz="1400" kern="1400" dirty="0" err="1">
                <a:effectLst/>
                <a:latin typeface="Times New Roman" panose="02020603050405020304" pitchFamily="18" charset="0"/>
                <a:ea typeface="Calibri" panose="020F0502020204030204" pitchFamily="34" charset="0"/>
              </a:rPr>
              <a:t>lần</a:t>
            </a:r>
            <a:r>
              <a:rPr lang="en-US" sz="1400" kern="1400" dirty="0">
                <a:effectLst/>
                <a:latin typeface="Times New Roman" panose="02020603050405020304" pitchFamily="18" charset="0"/>
                <a:ea typeface="Calibri" panose="020F0502020204030204" pitchFamily="34" charset="0"/>
              </a:rPr>
              <a:t> </a:t>
            </a:r>
            <a:r>
              <a:rPr lang="en-US" sz="1400" kern="1400" dirty="0" err="1">
                <a:effectLst/>
                <a:latin typeface="Times New Roman" panose="02020603050405020304" pitchFamily="18" charset="0"/>
                <a:ea typeface="Calibri" panose="020F0502020204030204" pitchFamily="34" charset="0"/>
              </a:rPr>
              <a:t>cảnh</a:t>
            </a:r>
            <a:r>
              <a:rPr lang="en-US" sz="1400" kern="1400" dirty="0">
                <a:effectLst/>
                <a:latin typeface="Times New Roman" panose="02020603050405020304" pitchFamily="18" charset="0"/>
                <a:ea typeface="Calibri" panose="020F0502020204030204" pitchFamily="34" charset="0"/>
              </a:rPr>
              <a:t> </a:t>
            </a:r>
            <a:r>
              <a:rPr lang="en-US" sz="1400" kern="1400" dirty="0" err="1">
                <a:effectLst/>
                <a:latin typeface="Times New Roman" panose="02020603050405020304" pitchFamily="18" charset="0"/>
                <a:ea typeface="Calibri" panose="020F0502020204030204" pitchFamily="34" charset="0"/>
              </a:rPr>
              <a:t>báo</a:t>
            </a:r>
            <a:endParaRPr lang="vi-VN" sz="1400" kern="1400" dirty="0">
              <a:effectLst/>
              <a:latin typeface="Times New Roman" panose="02020603050405020304" pitchFamily="18" charset="0"/>
              <a:ea typeface="Calibri" panose="020F0502020204030204" pitchFamily="34" charset="0"/>
            </a:endParaRPr>
          </a:p>
          <a:p>
            <a:pPr marL="0" marR="0" algn="just">
              <a:lnSpc>
                <a:spcPct val="150000"/>
              </a:lnSpc>
              <a:spcBef>
                <a:spcPts val="0"/>
              </a:spcBef>
              <a:spcAft>
                <a:spcPts val="1000"/>
              </a:spcAft>
            </a:pPr>
            <a:r>
              <a:rPr lang="en-US" sz="1400" kern="1400" dirty="0">
                <a:effectLst/>
                <a:latin typeface="Times New Roman" panose="02020603050405020304" pitchFamily="18" charset="0"/>
                <a:ea typeface="Calibri" panose="020F0502020204030204" pitchFamily="34" charset="0"/>
              </a:rPr>
              <a:t>6: </a:t>
            </a:r>
            <a:r>
              <a:rPr lang="en-US" sz="1400" kern="1400" dirty="0" err="1">
                <a:latin typeface="Times New Roman" panose="02020603050405020304" pitchFamily="18" charset="0"/>
                <a:ea typeface="Calibri" panose="020F0502020204030204" pitchFamily="34" charset="0"/>
              </a:rPr>
              <a:t>H</a:t>
            </a:r>
            <a:r>
              <a:rPr lang="en-US" sz="1400" kern="1400" dirty="0" err="1">
                <a:effectLst/>
                <a:latin typeface="Times New Roman" panose="02020603050405020304" pitchFamily="18" charset="0"/>
                <a:ea typeface="Calibri" panose="020F0502020204030204" pitchFamily="34" charset="0"/>
              </a:rPr>
              <a:t>ình</a:t>
            </a:r>
            <a:r>
              <a:rPr lang="en-US" sz="1400" kern="1400" dirty="0">
                <a:effectLst/>
                <a:latin typeface="Times New Roman" panose="02020603050405020304" pitchFamily="18" charset="0"/>
                <a:ea typeface="Calibri" panose="020F0502020204030204" pitchFamily="34" charset="0"/>
              </a:rPr>
              <a:t> </a:t>
            </a:r>
            <a:r>
              <a:rPr lang="en-US" sz="1400" kern="1400" dirty="0" err="1">
                <a:effectLst/>
                <a:latin typeface="Times New Roman" panose="02020603050405020304" pitchFamily="18" charset="0"/>
                <a:ea typeface="Calibri" panose="020F0502020204030204" pitchFamily="34" charset="0"/>
              </a:rPr>
              <a:t>ảnh</a:t>
            </a:r>
            <a:r>
              <a:rPr lang="en-US" sz="1400" kern="1400" dirty="0">
                <a:effectLst/>
                <a:latin typeface="Times New Roman" panose="02020603050405020304" pitchFamily="18" charset="0"/>
                <a:ea typeface="Calibri" panose="020F0502020204030204" pitchFamily="34" charset="0"/>
              </a:rPr>
              <a:t> qua camera, </a:t>
            </a:r>
            <a:r>
              <a:rPr lang="en-US" sz="1400" kern="1400" dirty="0" err="1">
                <a:effectLst/>
                <a:latin typeface="Times New Roman" panose="02020603050405020304" pitchFamily="18" charset="0"/>
                <a:ea typeface="Calibri" panose="020F0502020204030204" pitchFamily="34" charset="0"/>
              </a:rPr>
              <a:t>vị</a:t>
            </a:r>
            <a:r>
              <a:rPr lang="en-US" sz="1400" kern="1400" dirty="0">
                <a:effectLst/>
                <a:latin typeface="Times New Roman" panose="02020603050405020304" pitchFamily="18" charset="0"/>
                <a:ea typeface="Calibri" panose="020F0502020204030204" pitchFamily="34" charset="0"/>
              </a:rPr>
              <a:t> </a:t>
            </a:r>
            <a:r>
              <a:rPr lang="en-US" sz="1400" kern="1400" dirty="0" err="1">
                <a:effectLst/>
                <a:latin typeface="Times New Roman" panose="02020603050405020304" pitchFamily="18" charset="0"/>
                <a:ea typeface="Calibri" panose="020F0502020204030204" pitchFamily="34" charset="0"/>
              </a:rPr>
              <a:t>trí</a:t>
            </a:r>
            <a:r>
              <a:rPr lang="en-US" sz="1400" kern="1400" dirty="0">
                <a:effectLst/>
                <a:latin typeface="Times New Roman" panose="02020603050405020304" pitchFamily="18" charset="0"/>
                <a:ea typeface="Calibri" panose="020F0502020204030204" pitchFamily="34" charset="0"/>
              </a:rPr>
              <a:t>, </a:t>
            </a:r>
            <a:r>
              <a:rPr lang="en-US" sz="1400" kern="1400" dirty="0" err="1">
                <a:effectLst/>
                <a:latin typeface="Times New Roman" panose="02020603050405020304" pitchFamily="18" charset="0"/>
                <a:ea typeface="Calibri" panose="020F0502020204030204" pitchFamily="34" charset="0"/>
              </a:rPr>
              <a:t>đổi</a:t>
            </a:r>
            <a:r>
              <a:rPr lang="en-US" sz="1400" kern="1400" dirty="0">
                <a:effectLst/>
                <a:latin typeface="Times New Roman" panose="02020603050405020304" pitchFamily="18" charset="0"/>
                <a:ea typeface="Calibri" panose="020F0502020204030204" pitchFamily="34" charset="0"/>
              </a:rPr>
              <a:t> </a:t>
            </a:r>
            <a:r>
              <a:rPr lang="en-US" sz="1400" kern="1400" dirty="0" err="1">
                <a:effectLst/>
                <a:latin typeface="Times New Roman" panose="02020603050405020304" pitchFamily="18" charset="0"/>
                <a:ea typeface="Calibri" panose="020F0502020204030204" pitchFamily="34" charset="0"/>
              </a:rPr>
              <a:t>mật</a:t>
            </a:r>
            <a:r>
              <a:rPr lang="en-US" sz="1400" kern="1400" dirty="0">
                <a:effectLst/>
                <a:latin typeface="Times New Roman" panose="02020603050405020304" pitchFamily="18" charset="0"/>
                <a:ea typeface="Calibri" panose="020F0502020204030204" pitchFamily="34" charset="0"/>
              </a:rPr>
              <a:t> </a:t>
            </a:r>
            <a:r>
              <a:rPr lang="en-US" sz="1400" kern="1400" dirty="0" err="1">
                <a:effectLst/>
                <a:latin typeface="Times New Roman" panose="02020603050405020304" pitchFamily="18" charset="0"/>
                <a:ea typeface="Calibri" panose="020F0502020204030204" pitchFamily="34" charset="0"/>
              </a:rPr>
              <a:t>khẩu</a:t>
            </a:r>
            <a:r>
              <a:rPr lang="en-US" sz="1400" kern="1400" dirty="0">
                <a:effectLst/>
                <a:latin typeface="Times New Roman" panose="02020603050405020304" pitchFamily="18" charset="0"/>
                <a:ea typeface="Calibri" panose="020F0502020204030204" pitchFamily="34" charset="0"/>
              </a:rPr>
              <a:t>, email, </a:t>
            </a:r>
            <a:r>
              <a:rPr lang="en-US" sz="1400" kern="1400" dirty="0" err="1">
                <a:effectLst/>
                <a:latin typeface="Times New Roman" panose="02020603050405020304" pitchFamily="18" charset="0"/>
                <a:ea typeface="Calibri" panose="020F0502020204030204" pitchFamily="34" charset="0"/>
              </a:rPr>
              <a:t>số</a:t>
            </a:r>
            <a:r>
              <a:rPr lang="en-US" sz="1400" kern="1400" dirty="0">
                <a:effectLst/>
                <a:latin typeface="Times New Roman" panose="02020603050405020304" pitchFamily="18" charset="0"/>
                <a:ea typeface="Calibri" panose="020F0502020204030204" pitchFamily="34" charset="0"/>
              </a:rPr>
              <a:t> </a:t>
            </a:r>
            <a:r>
              <a:rPr lang="en-US" sz="1400" kern="1400" dirty="0" err="1">
                <a:effectLst/>
                <a:latin typeface="Times New Roman" panose="02020603050405020304" pitchFamily="18" charset="0"/>
                <a:ea typeface="Calibri" panose="020F0502020204030204" pitchFamily="34" charset="0"/>
              </a:rPr>
              <a:t>điện</a:t>
            </a:r>
            <a:r>
              <a:rPr lang="en-US" sz="1400" kern="1400" dirty="0">
                <a:effectLst/>
                <a:latin typeface="Times New Roman" panose="02020603050405020304" pitchFamily="18" charset="0"/>
                <a:ea typeface="Calibri" panose="020F0502020204030204" pitchFamily="34" charset="0"/>
              </a:rPr>
              <a:t> </a:t>
            </a:r>
            <a:r>
              <a:rPr lang="en-US" sz="1400" kern="1400" dirty="0" err="1">
                <a:effectLst/>
                <a:latin typeface="Times New Roman" panose="02020603050405020304" pitchFamily="18" charset="0"/>
                <a:ea typeface="Calibri" panose="020F0502020204030204" pitchFamily="34" charset="0"/>
              </a:rPr>
              <a:t>thoại</a:t>
            </a:r>
            <a:endParaRPr lang="vi-VN" sz="1400" kern="1400" dirty="0">
              <a:effectLst/>
              <a:latin typeface="Times New Roman" panose="02020603050405020304" pitchFamily="18" charset="0"/>
              <a:ea typeface="Calibri" panose="020F0502020204030204" pitchFamily="34" charset="0"/>
            </a:endParaRPr>
          </a:p>
          <a:p>
            <a:pPr marL="0" marR="0" algn="just">
              <a:lnSpc>
                <a:spcPct val="150000"/>
              </a:lnSpc>
              <a:spcBef>
                <a:spcPts val="0"/>
              </a:spcBef>
              <a:spcAft>
                <a:spcPts val="1000"/>
              </a:spcAft>
            </a:pPr>
            <a:r>
              <a:rPr lang="en-US" sz="1400" kern="1400" dirty="0">
                <a:effectLst/>
                <a:latin typeface="Times New Roman" panose="02020603050405020304" pitchFamily="18" charset="0"/>
                <a:ea typeface="Calibri" panose="020F0502020204030204" pitchFamily="34" charset="0"/>
              </a:rPr>
              <a:t>7: </a:t>
            </a:r>
            <a:r>
              <a:rPr lang="en-US" sz="1400" kern="1400" dirty="0" err="1">
                <a:effectLst/>
                <a:latin typeface="Times New Roman" panose="02020603050405020304" pitchFamily="18" charset="0"/>
                <a:ea typeface="Calibri" panose="020F0502020204030204" pitchFamily="34" charset="0"/>
              </a:rPr>
              <a:t>Vị</a:t>
            </a:r>
            <a:r>
              <a:rPr lang="en-US" sz="1400" kern="1400" dirty="0">
                <a:effectLst/>
                <a:latin typeface="Times New Roman" panose="02020603050405020304" pitchFamily="18" charset="0"/>
                <a:ea typeface="Calibri" panose="020F0502020204030204" pitchFamily="34" charset="0"/>
              </a:rPr>
              <a:t> </a:t>
            </a:r>
            <a:r>
              <a:rPr lang="en-US" sz="1400" kern="1400" dirty="0" err="1">
                <a:effectLst/>
                <a:latin typeface="Times New Roman" panose="02020603050405020304" pitchFamily="18" charset="0"/>
                <a:ea typeface="Calibri" panose="020F0502020204030204" pitchFamily="34" charset="0"/>
              </a:rPr>
              <a:t>trí</a:t>
            </a:r>
            <a:r>
              <a:rPr lang="en-US" sz="1400" kern="1400" dirty="0">
                <a:effectLst/>
                <a:latin typeface="Times New Roman" panose="02020603050405020304" pitchFamily="18" charset="0"/>
                <a:ea typeface="Calibri" panose="020F0502020204030204" pitchFamily="34" charset="0"/>
              </a:rPr>
              <a:t>, </a:t>
            </a:r>
            <a:r>
              <a:rPr lang="en-US" sz="1400" kern="1400" dirty="0" err="1">
                <a:effectLst/>
                <a:latin typeface="Times New Roman" panose="02020603050405020304" pitchFamily="18" charset="0"/>
                <a:ea typeface="Calibri" panose="020F0502020204030204" pitchFamily="34" charset="0"/>
              </a:rPr>
              <a:t>hình</a:t>
            </a:r>
            <a:r>
              <a:rPr lang="en-US" sz="1400" kern="1400" dirty="0">
                <a:effectLst/>
                <a:latin typeface="Times New Roman" panose="02020603050405020304" pitchFamily="18" charset="0"/>
                <a:ea typeface="Calibri" panose="020F0502020204030204" pitchFamily="34" charset="0"/>
              </a:rPr>
              <a:t> </a:t>
            </a:r>
            <a:r>
              <a:rPr lang="en-US" sz="1400" kern="1400" dirty="0" err="1">
                <a:effectLst/>
                <a:latin typeface="Times New Roman" panose="02020603050405020304" pitchFamily="18" charset="0"/>
                <a:ea typeface="Calibri" panose="020F0502020204030204" pitchFamily="34" charset="0"/>
              </a:rPr>
              <a:t>ảnh</a:t>
            </a:r>
            <a:r>
              <a:rPr lang="en-US" sz="1400" kern="1400" dirty="0">
                <a:effectLst/>
                <a:latin typeface="Times New Roman" panose="02020603050405020304" pitchFamily="18" charset="0"/>
                <a:ea typeface="Calibri" panose="020F0502020204030204" pitchFamily="34" charset="0"/>
              </a:rPr>
              <a:t>, </a:t>
            </a:r>
            <a:r>
              <a:rPr lang="en-US" sz="1400" kern="1400" dirty="0" err="1">
                <a:effectLst/>
                <a:latin typeface="Times New Roman" panose="02020603050405020304" pitchFamily="18" charset="0"/>
                <a:ea typeface="Calibri" panose="020F0502020204030204" pitchFamily="34" charset="0"/>
              </a:rPr>
              <a:t>thông</a:t>
            </a:r>
            <a:r>
              <a:rPr lang="en-US" sz="1400" kern="1400" dirty="0">
                <a:effectLst/>
                <a:latin typeface="Times New Roman" panose="02020603050405020304" pitchFamily="18" charset="0"/>
                <a:ea typeface="Calibri" panose="020F0502020204030204" pitchFamily="34" charset="0"/>
              </a:rPr>
              <a:t> </a:t>
            </a:r>
            <a:r>
              <a:rPr lang="en-US" sz="1400" kern="1400" dirty="0" err="1">
                <a:effectLst/>
                <a:latin typeface="Times New Roman" panose="02020603050405020304" pitchFamily="18" charset="0"/>
                <a:ea typeface="Calibri" panose="020F0502020204030204" pitchFamily="34" charset="0"/>
              </a:rPr>
              <a:t>báo</a:t>
            </a:r>
            <a:r>
              <a:rPr lang="en-US" sz="1400" kern="1400" dirty="0">
                <a:effectLst/>
                <a:latin typeface="Times New Roman" panose="02020603050405020304" pitchFamily="18" charset="0"/>
                <a:ea typeface="Calibri" panose="020F0502020204030204" pitchFamily="34" charset="0"/>
              </a:rPr>
              <a:t> </a:t>
            </a:r>
            <a:r>
              <a:rPr lang="en-US" sz="1400" kern="1400" dirty="0" err="1">
                <a:effectLst/>
                <a:latin typeface="Times New Roman" panose="02020603050405020304" pitchFamily="18" charset="0"/>
                <a:ea typeface="Calibri" panose="020F0502020204030204" pitchFamily="34" charset="0"/>
              </a:rPr>
              <a:t>cập</a:t>
            </a:r>
            <a:r>
              <a:rPr lang="en-US" sz="1400" kern="1400" dirty="0">
                <a:effectLst/>
                <a:latin typeface="Times New Roman" panose="02020603050405020304" pitchFamily="18" charset="0"/>
                <a:ea typeface="Calibri" panose="020F0502020204030204" pitchFamily="34" charset="0"/>
              </a:rPr>
              <a:t> </a:t>
            </a:r>
            <a:r>
              <a:rPr lang="en-US" sz="1400" kern="1400" dirty="0" err="1">
                <a:effectLst/>
                <a:latin typeface="Times New Roman" panose="02020603050405020304" pitchFamily="18" charset="0"/>
                <a:ea typeface="Calibri" panose="020F0502020204030204" pitchFamily="34" charset="0"/>
              </a:rPr>
              <a:t>nhật</a:t>
            </a:r>
            <a:r>
              <a:rPr lang="en-US" sz="1400" kern="1400" dirty="0">
                <a:effectLst/>
                <a:latin typeface="Times New Roman" panose="02020603050405020304" pitchFamily="18" charset="0"/>
                <a:ea typeface="Calibri" panose="020F0502020204030204" pitchFamily="34" charset="0"/>
              </a:rPr>
              <a:t> </a:t>
            </a:r>
            <a:r>
              <a:rPr lang="en-US" sz="1400" kern="1400" dirty="0" err="1">
                <a:effectLst/>
                <a:latin typeface="Times New Roman" panose="02020603050405020304" pitchFamily="18" charset="0"/>
                <a:ea typeface="Calibri" panose="020F0502020204030204" pitchFamily="34" charset="0"/>
              </a:rPr>
              <a:t>thông</a:t>
            </a:r>
            <a:r>
              <a:rPr lang="en-US" sz="1400" kern="1400" dirty="0">
                <a:effectLst/>
                <a:latin typeface="Times New Roman" panose="02020603050405020304" pitchFamily="18" charset="0"/>
                <a:ea typeface="Calibri" panose="020F0502020204030204" pitchFamily="34" charset="0"/>
              </a:rPr>
              <a:t> tin </a:t>
            </a:r>
            <a:r>
              <a:rPr lang="en-US" sz="1400" kern="1400" dirty="0" err="1">
                <a:effectLst/>
                <a:latin typeface="Times New Roman" panose="02020603050405020304" pitchFamily="18" charset="0"/>
                <a:ea typeface="Calibri" panose="020F0502020204030204" pitchFamily="34" charset="0"/>
              </a:rPr>
              <a:t>thành</a:t>
            </a:r>
            <a:r>
              <a:rPr lang="en-US" sz="1400" kern="1400" dirty="0">
                <a:effectLst/>
                <a:latin typeface="Times New Roman" panose="02020603050405020304" pitchFamily="18" charset="0"/>
                <a:ea typeface="Calibri" panose="020F0502020204030204" pitchFamily="34" charset="0"/>
              </a:rPr>
              <a:t> </a:t>
            </a:r>
            <a:r>
              <a:rPr lang="en-US" sz="1400" kern="1400" dirty="0" err="1">
                <a:effectLst/>
                <a:latin typeface="Times New Roman" panose="02020603050405020304" pitchFamily="18" charset="0"/>
                <a:ea typeface="Calibri" panose="020F0502020204030204" pitchFamily="34" charset="0"/>
              </a:rPr>
              <a:t>công</a:t>
            </a:r>
            <a:r>
              <a:rPr lang="en-US" sz="1400" kern="1400" dirty="0">
                <a:effectLst/>
                <a:latin typeface="Times New Roman" panose="02020603050405020304" pitchFamily="18" charset="0"/>
                <a:ea typeface="Calibri" panose="020F0502020204030204" pitchFamily="34" charset="0"/>
              </a:rPr>
              <a:t>/</a:t>
            </a:r>
            <a:r>
              <a:rPr lang="en-US" sz="1400" kern="1400" dirty="0" err="1">
                <a:effectLst/>
                <a:latin typeface="Times New Roman" panose="02020603050405020304" pitchFamily="18" charset="0"/>
                <a:ea typeface="Calibri" panose="020F0502020204030204" pitchFamily="34" charset="0"/>
              </a:rPr>
              <a:t>thất</a:t>
            </a:r>
            <a:r>
              <a:rPr lang="en-US" sz="1400" kern="1400" dirty="0">
                <a:effectLst/>
                <a:latin typeface="Times New Roman" panose="02020603050405020304" pitchFamily="18" charset="0"/>
                <a:ea typeface="Calibri" panose="020F0502020204030204" pitchFamily="34" charset="0"/>
              </a:rPr>
              <a:t> </a:t>
            </a:r>
            <a:r>
              <a:rPr lang="en-US" sz="1400" kern="1400" dirty="0" err="1">
                <a:effectLst/>
                <a:latin typeface="Times New Roman" panose="02020603050405020304" pitchFamily="18" charset="0"/>
                <a:ea typeface="Calibri" panose="020F0502020204030204" pitchFamily="34" charset="0"/>
              </a:rPr>
              <a:t>bại</a:t>
            </a:r>
            <a:endParaRPr lang="vi-VN" sz="1400" kern="1400" dirty="0">
              <a:effectLst/>
              <a:latin typeface="Times New Roman" panose="02020603050405020304" pitchFamily="18" charset="0"/>
              <a:ea typeface="Calibri" panose="020F0502020204030204" pitchFamily="34" charset="0"/>
            </a:endParaRPr>
          </a:p>
          <a:p>
            <a:pPr marL="0" marR="0" algn="just">
              <a:lnSpc>
                <a:spcPct val="150000"/>
              </a:lnSpc>
              <a:spcBef>
                <a:spcPts val="0"/>
              </a:spcBef>
              <a:spcAft>
                <a:spcPts val="1000"/>
              </a:spcAft>
            </a:pPr>
            <a:r>
              <a:rPr lang="en-US" sz="1400" kern="1400" dirty="0">
                <a:effectLst/>
                <a:latin typeface="Times New Roman" panose="02020603050405020304" pitchFamily="18" charset="0"/>
                <a:ea typeface="Calibri" panose="020F0502020204030204" pitchFamily="34" charset="0"/>
              </a:rPr>
              <a:t>8: </a:t>
            </a:r>
            <a:r>
              <a:rPr lang="en-US" sz="1400" kern="1400" dirty="0" err="1">
                <a:effectLst/>
                <a:latin typeface="Times New Roman" panose="02020603050405020304" pitchFamily="18" charset="0"/>
                <a:ea typeface="Calibri" panose="020F0502020204030204" pitchFamily="34" charset="0"/>
              </a:rPr>
              <a:t>Mật</a:t>
            </a:r>
            <a:r>
              <a:rPr lang="en-US" sz="1400" kern="1400" dirty="0">
                <a:effectLst/>
                <a:latin typeface="Times New Roman" panose="02020603050405020304" pitchFamily="18" charset="0"/>
                <a:ea typeface="Calibri" panose="020F0502020204030204" pitchFamily="34" charset="0"/>
              </a:rPr>
              <a:t> </a:t>
            </a:r>
            <a:r>
              <a:rPr lang="en-US" sz="1400" kern="1400" dirty="0" err="1">
                <a:effectLst/>
                <a:latin typeface="Times New Roman" panose="02020603050405020304" pitchFamily="18" charset="0"/>
                <a:ea typeface="Calibri" panose="020F0502020204030204" pitchFamily="34" charset="0"/>
              </a:rPr>
              <a:t>khẩu</a:t>
            </a:r>
            <a:r>
              <a:rPr lang="en-US" sz="1400" kern="1400" dirty="0">
                <a:effectLst/>
                <a:latin typeface="Times New Roman" panose="02020603050405020304" pitchFamily="18" charset="0"/>
                <a:ea typeface="Calibri" panose="020F0502020204030204" pitchFamily="34" charset="0"/>
              </a:rPr>
              <a:t>, email, </a:t>
            </a:r>
            <a:r>
              <a:rPr lang="en-US" sz="1400" kern="1400" dirty="0" err="1">
                <a:effectLst/>
                <a:latin typeface="Times New Roman" panose="02020603050405020304" pitchFamily="18" charset="0"/>
                <a:ea typeface="Calibri" panose="020F0502020204030204" pitchFamily="34" charset="0"/>
              </a:rPr>
              <a:t>số</a:t>
            </a:r>
            <a:r>
              <a:rPr lang="en-US" sz="1400" kern="1400" dirty="0">
                <a:effectLst/>
                <a:latin typeface="Times New Roman" panose="02020603050405020304" pitchFamily="18" charset="0"/>
                <a:ea typeface="Calibri" panose="020F0502020204030204" pitchFamily="34" charset="0"/>
              </a:rPr>
              <a:t> </a:t>
            </a:r>
            <a:r>
              <a:rPr lang="en-US" sz="1400" kern="1400" dirty="0" err="1">
                <a:effectLst/>
                <a:latin typeface="Times New Roman" panose="02020603050405020304" pitchFamily="18" charset="0"/>
                <a:ea typeface="Calibri" panose="020F0502020204030204" pitchFamily="34" charset="0"/>
              </a:rPr>
              <a:t>điện</a:t>
            </a:r>
            <a:r>
              <a:rPr lang="en-US" sz="1400" kern="1400" dirty="0">
                <a:effectLst/>
                <a:latin typeface="Times New Roman" panose="02020603050405020304" pitchFamily="18" charset="0"/>
                <a:ea typeface="Calibri" panose="020F0502020204030204" pitchFamily="34" charset="0"/>
              </a:rPr>
              <a:t> </a:t>
            </a:r>
            <a:r>
              <a:rPr lang="en-US" sz="1400" kern="1400" dirty="0" err="1">
                <a:effectLst/>
                <a:latin typeface="Times New Roman" panose="02020603050405020304" pitchFamily="18" charset="0"/>
                <a:ea typeface="Calibri" panose="020F0502020204030204" pitchFamily="34" charset="0"/>
              </a:rPr>
              <a:t>thoại</a:t>
            </a:r>
            <a:r>
              <a:rPr lang="en-US" sz="1400" kern="1400" dirty="0">
                <a:effectLst/>
                <a:latin typeface="Times New Roman" panose="02020603050405020304" pitchFamily="18" charset="0"/>
                <a:ea typeface="Calibri" panose="020F0502020204030204" pitchFamily="34" charset="0"/>
              </a:rPr>
              <a:t> </a:t>
            </a:r>
            <a:r>
              <a:rPr lang="en-US" sz="1400" kern="1400" dirty="0" err="1">
                <a:effectLst/>
                <a:latin typeface="Times New Roman" panose="02020603050405020304" pitchFamily="18" charset="0"/>
                <a:ea typeface="Calibri" panose="020F0502020204030204" pitchFamily="34" charset="0"/>
              </a:rPr>
              <a:t>mới</a:t>
            </a:r>
            <a:r>
              <a:rPr lang="en-US" sz="1400" kern="1400" dirty="0">
                <a:effectLst/>
                <a:latin typeface="Times New Roman" panose="02020603050405020304" pitchFamily="18" charset="0"/>
                <a:ea typeface="Calibri" panose="020F0502020204030204" pitchFamily="34" charset="0"/>
              </a:rPr>
              <a:t>; </a:t>
            </a:r>
            <a:r>
              <a:rPr lang="en-US" sz="1400" kern="1400" dirty="0" err="1">
                <a:effectLst/>
                <a:latin typeface="Times New Roman" panose="02020603050405020304" pitchFamily="18" charset="0"/>
                <a:ea typeface="Calibri" panose="020F0502020204030204" pitchFamily="34" charset="0"/>
              </a:rPr>
              <a:t>hình</a:t>
            </a:r>
            <a:r>
              <a:rPr lang="en-US" sz="1400" kern="1400" dirty="0">
                <a:effectLst/>
                <a:latin typeface="Times New Roman" panose="02020603050405020304" pitchFamily="18" charset="0"/>
                <a:ea typeface="Calibri" panose="020F0502020204030204" pitchFamily="34" charset="0"/>
              </a:rPr>
              <a:t> </a:t>
            </a:r>
            <a:r>
              <a:rPr lang="en-US" sz="1400" kern="1400" dirty="0" err="1">
                <a:effectLst/>
                <a:latin typeface="Times New Roman" panose="02020603050405020304" pitchFamily="18" charset="0"/>
                <a:ea typeface="Calibri" panose="020F0502020204030204" pitchFamily="34" charset="0"/>
              </a:rPr>
              <a:t>ảnh</a:t>
            </a:r>
            <a:endParaRPr lang="vi-VN" sz="1400" kern="1400" dirty="0">
              <a:effectLst/>
              <a:latin typeface="Times New Roman" panose="02020603050405020304" pitchFamily="18" charset="0"/>
              <a:ea typeface="Calibri" panose="020F0502020204030204" pitchFamily="34" charset="0"/>
            </a:endParaRPr>
          </a:p>
          <a:p>
            <a:pPr marL="0" marR="0" algn="just">
              <a:lnSpc>
                <a:spcPct val="150000"/>
              </a:lnSpc>
              <a:spcBef>
                <a:spcPts val="0"/>
              </a:spcBef>
              <a:spcAft>
                <a:spcPts val="1000"/>
              </a:spcAft>
            </a:pPr>
            <a:r>
              <a:rPr lang="en-US" sz="1400" kern="1400" dirty="0">
                <a:effectLst/>
                <a:latin typeface="Times New Roman" panose="02020603050405020304" pitchFamily="18" charset="0"/>
                <a:ea typeface="Calibri" panose="020F0502020204030204" pitchFamily="34" charset="0"/>
              </a:rPr>
              <a:t>9: </a:t>
            </a:r>
            <a:r>
              <a:rPr lang="en-US" sz="1400" kern="1400" dirty="0" err="1">
                <a:effectLst/>
                <a:latin typeface="Times New Roman" panose="02020603050405020304" pitchFamily="18" charset="0"/>
                <a:ea typeface="Calibri" panose="020F0502020204030204" pitchFamily="34" charset="0"/>
              </a:rPr>
              <a:t>Hình</a:t>
            </a:r>
            <a:r>
              <a:rPr lang="en-US" sz="1400" kern="1400" dirty="0">
                <a:effectLst/>
                <a:latin typeface="Times New Roman" panose="02020603050405020304" pitchFamily="18" charset="0"/>
                <a:ea typeface="Calibri" panose="020F0502020204030204" pitchFamily="34" charset="0"/>
              </a:rPr>
              <a:t> </a:t>
            </a:r>
            <a:r>
              <a:rPr lang="en-US" sz="1400" kern="1400" dirty="0" err="1">
                <a:effectLst/>
                <a:latin typeface="Times New Roman" panose="02020603050405020304" pitchFamily="18" charset="0"/>
                <a:ea typeface="Calibri" panose="020F0502020204030204" pitchFamily="34" charset="0"/>
              </a:rPr>
              <a:t>ảnh</a:t>
            </a:r>
            <a:r>
              <a:rPr lang="en-US" sz="1400" kern="1400" dirty="0">
                <a:effectLst/>
                <a:latin typeface="Times New Roman" panose="02020603050405020304" pitchFamily="18" charset="0"/>
                <a:ea typeface="Calibri" panose="020F0502020204030204" pitchFamily="34" charset="0"/>
              </a:rPr>
              <a:t>, </a:t>
            </a:r>
            <a:r>
              <a:rPr lang="en-US" sz="1400" kern="1400" dirty="0" err="1">
                <a:effectLst/>
                <a:latin typeface="Times New Roman" panose="02020603050405020304" pitchFamily="18" charset="0"/>
                <a:ea typeface="Calibri" panose="020F0502020204030204" pitchFamily="34" charset="0"/>
              </a:rPr>
              <a:t>vị</a:t>
            </a:r>
            <a:r>
              <a:rPr lang="en-US" sz="1400" kern="1400" dirty="0">
                <a:effectLst/>
                <a:latin typeface="Times New Roman" panose="02020603050405020304" pitchFamily="18" charset="0"/>
                <a:ea typeface="Calibri" panose="020F0502020204030204" pitchFamily="34" charset="0"/>
              </a:rPr>
              <a:t> </a:t>
            </a:r>
            <a:r>
              <a:rPr lang="en-US" sz="1400" kern="1400" dirty="0" err="1">
                <a:effectLst/>
                <a:latin typeface="Times New Roman" panose="02020603050405020304" pitchFamily="18" charset="0"/>
                <a:ea typeface="Calibri" panose="020F0502020204030204" pitchFamily="34" charset="0"/>
              </a:rPr>
              <a:t>trí</a:t>
            </a:r>
            <a:endParaRPr lang="vi-VN" sz="1400" kern="1400" dirty="0">
              <a:effectLst/>
              <a:latin typeface="Times New Roman" panose="02020603050405020304" pitchFamily="18" charset="0"/>
              <a:ea typeface="Calibri" panose="020F0502020204030204" pitchFamily="34" charset="0"/>
            </a:endParaRPr>
          </a:p>
          <a:p>
            <a:pPr marL="0" marR="0" algn="just">
              <a:lnSpc>
                <a:spcPct val="150000"/>
              </a:lnSpc>
              <a:spcBef>
                <a:spcPts val="0"/>
              </a:spcBef>
              <a:spcAft>
                <a:spcPts val="1000"/>
              </a:spcAft>
            </a:pPr>
            <a:r>
              <a:rPr lang="en-US" sz="1400" kern="1400" dirty="0">
                <a:effectLst/>
                <a:latin typeface="Times New Roman" panose="02020603050405020304" pitchFamily="18" charset="0"/>
                <a:ea typeface="Calibri" panose="020F0502020204030204" pitchFamily="34" charset="0"/>
              </a:rPr>
              <a:t>10: </a:t>
            </a:r>
            <a:r>
              <a:rPr lang="en-US" sz="1400" kern="1400" dirty="0" err="1">
                <a:effectLst/>
                <a:latin typeface="Times New Roman" panose="02020603050405020304" pitchFamily="18" charset="0"/>
                <a:ea typeface="Calibri" panose="020F0502020204030204" pitchFamily="34" charset="0"/>
              </a:rPr>
              <a:t>Kết</a:t>
            </a:r>
            <a:r>
              <a:rPr lang="en-US" sz="1400" kern="1400" dirty="0">
                <a:effectLst/>
                <a:latin typeface="Times New Roman" panose="02020603050405020304" pitchFamily="18" charset="0"/>
                <a:ea typeface="Calibri" panose="020F0502020204030204" pitchFamily="34" charset="0"/>
              </a:rPr>
              <a:t> </a:t>
            </a:r>
            <a:r>
              <a:rPr lang="en-US" sz="1400" kern="1400" dirty="0" err="1">
                <a:effectLst/>
                <a:latin typeface="Times New Roman" panose="02020603050405020304" pitchFamily="18" charset="0"/>
                <a:ea typeface="Calibri" panose="020F0502020204030204" pitchFamily="34" charset="0"/>
              </a:rPr>
              <a:t>quả</a:t>
            </a:r>
            <a:r>
              <a:rPr lang="en-US" sz="1400" kern="1400" dirty="0">
                <a:effectLst/>
                <a:latin typeface="Times New Roman" panose="02020603050405020304" pitchFamily="18" charset="0"/>
                <a:ea typeface="Calibri" panose="020F0502020204030204" pitchFamily="34" charset="0"/>
              </a:rPr>
              <a:t> </a:t>
            </a:r>
            <a:r>
              <a:rPr lang="en-US" sz="1400" kern="1400" dirty="0" err="1">
                <a:effectLst/>
                <a:latin typeface="Times New Roman" panose="02020603050405020304" pitchFamily="18" charset="0"/>
                <a:ea typeface="Calibri" panose="020F0502020204030204" pitchFamily="34" charset="0"/>
              </a:rPr>
              <a:t>phân</a:t>
            </a:r>
            <a:r>
              <a:rPr lang="en-US" sz="1400" kern="1400" dirty="0">
                <a:effectLst/>
                <a:latin typeface="Times New Roman" panose="02020603050405020304" pitchFamily="18" charset="0"/>
                <a:ea typeface="Calibri" panose="020F0502020204030204" pitchFamily="34" charset="0"/>
              </a:rPr>
              <a:t> </a:t>
            </a:r>
            <a:r>
              <a:rPr lang="en-US" sz="1400" kern="1400" dirty="0" err="1">
                <a:effectLst/>
                <a:latin typeface="Times New Roman" panose="02020603050405020304" pitchFamily="18" charset="0"/>
                <a:ea typeface="Calibri" panose="020F0502020204030204" pitchFamily="34" charset="0"/>
              </a:rPr>
              <a:t>tích</a:t>
            </a:r>
            <a:endParaRPr lang="vi-VN" sz="1400" kern="1400" dirty="0">
              <a:effectLst/>
              <a:latin typeface="Times New Roman" panose="02020603050405020304" pitchFamily="18" charset="0"/>
              <a:ea typeface="Calibri" panose="020F0502020204030204" pitchFamily="34" charset="0"/>
            </a:endParaRPr>
          </a:p>
          <a:p>
            <a:pPr marL="0" marR="0" algn="just">
              <a:lnSpc>
                <a:spcPct val="150000"/>
              </a:lnSpc>
              <a:spcBef>
                <a:spcPts val="0"/>
              </a:spcBef>
              <a:spcAft>
                <a:spcPts val="1000"/>
              </a:spcAft>
            </a:pPr>
            <a:r>
              <a:rPr lang="en-US" sz="1400" kern="1400" dirty="0">
                <a:effectLst/>
                <a:latin typeface="Times New Roman" panose="02020603050405020304" pitchFamily="18" charset="0"/>
                <a:ea typeface="Calibri" panose="020F0502020204030204" pitchFamily="34" charset="0"/>
              </a:rPr>
              <a:t>11: </a:t>
            </a:r>
            <a:r>
              <a:rPr lang="en-US" sz="1400" kern="1400" dirty="0" err="1">
                <a:effectLst/>
                <a:latin typeface="Times New Roman" panose="02020603050405020304" pitchFamily="18" charset="0"/>
                <a:ea typeface="Calibri" panose="020F0502020204030204" pitchFamily="34" charset="0"/>
              </a:rPr>
              <a:t>Thông</a:t>
            </a:r>
            <a:r>
              <a:rPr lang="en-US" sz="1400" kern="1400" dirty="0">
                <a:effectLst/>
                <a:latin typeface="Times New Roman" panose="02020603050405020304" pitchFamily="18" charset="0"/>
                <a:ea typeface="Calibri" panose="020F0502020204030204" pitchFamily="34" charset="0"/>
              </a:rPr>
              <a:t> tin </a:t>
            </a:r>
            <a:r>
              <a:rPr lang="en-US" sz="1400" kern="1400" dirty="0" err="1">
                <a:effectLst/>
                <a:latin typeface="Times New Roman" panose="02020603050405020304" pitchFamily="18" charset="0"/>
                <a:ea typeface="Calibri" panose="020F0502020204030204" pitchFamily="34" charset="0"/>
              </a:rPr>
              <a:t>thống</a:t>
            </a:r>
            <a:r>
              <a:rPr lang="en-US" sz="1400" kern="1400" dirty="0">
                <a:effectLst/>
                <a:latin typeface="Times New Roman" panose="02020603050405020304" pitchFamily="18" charset="0"/>
                <a:ea typeface="Calibri" panose="020F0502020204030204" pitchFamily="34" charset="0"/>
              </a:rPr>
              <a:t> </a:t>
            </a:r>
            <a:r>
              <a:rPr lang="en-US" sz="1400" kern="1400" dirty="0" err="1">
                <a:effectLst/>
                <a:latin typeface="Times New Roman" panose="02020603050405020304" pitchFamily="18" charset="0"/>
                <a:ea typeface="Calibri" panose="020F0502020204030204" pitchFamily="34" charset="0"/>
              </a:rPr>
              <a:t>kê</a:t>
            </a:r>
            <a:r>
              <a:rPr lang="en-US" sz="1400" kern="1400" dirty="0">
                <a:effectLst/>
                <a:latin typeface="Times New Roman" panose="02020603050405020304" pitchFamily="18" charset="0"/>
                <a:ea typeface="Calibri" panose="020F0502020204030204" pitchFamily="34" charset="0"/>
              </a:rPr>
              <a:t> </a:t>
            </a:r>
            <a:r>
              <a:rPr lang="en-US" sz="1400" kern="1400" dirty="0" err="1">
                <a:effectLst/>
                <a:latin typeface="Times New Roman" panose="02020603050405020304" pitchFamily="18" charset="0"/>
                <a:ea typeface="Calibri" panose="020F0502020204030204" pitchFamily="34" charset="0"/>
              </a:rPr>
              <a:t>về</a:t>
            </a:r>
            <a:r>
              <a:rPr lang="en-US" sz="1400" kern="1400" dirty="0">
                <a:effectLst/>
                <a:latin typeface="Times New Roman" panose="02020603050405020304" pitchFamily="18" charset="0"/>
                <a:ea typeface="Calibri" panose="020F0502020204030204" pitchFamily="34" charset="0"/>
              </a:rPr>
              <a:t> </a:t>
            </a:r>
            <a:r>
              <a:rPr lang="en-US" sz="1400" kern="1400" dirty="0" err="1">
                <a:effectLst/>
                <a:latin typeface="Times New Roman" panose="02020603050405020304" pitchFamily="18" charset="0"/>
                <a:ea typeface="Calibri" panose="020F0502020204030204" pitchFamily="34" charset="0"/>
              </a:rPr>
              <a:t>vị</a:t>
            </a:r>
            <a:r>
              <a:rPr lang="en-US" sz="1400" kern="1400" dirty="0">
                <a:effectLst/>
                <a:latin typeface="Times New Roman" panose="02020603050405020304" pitchFamily="18" charset="0"/>
                <a:ea typeface="Calibri" panose="020F0502020204030204" pitchFamily="34" charset="0"/>
              </a:rPr>
              <a:t> </a:t>
            </a:r>
            <a:r>
              <a:rPr lang="en-US" sz="1400" kern="1400" dirty="0" err="1">
                <a:effectLst/>
                <a:latin typeface="Times New Roman" panose="02020603050405020304" pitchFamily="18" charset="0"/>
                <a:ea typeface="Calibri" panose="020F0502020204030204" pitchFamily="34" charset="0"/>
              </a:rPr>
              <a:t>trí</a:t>
            </a:r>
            <a:r>
              <a:rPr lang="en-US" sz="1400" kern="1400" dirty="0">
                <a:effectLst/>
                <a:latin typeface="Times New Roman" panose="02020603050405020304" pitchFamily="18" charset="0"/>
                <a:ea typeface="Calibri" panose="020F0502020204030204" pitchFamily="34" charset="0"/>
              </a:rPr>
              <a:t>, </a:t>
            </a:r>
            <a:r>
              <a:rPr lang="en-US" sz="1400" kern="1400" dirty="0" err="1">
                <a:effectLst/>
                <a:latin typeface="Times New Roman" panose="02020603050405020304" pitchFamily="18" charset="0"/>
                <a:ea typeface="Calibri" panose="020F0502020204030204" pitchFamily="34" charset="0"/>
              </a:rPr>
              <a:t>hình</a:t>
            </a:r>
            <a:r>
              <a:rPr lang="en-US" sz="1400" kern="1400" dirty="0">
                <a:effectLst/>
                <a:latin typeface="Times New Roman" panose="02020603050405020304" pitchFamily="18" charset="0"/>
                <a:ea typeface="Calibri" panose="020F0502020204030204" pitchFamily="34" charset="0"/>
              </a:rPr>
              <a:t> </a:t>
            </a:r>
            <a:r>
              <a:rPr lang="en-US" sz="1400" kern="1400" dirty="0" err="1">
                <a:effectLst/>
                <a:latin typeface="Times New Roman" panose="02020603050405020304" pitchFamily="18" charset="0"/>
                <a:ea typeface="Calibri" panose="020F0502020204030204" pitchFamily="34" charset="0"/>
              </a:rPr>
              <a:t>ảnh</a:t>
            </a:r>
            <a:r>
              <a:rPr lang="en-US" sz="1400" kern="1400" dirty="0">
                <a:effectLst/>
                <a:latin typeface="Times New Roman" panose="02020603050405020304" pitchFamily="18" charset="0"/>
                <a:ea typeface="Calibri" panose="020F0502020204030204" pitchFamily="34" charset="0"/>
              </a:rPr>
              <a:t>, </a:t>
            </a:r>
            <a:r>
              <a:rPr lang="en-US" sz="1400" kern="1400" dirty="0" err="1">
                <a:effectLst/>
                <a:latin typeface="Times New Roman" panose="02020603050405020304" pitchFamily="18" charset="0"/>
                <a:ea typeface="Calibri" panose="020F0502020204030204" pitchFamily="34" charset="0"/>
              </a:rPr>
              <a:t>số</a:t>
            </a:r>
            <a:r>
              <a:rPr lang="en-US" sz="1400" kern="1400" dirty="0">
                <a:effectLst/>
                <a:latin typeface="Times New Roman" panose="02020603050405020304" pitchFamily="18" charset="0"/>
                <a:ea typeface="Calibri" panose="020F0502020204030204" pitchFamily="34" charset="0"/>
              </a:rPr>
              <a:t> </a:t>
            </a:r>
            <a:r>
              <a:rPr lang="en-US" sz="1400" kern="1400" dirty="0" err="1">
                <a:effectLst/>
                <a:latin typeface="Times New Roman" panose="02020603050405020304" pitchFamily="18" charset="0"/>
                <a:ea typeface="Calibri" panose="020F0502020204030204" pitchFamily="34" charset="0"/>
              </a:rPr>
              <a:t>lần</a:t>
            </a:r>
            <a:r>
              <a:rPr lang="en-US" sz="1400" kern="1400" dirty="0">
                <a:effectLst/>
                <a:latin typeface="Times New Roman" panose="02020603050405020304" pitchFamily="18" charset="0"/>
                <a:ea typeface="Calibri" panose="020F0502020204030204" pitchFamily="34" charset="0"/>
              </a:rPr>
              <a:t> </a:t>
            </a:r>
            <a:r>
              <a:rPr lang="en-US" sz="1400" kern="1400" dirty="0" err="1">
                <a:effectLst/>
                <a:latin typeface="Times New Roman" panose="02020603050405020304" pitchFamily="18" charset="0"/>
                <a:ea typeface="Calibri" panose="020F0502020204030204" pitchFamily="34" charset="0"/>
              </a:rPr>
              <a:t>cảnh</a:t>
            </a:r>
            <a:r>
              <a:rPr lang="en-US" sz="1400" kern="1400" dirty="0">
                <a:effectLst/>
                <a:latin typeface="Times New Roman" panose="02020603050405020304" pitchFamily="18" charset="0"/>
                <a:ea typeface="Calibri" panose="020F0502020204030204" pitchFamily="34" charset="0"/>
              </a:rPr>
              <a:t> </a:t>
            </a:r>
            <a:r>
              <a:rPr lang="en-US" sz="1400" kern="1400" dirty="0" err="1">
                <a:effectLst/>
                <a:latin typeface="Times New Roman" panose="02020603050405020304" pitchFamily="18" charset="0"/>
                <a:ea typeface="Calibri" panose="020F0502020204030204" pitchFamily="34" charset="0"/>
              </a:rPr>
              <a:t>báo</a:t>
            </a:r>
            <a:endParaRPr lang="vi-VN" sz="1400" kern="1400" dirty="0">
              <a:effectLst/>
              <a:latin typeface="Times New Roman" panose="02020603050405020304" pitchFamily="18" charset="0"/>
              <a:ea typeface="Calibri" panose="020F0502020204030204" pitchFamily="34" charset="0"/>
            </a:endParaRPr>
          </a:p>
          <a:p>
            <a:pPr marL="0" marR="0" algn="just">
              <a:lnSpc>
                <a:spcPct val="150000"/>
              </a:lnSpc>
              <a:spcBef>
                <a:spcPts val="0"/>
              </a:spcBef>
              <a:spcAft>
                <a:spcPts val="1000"/>
              </a:spcAft>
            </a:pPr>
            <a:r>
              <a:rPr lang="en-US" sz="1400" kern="1400" dirty="0">
                <a:effectLst/>
                <a:latin typeface="Times New Roman" panose="02020603050405020304" pitchFamily="18" charset="0"/>
                <a:ea typeface="Calibri" panose="020F0502020204030204" pitchFamily="34" charset="0"/>
              </a:rPr>
              <a:t>13: </a:t>
            </a:r>
            <a:r>
              <a:rPr lang="en-US" sz="1400" kern="1400" dirty="0" err="1">
                <a:effectLst/>
                <a:latin typeface="Times New Roman" panose="02020603050405020304" pitchFamily="18" charset="0"/>
                <a:ea typeface="Calibri" panose="020F0502020204030204" pitchFamily="34" charset="0"/>
              </a:rPr>
              <a:t>Dữ</a:t>
            </a:r>
            <a:r>
              <a:rPr lang="en-US" sz="1400" kern="1400" dirty="0">
                <a:effectLst/>
                <a:latin typeface="Times New Roman" panose="02020603050405020304" pitchFamily="18" charset="0"/>
                <a:ea typeface="Calibri" panose="020F0502020204030204" pitchFamily="34" charset="0"/>
              </a:rPr>
              <a:t> </a:t>
            </a:r>
            <a:r>
              <a:rPr lang="en-US" sz="1400" kern="1400" dirty="0" err="1">
                <a:effectLst/>
                <a:latin typeface="Times New Roman" panose="02020603050405020304" pitchFamily="18" charset="0"/>
                <a:ea typeface="Calibri" panose="020F0502020204030204" pitchFamily="34" charset="0"/>
              </a:rPr>
              <a:t>liệu</a:t>
            </a:r>
            <a:r>
              <a:rPr lang="en-US" sz="1400" kern="1400" dirty="0">
                <a:effectLst/>
                <a:latin typeface="Times New Roman" panose="02020603050405020304" pitchFamily="18" charset="0"/>
                <a:ea typeface="Calibri" panose="020F0502020204030204" pitchFamily="34" charset="0"/>
              </a:rPr>
              <a:t> </a:t>
            </a:r>
            <a:r>
              <a:rPr lang="en-US" sz="1400" kern="1400" dirty="0" err="1">
                <a:effectLst/>
                <a:latin typeface="Times New Roman" panose="02020603050405020304" pitchFamily="18" charset="0"/>
                <a:ea typeface="Calibri" panose="020F0502020204030204" pitchFamily="34" charset="0"/>
              </a:rPr>
              <a:t>tài</a:t>
            </a:r>
            <a:r>
              <a:rPr lang="en-US" sz="1400" kern="1400" dirty="0">
                <a:effectLst/>
                <a:latin typeface="Times New Roman" panose="02020603050405020304" pitchFamily="18" charset="0"/>
                <a:ea typeface="Calibri" panose="020F0502020204030204" pitchFamily="34" charset="0"/>
              </a:rPr>
              <a:t> </a:t>
            </a:r>
            <a:r>
              <a:rPr lang="en-US" sz="1400" kern="1400" dirty="0" err="1">
                <a:effectLst/>
                <a:latin typeface="Times New Roman" panose="02020603050405020304" pitchFamily="18" charset="0"/>
                <a:ea typeface="Calibri" panose="020F0502020204030204" pitchFamily="34" charset="0"/>
              </a:rPr>
              <a:t>khoản</a:t>
            </a:r>
            <a:r>
              <a:rPr lang="en-US" sz="1400" kern="1400" dirty="0">
                <a:effectLst/>
                <a:latin typeface="Times New Roman" panose="02020603050405020304" pitchFamily="18" charset="0"/>
                <a:ea typeface="Calibri" panose="020F0502020204030204" pitchFamily="34" charset="0"/>
              </a:rPr>
              <a:t> </a:t>
            </a:r>
            <a:r>
              <a:rPr lang="en-US" sz="1400" kern="1400" dirty="0" err="1">
                <a:effectLst/>
                <a:latin typeface="Times New Roman" panose="02020603050405020304" pitchFamily="18" charset="0"/>
                <a:ea typeface="Calibri" panose="020F0502020204030204" pitchFamily="34" charset="0"/>
              </a:rPr>
              <a:t>người</a:t>
            </a:r>
            <a:r>
              <a:rPr lang="en-US" sz="1400" kern="1400" dirty="0">
                <a:effectLst/>
                <a:latin typeface="Times New Roman" panose="02020603050405020304" pitchFamily="18" charset="0"/>
                <a:ea typeface="Calibri" panose="020F0502020204030204" pitchFamily="34" charset="0"/>
              </a:rPr>
              <a:t> </a:t>
            </a:r>
            <a:r>
              <a:rPr lang="en-US" sz="1400" kern="1400" dirty="0" err="1">
                <a:effectLst/>
                <a:latin typeface="Times New Roman" panose="02020603050405020304" pitchFamily="18" charset="0"/>
                <a:ea typeface="Calibri" panose="020F0502020204030204" pitchFamily="34" charset="0"/>
              </a:rPr>
              <a:t>dùng</a:t>
            </a:r>
            <a:endParaRPr lang="vi-VN" sz="1400" kern="1400" dirty="0">
              <a:effectLst/>
              <a:latin typeface="Times New Roman" panose="02020603050405020304" pitchFamily="18" charset="0"/>
              <a:ea typeface="Calibri" panose="020F0502020204030204" pitchFamily="34" charset="0"/>
            </a:endParaRPr>
          </a:p>
          <a:p>
            <a:pPr marL="0" marR="0" algn="just">
              <a:lnSpc>
                <a:spcPct val="150000"/>
              </a:lnSpc>
              <a:spcBef>
                <a:spcPts val="0"/>
              </a:spcBef>
              <a:spcAft>
                <a:spcPts val="1000"/>
              </a:spcAft>
            </a:pPr>
            <a:r>
              <a:rPr lang="en-US" sz="1400" kern="1400" dirty="0">
                <a:effectLst/>
                <a:latin typeface="Times New Roman" panose="02020603050405020304" pitchFamily="18" charset="0"/>
                <a:ea typeface="Calibri" panose="020F0502020204030204" pitchFamily="34" charset="0"/>
              </a:rPr>
              <a:t>14: </a:t>
            </a:r>
            <a:r>
              <a:rPr lang="en-US" sz="1400" kern="1400" dirty="0" err="1">
                <a:effectLst/>
                <a:latin typeface="Times New Roman" panose="02020603050405020304" pitchFamily="18" charset="0"/>
                <a:ea typeface="Calibri" panose="020F0502020204030204" pitchFamily="34" charset="0"/>
              </a:rPr>
              <a:t>Dữ</a:t>
            </a:r>
            <a:r>
              <a:rPr lang="en-US" sz="1400" kern="1400" dirty="0">
                <a:effectLst/>
                <a:latin typeface="Times New Roman" panose="02020603050405020304" pitchFamily="18" charset="0"/>
                <a:ea typeface="Calibri" panose="020F0502020204030204" pitchFamily="34" charset="0"/>
              </a:rPr>
              <a:t> </a:t>
            </a:r>
            <a:r>
              <a:rPr lang="en-US" sz="1400" kern="1400" dirty="0" err="1">
                <a:effectLst/>
                <a:latin typeface="Times New Roman" panose="02020603050405020304" pitchFamily="18" charset="0"/>
                <a:ea typeface="Calibri" panose="020F0502020204030204" pitchFamily="34" charset="0"/>
              </a:rPr>
              <a:t>liệu</a:t>
            </a:r>
            <a:r>
              <a:rPr lang="en-US" sz="1400" kern="1400" dirty="0">
                <a:effectLst/>
                <a:latin typeface="Times New Roman" panose="02020603050405020304" pitchFamily="18" charset="0"/>
                <a:ea typeface="Calibri" panose="020F0502020204030204" pitchFamily="34" charset="0"/>
              </a:rPr>
              <a:t> </a:t>
            </a:r>
            <a:r>
              <a:rPr lang="en-US" sz="1400" kern="1400" dirty="0" err="1">
                <a:effectLst/>
                <a:latin typeface="Times New Roman" panose="02020603050405020304" pitchFamily="18" charset="0"/>
                <a:ea typeface="Calibri" panose="020F0502020204030204" pitchFamily="34" charset="0"/>
              </a:rPr>
              <a:t>hệ</a:t>
            </a:r>
            <a:r>
              <a:rPr lang="en-US" sz="1400" kern="1400" dirty="0">
                <a:effectLst/>
                <a:latin typeface="Times New Roman" panose="02020603050405020304" pitchFamily="18" charset="0"/>
                <a:ea typeface="Calibri" panose="020F0502020204030204" pitchFamily="34" charset="0"/>
              </a:rPr>
              <a:t> </a:t>
            </a:r>
            <a:r>
              <a:rPr lang="en-US" sz="1400" kern="1400" dirty="0" err="1">
                <a:effectLst/>
                <a:latin typeface="Times New Roman" panose="02020603050405020304" pitchFamily="18" charset="0"/>
                <a:ea typeface="Calibri" panose="020F0502020204030204" pitchFamily="34" charset="0"/>
              </a:rPr>
              <a:t>thống</a:t>
            </a:r>
            <a:endParaRPr lang="vi-VN" sz="1400" kern="1400" dirty="0">
              <a:effectLst/>
              <a:latin typeface="Times New Roman" panose="02020603050405020304" pitchFamily="18" charset="0"/>
              <a:ea typeface="Calibri" panose="020F0502020204030204" pitchFamily="34" charset="0"/>
            </a:endParaRPr>
          </a:p>
          <a:p>
            <a:pPr marL="0" marR="0" algn="just">
              <a:lnSpc>
                <a:spcPct val="150000"/>
              </a:lnSpc>
              <a:spcBef>
                <a:spcPts val="0"/>
              </a:spcBef>
              <a:spcAft>
                <a:spcPts val="1000"/>
              </a:spcAft>
            </a:pPr>
            <a:r>
              <a:rPr lang="en-US" sz="1400" kern="1400" dirty="0">
                <a:effectLst/>
                <a:latin typeface="Times New Roman" panose="02020603050405020304" pitchFamily="18" charset="0"/>
                <a:ea typeface="Calibri" panose="020F0502020204030204" pitchFamily="34" charset="0"/>
              </a:rPr>
              <a:t>15: </a:t>
            </a:r>
            <a:r>
              <a:rPr lang="en-US" sz="1400" kern="1400" dirty="0" err="1">
                <a:effectLst/>
                <a:latin typeface="Times New Roman" panose="02020603050405020304" pitchFamily="18" charset="0"/>
                <a:ea typeface="Calibri" panose="020F0502020204030204" pitchFamily="34" charset="0"/>
              </a:rPr>
              <a:t>Thông</a:t>
            </a:r>
            <a:r>
              <a:rPr lang="en-US" sz="1400" kern="1400" dirty="0">
                <a:effectLst/>
                <a:latin typeface="Times New Roman" panose="02020603050405020304" pitchFamily="18" charset="0"/>
                <a:ea typeface="Calibri" panose="020F0502020204030204" pitchFamily="34" charset="0"/>
              </a:rPr>
              <a:t> tin </a:t>
            </a:r>
            <a:r>
              <a:rPr lang="en-US" sz="1400" kern="1400" dirty="0" err="1">
                <a:effectLst/>
                <a:latin typeface="Times New Roman" panose="02020603050405020304" pitchFamily="18" charset="0"/>
                <a:ea typeface="Calibri" panose="020F0502020204030204" pitchFamily="34" charset="0"/>
              </a:rPr>
              <a:t>của</a:t>
            </a:r>
            <a:r>
              <a:rPr lang="en-US" sz="1400" kern="1400" dirty="0">
                <a:effectLst/>
                <a:latin typeface="Times New Roman" panose="02020603050405020304" pitchFamily="18" charset="0"/>
                <a:ea typeface="Calibri" panose="020F0502020204030204" pitchFamily="34" charset="0"/>
              </a:rPr>
              <a:t> </a:t>
            </a:r>
            <a:r>
              <a:rPr lang="en-US" sz="1400" kern="1400" dirty="0" err="1">
                <a:effectLst/>
                <a:latin typeface="Times New Roman" panose="02020603050405020304" pitchFamily="18" charset="0"/>
                <a:ea typeface="Calibri" panose="020F0502020204030204" pitchFamily="34" charset="0"/>
              </a:rPr>
              <a:t>người</a:t>
            </a:r>
            <a:r>
              <a:rPr lang="en-US" sz="1400" kern="1400" dirty="0">
                <a:effectLst/>
                <a:latin typeface="Times New Roman" panose="02020603050405020304" pitchFamily="18" charset="0"/>
                <a:ea typeface="Calibri" panose="020F0502020204030204" pitchFamily="34" charset="0"/>
              </a:rPr>
              <a:t> </a:t>
            </a:r>
            <a:r>
              <a:rPr lang="en-US" sz="1400" kern="1400" dirty="0" err="1">
                <a:effectLst/>
                <a:latin typeface="Times New Roman" panose="02020603050405020304" pitchFamily="18" charset="0"/>
                <a:ea typeface="Calibri" panose="020F0502020204030204" pitchFamily="34" charset="0"/>
              </a:rPr>
              <a:t>dùng</a:t>
            </a:r>
            <a:r>
              <a:rPr lang="en-US" sz="1400" kern="1400" dirty="0">
                <a:effectLst/>
                <a:latin typeface="Times New Roman" panose="02020603050405020304" pitchFamily="18" charset="0"/>
                <a:ea typeface="Calibri" panose="020F0502020204030204" pitchFamily="34" charset="0"/>
              </a:rPr>
              <a:t>: </a:t>
            </a:r>
            <a:r>
              <a:rPr lang="en-US" sz="1400" kern="1400" dirty="0" err="1">
                <a:effectLst/>
                <a:latin typeface="Times New Roman" panose="02020603050405020304" pitchFamily="18" charset="0"/>
                <a:ea typeface="Calibri" panose="020F0502020204030204" pitchFamily="34" charset="0"/>
              </a:rPr>
              <a:t>số</a:t>
            </a:r>
            <a:r>
              <a:rPr lang="en-US" sz="1400" kern="1400" dirty="0">
                <a:effectLst/>
                <a:latin typeface="Times New Roman" panose="02020603050405020304" pitchFamily="18" charset="0"/>
                <a:ea typeface="Calibri" panose="020F0502020204030204" pitchFamily="34" charset="0"/>
              </a:rPr>
              <a:t> </a:t>
            </a:r>
            <a:r>
              <a:rPr lang="en-US" sz="1400" kern="1400" dirty="0" err="1">
                <a:effectLst/>
                <a:latin typeface="Times New Roman" panose="02020603050405020304" pitchFamily="18" charset="0"/>
                <a:ea typeface="Calibri" panose="020F0502020204030204" pitchFamily="34" charset="0"/>
              </a:rPr>
              <a:t>điện</a:t>
            </a:r>
            <a:r>
              <a:rPr lang="en-US" sz="1400" kern="1400" dirty="0">
                <a:effectLst/>
                <a:latin typeface="Times New Roman" panose="02020603050405020304" pitchFamily="18" charset="0"/>
                <a:ea typeface="Calibri" panose="020F0502020204030204" pitchFamily="34" charset="0"/>
              </a:rPr>
              <a:t> </a:t>
            </a:r>
            <a:r>
              <a:rPr lang="en-US" sz="1400" kern="1400" dirty="0" err="1">
                <a:effectLst/>
                <a:latin typeface="Times New Roman" panose="02020603050405020304" pitchFamily="18" charset="0"/>
                <a:ea typeface="Calibri" panose="020F0502020204030204" pitchFamily="34" charset="0"/>
              </a:rPr>
              <a:t>thoại</a:t>
            </a:r>
            <a:r>
              <a:rPr lang="en-US" sz="1400" kern="1400" dirty="0">
                <a:effectLst/>
                <a:latin typeface="Times New Roman" panose="02020603050405020304" pitchFamily="18" charset="0"/>
                <a:ea typeface="Calibri" panose="020F0502020204030204" pitchFamily="34" charset="0"/>
              </a:rPr>
              <a:t>, email, </a:t>
            </a:r>
            <a:r>
              <a:rPr lang="en-US" sz="1400" kern="1400" dirty="0" err="1">
                <a:effectLst/>
                <a:latin typeface="Times New Roman" panose="02020603050405020304" pitchFamily="18" charset="0"/>
                <a:ea typeface="Calibri" panose="020F0502020204030204" pitchFamily="34" charset="0"/>
              </a:rPr>
              <a:t>hình</a:t>
            </a:r>
            <a:r>
              <a:rPr lang="en-US" sz="1400" kern="1400" dirty="0">
                <a:effectLst/>
                <a:latin typeface="Times New Roman" panose="02020603050405020304" pitchFamily="18" charset="0"/>
                <a:ea typeface="Calibri" panose="020F0502020204030204" pitchFamily="34" charset="0"/>
              </a:rPr>
              <a:t> </a:t>
            </a:r>
            <a:r>
              <a:rPr lang="en-US" sz="1400" kern="1400" dirty="0" err="1">
                <a:effectLst/>
                <a:latin typeface="Times New Roman" panose="02020603050405020304" pitchFamily="18" charset="0"/>
                <a:ea typeface="Calibri" panose="020F0502020204030204" pitchFamily="34" charset="0"/>
              </a:rPr>
              <a:t>ảnh</a:t>
            </a:r>
            <a:r>
              <a:rPr lang="en-US" sz="1400" kern="1400" dirty="0">
                <a:effectLst/>
                <a:latin typeface="Times New Roman" panose="02020603050405020304" pitchFamily="18" charset="0"/>
                <a:ea typeface="Calibri" panose="020F0502020204030204" pitchFamily="34" charset="0"/>
              </a:rPr>
              <a:t>	</a:t>
            </a:r>
            <a:endParaRPr lang="vi-VN" sz="1400" kern="1400" dirty="0">
              <a:effectLst/>
              <a:latin typeface="Times New Roman" panose="02020603050405020304" pitchFamily="18" charset="0"/>
              <a:ea typeface="Calibri" panose="020F0502020204030204" pitchFamily="34" charset="0"/>
            </a:endParaRPr>
          </a:p>
          <a:p>
            <a:pPr marL="0" marR="0" algn="just">
              <a:lnSpc>
                <a:spcPct val="150000"/>
              </a:lnSpc>
              <a:spcBef>
                <a:spcPts val="0"/>
              </a:spcBef>
              <a:spcAft>
                <a:spcPts val="1000"/>
              </a:spcAft>
            </a:pPr>
            <a:endParaRPr lang="vi-VN" sz="1400" dirty="0"/>
          </a:p>
        </p:txBody>
      </p:sp>
      <p:sp>
        <p:nvSpPr>
          <p:cNvPr id="5" name="TextBox 4">
            <a:extLst>
              <a:ext uri="{FF2B5EF4-FFF2-40B4-BE49-F238E27FC236}">
                <a16:creationId xmlns:a16="http://schemas.microsoft.com/office/drawing/2014/main" id="{3E04AF72-AB4F-4CAC-BA44-ABB1CC7307E0}"/>
              </a:ext>
            </a:extLst>
          </p:cNvPr>
          <p:cNvSpPr txBox="1"/>
          <p:nvPr/>
        </p:nvSpPr>
        <p:spPr>
          <a:xfrm>
            <a:off x="1593131" y="5165889"/>
            <a:ext cx="4502870" cy="1661993"/>
          </a:xfrm>
          <a:prstGeom prst="rect">
            <a:avLst/>
          </a:prstGeom>
          <a:noFill/>
        </p:spPr>
        <p:txBody>
          <a:bodyPr wrap="square" rtlCol="0">
            <a:spAutoFit/>
          </a:bodyPr>
          <a:lstStyle/>
          <a:p>
            <a:pPr marL="0" marR="0" algn="just">
              <a:lnSpc>
                <a:spcPct val="150000"/>
              </a:lnSpc>
              <a:spcBef>
                <a:spcPts val="0"/>
              </a:spcBef>
              <a:spcAft>
                <a:spcPts val="1000"/>
              </a:spcAft>
            </a:pPr>
            <a:r>
              <a:rPr lang="en-US" sz="1400" kern="1400" dirty="0">
                <a:effectLst/>
                <a:latin typeface="Times New Roman" panose="02020603050405020304" pitchFamily="18" charset="0"/>
                <a:ea typeface="Calibri" panose="020F0502020204030204" pitchFamily="34" charset="0"/>
              </a:rPr>
              <a:t>16: </a:t>
            </a:r>
            <a:r>
              <a:rPr lang="en-US" sz="1400" kern="1400" dirty="0" err="1">
                <a:effectLst/>
                <a:latin typeface="Times New Roman" panose="02020603050405020304" pitchFamily="18" charset="0"/>
                <a:ea typeface="Calibri" panose="020F0502020204030204" pitchFamily="34" charset="0"/>
              </a:rPr>
              <a:t>Dữ</a:t>
            </a:r>
            <a:r>
              <a:rPr lang="en-US" sz="1400" kern="1400" dirty="0">
                <a:effectLst/>
                <a:latin typeface="Times New Roman" panose="02020603050405020304" pitchFamily="18" charset="0"/>
                <a:ea typeface="Calibri" panose="020F0502020204030204" pitchFamily="34" charset="0"/>
              </a:rPr>
              <a:t> </a:t>
            </a:r>
            <a:r>
              <a:rPr lang="en-US" sz="1400" kern="1400" dirty="0" err="1">
                <a:effectLst/>
                <a:latin typeface="Times New Roman" panose="02020603050405020304" pitchFamily="18" charset="0"/>
                <a:ea typeface="Calibri" panose="020F0502020204030204" pitchFamily="34" charset="0"/>
              </a:rPr>
              <a:t>liệu</a:t>
            </a:r>
            <a:r>
              <a:rPr lang="en-US" sz="1400" kern="1400" dirty="0">
                <a:effectLst/>
                <a:latin typeface="Times New Roman" panose="02020603050405020304" pitchFamily="18" charset="0"/>
                <a:ea typeface="Calibri" panose="020F0502020204030204" pitchFamily="34" charset="0"/>
              </a:rPr>
              <a:t> </a:t>
            </a:r>
            <a:r>
              <a:rPr lang="en-US" sz="1400" kern="1400" dirty="0" err="1">
                <a:effectLst/>
                <a:latin typeface="Times New Roman" panose="02020603050405020304" pitchFamily="18" charset="0"/>
                <a:ea typeface="Calibri" panose="020F0502020204030204" pitchFamily="34" charset="0"/>
              </a:rPr>
              <a:t>người</a:t>
            </a:r>
            <a:r>
              <a:rPr lang="en-US" sz="1400" kern="1400" dirty="0">
                <a:effectLst/>
                <a:latin typeface="Times New Roman" panose="02020603050405020304" pitchFamily="18" charset="0"/>
                <a:ea typeface="Calibri" panose="020F0502020204030204" pitchFamily="34" charset="0"/>
              </a:rPr>
              <a:t> </a:t>
            </a:r>
            <a:r>
              <a:rPr lang="en-US" sz="1400" kern="1400" dirty="0" err="1">
                <a:effectLst/>
                <a:latin typeface="Times New Roman" panose="02020603050405020304" pitchFamily="18" charset="0"/>
                <a:ea typeface="Calibri" panose="020F0502020204030204" pitchFamily="34" charset="0"/>
              </a:rPr>
              <a:t>dùng</a:t>
            </a:r>
            <a:endParaRPr lang="vi-VN" sz="1400" kern="1400" dirty="0">
              <a:effectLst/>
              <a:latin typeface="Times New Roman" panose="02020603050405020304" pitchFamily="18" charset="0"/>
              <a:ea typeface="Calibri" panose="020F0502020204030204" pitchFamily="34" charset="0"/>
            </a:endParaRPr>
          </a:p>
          <a:p>
            <a:pPr marL="0" marR="0" algn="just">
              <a:lnSpc>
                <a:spcPct val="150000"/>
              </a:lnSpc>
              <a:spcBef>
                <a:spcPts val="0"/>
              </a:spcBef>
              <a:spcAft>
                <a:spcPts val="1000"/>
              </a:spcAft>
            </a:pPr>
            <a:r>
              <a:rPr lang="en-US" sz="1400" kern="1400" dirty="0">
                <a:effectLst/>
                <a:latin typeface="Times New Roman" panose="02020603050405020304" pitchFamily="18" charset="0"/>
                <a:ea typeface="Calibri" panose="020F0502020204030204" pitchFamily="34" charset="0"/>
              </a:rPr>
              <a:t>17: </a:t>
            </a:r>
            <a:r>
              <a:rPr lang="en-US" sz="1400" kern="1400" dirty="0" err="1">
                <a:effectLst/>
                <a:latin typeface="Times New Roman" panose="02020603050405020304" pitchFamily="18" charset="0"/>
                <a:ea typeface="Calibri" panose="020F0502020204030204" pitchFamily="34" charset="0"/>
              </a:rPr>
              <a:t>Dữ</a:t>
            </a:r>
            <a:r>
              <a:rPr lang="en-US" sz="1400" kern="1400" dirty="0">
                <a:effectLst/>
                <a:latin typeface="Times New Roman" panose="02020603050405020304" pitchFamily="18" charset="0"/>
                <a:ea typeface="Calibri" panose="020F0502020204030204" pitchFamily="34" charset="0"/>
              </a:rPr>
              <a:t> </a:t>
            </a:r>
            <a:r>
              <a:rPr lang="en-US" sz="1400" kern="1400" dirty="0" err="1">
                <a:effectLst/>
                <a:latin typeface="Times New Roman" panose="02020603050405020304" pitchFamily="18" charset="0"/>
                <a:ea typeface="Calibri" panose="020F0502020204030204" pitchFamily="34" charset="0"/>
              </a:rPr>
              <a:t>liệu</a:t>
            </a:r>
            <a:r>
              <a:rPr lang="en-US" sz="1400" kern="1400" dirty="0">
                <a:effectLst/>
                <a:latin typeface="Times New Roman" panose="02020603050405020304" pitchFamily="18" charset="0"/>
                <a:ea typeface="Calibri" panose="020F0502020204030204" pitchFamily="34" charset="0"/>
              </a:rPr>
              <a:t> </a:t>
            </a:r>
            <a:r>
              <a:rPr lang="en-US" sz="1400" kern="1400" dirty="0" err="1">
                <a:effectLst/>
                <a:latin typeface="Times New Roman" panose="02020603050405020304" pitchFamily="18" charset="0"/>
                <a:ea typeface="Calibri" panose="020F0502020204030204" pitchFamily="34" charset="0"/>
              </a:rPr>
              <a:t>phân</a:t>
            </a:r>
            <a:r>
              <a:rPr lang="en-US" sz="1400" kern="1400" dirty="0">
                <a:effectLst/>
                <a:latin typeface="Times New Roman" panose="02020603050405020304" pitchFamily="18" charset="0"/>
                <a:ea typeface="Calibri" panose="020F0502020204030204" pitchFamily="34" charset="0"/>
              </a:rPr>
              <a:t> </a:t>
            </a:r>
            <a:r>
              <a:rPr lang="en-US" sz="1400" kern="1400" dirty="0" err="1">
                <a:effectLst/>
                <a:latin typeface="Times New Roman" panose="02020603050405020304" pitchFamily="18" charset="0"/>
                <a:ea typeface="Calibri" panose="020F0502020204030204" pitchFamily="34" charset="0"/>
              </a:rPr>
              <a:t>tích</a:t>
            </a:r>
            <a:endParaRPr lang="vi-VN" sz="1400" kern="1400" dirty="0">
              <a:effectLst/>
              <a:latin typeface="Times New Roman" panose="02020603050405020304" pitchFamily="18" charset="0"/>
              <a:ea typeface="Calibri" panose="020F0502020204030204" pitchFamily="34" charset="0"/>
            </a:endParaRPr>
          </a:p>
          <a:p>
            <a:pPr marL="0" marR="0" algn="just">
              <a:lnSpc>
                <a:spcPct val="150000"/>
              </a:lnSpc>
              <a:spcBef>
                <a:spcPts val="0"/>
              </a:spcBef>
              <a:spcAft>
                <a:spcPts val="1000"/>
              </a:spcAft>
            </a:pPr>
            <a:r>
              <a:rPr lang="en-US" sz="1400" kern="1400" dirty="0">
                <a:effectLst/>
                <a:latin typeface="Times New Roman" panose="02020603050405020304" pitchFamily="18" charset="0"/>
                <a:ea typeface="Calibri" panose="020F0502020204030204" pitchFamily="34" charset="0"/>
              </a:rPr>
              <a:t>18: </a:t>
            </a:r>
            <a:r>
              <a:rPr lang="en-US" sz="1400" kern="1400" dirty="0" err="1">
                <a:effectLst/>
                <a:latin typeface="Times New Roman" panose="02020603050405020304" pitchFamily="18" charset="0"/>
                <a:ea typeface="Calibri" panose="020F0502020204030204" pitchFamily="34" charset="0"/>
              </a:rPr>
              <a:t>Dữ</a:t>
            </a:r>
            <a:r>
              <a:rPr lang="en-US" sz="1400" kern="1400" dirty="0">
                <a:effectLst/>
                <a:latin typeface="Times New Roman" panose="02020603050405020304" pitchFamily="18" charset="0"/>
                <a:ea typeface="Calibri" panose="020F0502020204030204" pitchFamily="34" charset="0"/>
              </a:rPr>
              <a:t> </a:t>
            </a:r>
            <a:r>
              <a:rPr lang="en-US" sz="1400" kern="1400" dirty="0" err="1">
                <a:effectLst/>
                <a:latin typeface="Times New Roman" panose="02020603050405020304" pitchFamily="18" charset="0"/>
                <a:ea typeface="Calibri" panose="020F0502020204030204" pitchFamily="34" charset="0"/>
              </a:rPr>
              <a:t>liệu</a:t>
            </a:r>
            <a:r>
              <a:rPr lang="en-US" sz="1400" kern="1400" dirty="0">
                <a:effectLst/>
                <a:latin typeface="Times New Roman" panose="02020603050405020304" pitchFamily="18" charset="0"/>
                <a:ea typeface="Calibri" panose="020F0502020204030204" pitchFamily="34" charset="0"/>
              </a:rPr>
              <a:t> </a:t>
            </a:r>
            <a:r>
              <a:rPr lang="en-US" sz="1400" kern="1400" dirty="0" err="1">
                <a:effectLst/>
                <a:latin typeface="Times New Roman" panose="02020603050405020304" pitchFamily="18" charset="0"/>
                <a:ea typeface="Calibri" panose="020F0502020204030204" pitchFamily="34" charset="0"/>
              </a:rPr>
              <a:t>phân</a:t>
            </a:r>
            <a:r>
              <a:rPr lang="en-US" sz="1400" kern="1400" dirty="0">
                <a:effectLst/>
                <a:latin typeface="Times New Roman" panose="02020603050405020304" pitchFamily="18" charset="0"/>
                <a:ea typeface="Calibri" panose="020F0502020204030204" pitchFamily="34" charset="0"/>
              </a:rPr>
              <a:t> </a:t>
            </a:r>
            <a:r>
              <a:rPr lang="en-US" sz="1400" kern="1400" dirty="0" err="1">
                <a:effectLst/>
                <a:latin typeface="Times New Roman" panose="02020603050405020304" pitchFamily="18" charset="0"/>
                <a:ea typeface="Calibri" panose="020F0502020204030204" pitchFamily="34" charset="0"/>
              </a:rPr>
              <a:t>tích</a:t>
            </a:r>
            <a:endParaRPr lang="vi-VN" sz="1400" kern="1400" dirty="0">
              <a:effectLst/>
              <a:latin typeface="Times New Roman" panose="02020603050405020304" pitchFamily="18" charset="0"/>
              <a:ea typeface="Calibri" panose="020F0502020204030204" pitchFamily="34" charset="0"/>
            </a:endParaRPr>
          </a:p>
          <a:p>
            <a:r>
              <a:rPr lang="en-US" sz="1400" kern="1400" dirty="0">
                <a:effectLst/>
                <a:latin typeface="Times New Roman" panose="02020603050405020304" pitchFamily="18" charset="0"/>
                <a:ea typeface="Calibri" panose="020F0502020204030204" pitchFamily="34" charset="0"/>
              </a:rPr>
              <a:t>19 =&gt; 24: </a:t>
            </a:r>
            <a:r>
              <a:rPr lang="en-US" sz="1400" kern="1400" dirty="0" err="1">
                <a:effectLst/>
                <a:latin typeface="Times New Roman" panose="02020603050405020304" pitchFamily="18" charset="0"/>
                <a:ea typeface="Calibri" panose="020F0502020204030204" pitchFamily="34" charset="0"/>
              </a:rPr>
              <a:t>Dữ</a:t>
            </a:r>
            <a:r>
              <a:rPr lang="en-US" sz="1400" kern="1400" dirty="0">
                <a:effectLst/>
                <a:latin typeface="Times New Roman" panose="02020603050405020304" pitchFamily="18" charset="0"/>
                <a:ea typeface="Calibri" panose="020F0502020204030204" pitchFamily="34" charset="0"/>
              </a:rPr>
              <a:t> </a:t>
            </a:r>
            <a:r>
              <a:rPr lang="en-US" sz="1400" kern="1400" dirty="0" err="1">
                <a:effectLst/>
                <a:latin typeface="Times New Roman" panose="02020603050405020304" pitchFamily="18" charset="0"/>
                <a:ea typeface="Calibri" panose="020F0502020204030204" pitchFamily="34" charset="0"/>
              </a:rPr>
              <a:t>liệu</a:t>
            </a:r>
            <a:r>
              <a:rPr lang="en-US" sz="1400" kern="1400" dirty="0">
                <a:effectLst/>
                <a:latin typeface="Times New Roman" panose="02020603050405020304" pitchFamily="18" charset="0"/>
                <a:ea typeface="Calibri" panose="020F0502020204030204" pitchFamily="34" charset="0"/>
              </a:rPr>
              <a:t> </a:t>
            </a:r>
            <a:r>
              <a:rPr lang="en-US" sz="1400" kern="1400" dirty="0" err="1">
                <a:effectLst/>
                <a:latin typeface="Times New Roman" panose="02020603050405020304" pitchFamily="18" charset="0"/>
                <a:ea typeface="Calibri" panose="020F0502020204030204" pitchFamily="34" charset="0"/>
              </a:rPr>
              <a:t>phục</a:t>
            </a:r>
            <a:r>
              <a:rPr lang="en-US" sz="1400" kern="1400" dirty="0">
                <a:effectLst/>
                <a:latin typeface="Times New Roman" panose="02020603050405020304" pitchFamily="18" charset="0"/>
                <a:ea typeface="Calibri" panose="020F0502020204030204" pitchFamily="34" charset="0"/>
              </a:rPr>
              <a:t> </a:t>
            </a:r>
            <a:r>
              <a:rPr lang="en-US" sz="1400" kern="1400" dirty="0" err="1">
                <a:effectLst/>
                <a:latin typeface="Times New Roman" panose="02020603050405020304" pitchFamily="18" charset="0"/>
                <a:ea typeface="Calibri" panose="020F0502020204030204" pitchFamily="34" charset="0"/>
              </a:rPr>
              <a:t>vụ</a:t>
            </a:r>
            <a:r>
              <a:rPr lang="en-US" sz="1400" kern="1400" dirty="0">
                <a:effectLst/>
                <a:latin typeface="Times New Roman" panose="02020603050405020304" pitchFamily="18" charset="0"/>
                <a:ea typeface="Calibri" panose="020F0502020204030204" pitchFamily="34" charset="0"/>
              </a:rPr>
              <a:t> </a:t>
            </a:r>
            <a:r>
              <a:rPr lang="en-US" sz="1400" kern="1400" dirty="0" err="1">
                <a:effectLst/>
                <a:latin typeface="Times New Roman" panose="02020603050405020304" pitchFamily="18" charset="0"/>
                <a:ea typeface="Calibri" panose="020F0502020204030204" pitchFamily="34" charset="0"/>
              </a:rPr>
              <a:t>thống</a:t>
            </a:r>
            <a:r>
              <a:rPr lang="en-US" sz="1400" kern="1400" dirty="0">
                <a:effectLst/>
                <a:latin typeface="Times New Roman" panose="02020603050405020304" pitchFamily="18" charset="0"/>
                <a:ea typeface="Calibri" panose="020F0502020204030204" pitchFamily="34" charset="0"/>
              </a:rPr>
              <a:t> </a:t>
            </a:r>
            <a:r>
              <a:rPr lang="en-US" sz="1400" kern="1400" dirty="0" err="1">
                <a:effectLst/>
                <a:latin typeface="Times New Roman" panose="02020603050405020304" pitchFamily="18" charset="0"/>
                <a:ea typeface="Calibri" panose="020F0502020204030204" pitchFamily="34" charset="0"/>
              </a:rPr>
              <a:t>kê</a:t>
            </a:r>
            <a:endParaRPr lang="vi-VN" sz="1400" dirty="0"/>
          </a:p>
        </p:txBody>
      </p:sp>
    </p:spTree>
    <p:extLst>
      <p:ext uri="{BB962C8B-B14F-4D97-AF65-F5344CB8AC3E}">
        <p14:creationId xmlns:p14="http://schemas.microsoft.com/office/powerpoint/2010/main" val="32378805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ABB280E-05A6-4232-A76B-7CEDB34BB075}"/>
              </a:ext>
            </a:extLst>
          </p:cNvPr>
          <p:cNvSpPr txBox="1"/>
          <p:nvPr/>
        </p:nvSpPr>
        <p:spPr>
          <a:xfrm>
            <a:off x="1046375" y="518474"/>
            <a:ext cx="6089716" cy="707886"/>
          </a:xfrm>
          <a:prstGeom prst="rect">
            <a:avLst/>
          </a:prstGeom>
          <a:noFill/>
        </p:spPr>
        <p:txBody>
          <a:bodyPr wrap="square" rtlCol="0">
            <a:spAutoFit/>
          </a:bodyPr>
          <a:lstStyle/>
          <a:p>
            <a:r>
              <a:rPr lang="en-US" sz="4000" dirty="0" err="1">
                <a:solidFill>
                  <a:srgbClr val="EAB200"/>
                </a:solidFill>
                <a:latin typeface="Times New Roman" panose="02020603050405020304" pitchFamily="18" charset="0"/>
                <a:cs typeface="Times New Roman" panose="02020603050405020304" pitchFamily="18" charset="0"/>
              </a:rPr>
              <a:t>Sơ</a:t>
            </a:r>
            <a:r>
              <a:rPr lang="en-US" sz="4000" dirty="0">
                <a:solidFill>
                  <a:srgbClr val="EAB200"/>
                </a:solidFill>
                <a:latin typeface="Times New Roman" panose="02020603050405020304" pitchFamily="18" charset="0"/>
                <a:cs typeface="Times New Roman" panose="02020603050405020304" pitchFamily="18" charset="0"/>
              </a:rPr>
              <a:t> </a:t>
            </a:r>
            <a:r>
              <a:rPr lang="en-US" sz="4000" dirty="0" err="1">
                <a:solidFill>
                  <a:srgbClr val="EAB200"/>
                </a:solidFill>
                <a:latin typeface="Times New Roman" panose="02020603050405020304" pitchFamily="18" charset="0"/>
                <a:cs typeface="Times New Roman" panose="02020603050405020304" pitchFamily="18" charset="0"/>
              </a:rPr>
              <a:t>đồ</a:t>
            </a:r>
            <a:r>
              <a:rPr lang="en-US" sz="4000" dirty="0">
                <a:solidFill>
                  <a:srgbClr val="EAB200"/>
                </a:solidFill>
                <a:latin typeface="Times New Roman" panose="02020603050405020304" pitchFamily="18" charset="0"/>
                <a:cs typeface="Times New Roman" panose="02020603050405020304" pitchFamily="18" charset="0"/>
              </a:rPr>
              <a:t> </a:t>
            </a:r>
            <a:r>
              <a:rPr lang="en-US" sz="4000" dirty="0" err="1">
                <a:solidFill>
                  <a:srgbClr val="EAB200"/>
                </a:solidFill>
                <a:latin typeface="Times New Roman" panose="02020603050405020304" pitchFamily="18" charset="0"/>
                <a:cs typeface="Times New Roman" panose="02020603050405020304" pitchFamily="18" charset="0"/>
              </a:rPr>
              <a:t>mức</a:t>
            </a:r>
            <a:r>
              <a:rPr lang="en-US" sz="4000" dirty="0">
                <a:solidFill>
                  <a:srgbClr val="EAB200"/>
                </a:solidFill>
                <a:latin typeface="Times New Roman" panose="02020603050405020304" pitchFamily="18" charset="0"/>
                <a:cs typeface="Times New Roman" panose="02020603050405020304" pitchFamily="18" charset="0"/>
              </a:rPr>
              <a:t> </a:t>
            </a:r>
            <a:r>
              <a:rPr lang="en-US" sz="4000" dirty="0" err="1">
                <a:solidFill>
                  <a:srgbClr val="EAB200"/>
                </a:solidFill>
                <a:latin typeface="Times New Roman" panose="02020603050405020304" pitchFamily="18" charset="0"/>
                <a:cs typeface="Times New Roman" panose="02020603050405020304" pitchFamily="18" charset="0"/>
              </a:rPr>
              <a:t>dưới</a:t>
            </a:r>
            <a:r>
              <a:rPr lang="en-US" sz="4000" dirty="0">
                <a:solidFill>
                  <a:srgbClr val="EAB200"/>
                </a:solidFill>
                <a:latin typeface="Times New Roman" panose="02020603050405020304" pitchFamily="18" charset="0"/>
                <a:cs typeface="Times New Roman" panose="02020603050405020304" pitchFamily="18" charset="0"/>
              </a:rPr>
              <a:t> </a:t>
            </a:r>
            <a:r>
              <a:rPr lang="en-US" sz="4000" dirty="0" err="1">
                <a:solidFill>
                  <a:srgbClr val="EAB200"/>
                </a:solidFill>
                <a:latin typeface="Times New Roman" panose="02020603050405020304" pitchFamily="18" charset="0"/>
                <a:cs typeface="Times New Roman" panose="02020603050405020304" pitchFamily="18" charset="0"/>
              </a:rPr>
              <a:t>đỉnh</a:t>
            </a:r>
            <a:endParaRPr lang="vi-VN" sz="4000" dirty="0">
              <a:solidFill>
                <a:srgbClr val="EAB200"/>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4E106E4E-0CFA-4E2E-9B92-506ECD5E153E}"/>
              </a:ext>
            </a:extLst>
          </p:cNvPr>
          <p:cNvSpPr txBox="1"/>
          <p:nvPr/>
        </p:nvSpPr>
        <p:spPr>
          <a:xfrm>
            <a:off x="1271244" y="4674949"/>
            <a:ext cx="6561056" cy="1545551"/>
          </a:xfrm>
          <a:prstGeom prst="rect">
            <a:avLst/>
          </a:prstGeom>
          <a:noFill/>
        </p:spPr>
        <p:txBody>
          <a:bodyPr wrap="square" rtlCol="0">
            <a:spAutoFit/>
          </a:bodyPr>
          <a:lstStyle/>
          <a:p>
            <a:pPr marL="0" marR="0" algn="just">
              <a:lnSpc>
                <a:spcPct val="150000"/>
              </a:lnSpc>
              <a:spcBef>
                <a:spcPts val="0"/>
              </a:spcBef>
              <a:spcAft>
                <a:spcPts val="1000"/>
              </a:spcAft>
            </a:pPr>
            <a:r>
              <a:rPr lang="en-US" sz="1800" kern="1400" dirty="0" err="1">
                <a:effectLst/>
                <a:latin typeface="Times New Roman" panose="02020603050405020304" pitchFamily="18" charset="0"/>
                <a:ea typeface="Calibri" panose="020F0502020204030204" pitchFamily="34" charset="0"/>
              </a:rPr>
              <a:t>Chú</a:t>
            </a:r>
            <a:r>
              <a:rPr lang="en-US" sz="1800" kern="1400" dirty="0">
                <a:effectLst/>
                <a:latin typeface="Times New Roman" panose="02020603050405020304" pitchFamily="18" charset="0"/>
                <a:ea typeface="Calibri" panose="020F0502020204030204" pitchFamily="34" charset="0"/>
              </a:rPr>
              <a:t> </a:t>
            </a:r>
            <a:r>
              <a:rPr lang="en-US" sz="1800" kern="1400" dirty="0" err="1">
                <a:effectLst/>
                <a:latin typeface="Times New Roman" panose="02020603050405020304" pitchFamily="18" charset="0"/>
                <a:ea typeface="Calibri" panose="020F0502020204030204" pitchFamily="34" charset="0"/>
              </a:rPr>
              <a:t>thích</a:t>
            </a:r>
            <a:r>
              <a:rPr lang="en-US" sz="1800" kern="1400" dirty="0">
                <a:effectLst/>
                <a:latin typeface="Times New Roman" panose="02020603050405020304" pitchFamily="18" charset="0"/>
                <a:ea typeface="Calibri" panose="020F0502020204030204" pitchFamily="34" charset="0"/>
              </a:rPr>
              <a:t>:</a:t>
            </a:r>
            <a:endParaRPr lang="vi-VN" sz="1800" kern="1400" dirty="0">
              <a:effectLst/>
              <a:latin typeface="Times New Roman" panose="02020603050405020304" pitchFamily="18" charset="0"/>
              <a:ea typeface="Calibri" panose="020F0502020204030204" pitchFamily="34" charset="0"/>
            </a:endParaRPr>
          </a:p>
          <a:p>
            <a:pPr marL="0" marR="0" algn="just">
              <a:lnSpc>
                <a:spcPct val="150000"/>
              </a:lnSpc>
              <a:spcBef>
                <a:spcPts val="0"/>
              </a:spcBef>
              <a:spcAft>
                <a:spcPts val="1000"/>
              </a:spcAft>
            </a:pPr>
            <a:r>
              <a:rPr lang="en-US" sz="1800" kern="1400" dirty="0">
                <a:effectLst/>
                <a:latin typeface="Times New Roman" panose="02020603050405020304" pitchFamily="18" charset="0"/>
                <a:ea typeface="Calibri" panose="020F0502020204030204" pitchFamily="34" charset="0"/>
              </a:rPr>
              <a:t>1,3,5: Username, password, </a:t>
            </a:r>
            <a:r>
              <a:rPr lang="en-US" sz="1800" kern="1400" dirty="0" err="1">
                <a:effectLst/>
                <a:latin typeface="Times New Roman" panose="02020603050405020304" pitchFamily="18" charset="0"/>
                <a:ea typeface="Calibri" panose="020F0502020204030204" pitchFamily="34" charset="0"/>
              </a:rPr>
              <a:t>số</a:t>
            </a:r>
            <a:r>
              <a:rPr lang="en-US" sz="1800" kern="1400" dirty="0">
                <a:effectLst/>
                <a:latin typeface="Times New Roman" panose="02020603050405020304" pitchFamily="18" charset="0"/>
                <a:ea typeface="Calibri" panose="020F0502020204030204" pitchFamily="34" charset="0"/>
              </a:rPr>
              <a:t> </a:t>
            </a:r>
            <a:r>
              <a:rPr lang="en-US" sz="1800" kern="1400" dirty="0" err="1">
                <a:effectLst/>
                <a:latin typeface="Times New Roman" panose="02020603050405020304" pitchFamily="18" charset="0"/>
                <a:ea typeface="Calibri" panose="020F0502020204030204" pitchFamily="34" charset="0"/>
              </a:rPr>
              <a:t>điện</a:t>
            </a:r>
            <a:r>
              <a:rPr lang="en-US" sz="1800" kern="1400" dirty="0">
                <a:effectLst/>
                <a:latin typeface="Times New Roman" panose="02020603050405020304" pitchFamily="18" charset="0"/>
                <a:ea typeface="Calibri" panose="020F0502020204030204" pitchFamily="34" charset="0"/>
              </a:rPr>
              <a:t> </a:t>
            </a:r>
            <a:r>
              <a:rPr lang="en-US" sz="1800" kern="1400" dirty="0" err="1">
                <a:effectLst/>
                <a:latin typeface="Times New Roman" panose="02020603050405020304" pitchFamily="18" charset="0"/>
                <a:ea typeface="Calibri" panose="020F0502020204030204" pitchFamily="34" charset="0"/>
              </a:rPr>
              <a:t>thoại</a:t>
            </a:r>
            <a:r>
              <a:rPr lang="en-US" sz="1800" kern="1400" dirty="0">
                <a:effectLst/>
                <a:latin typeface="Times New Roman" panose="02020603050405020304" pitchFamily="18" charset="0"/>
                <a:ea typeface="Calibri" panose="020F0502020204030204" pitchFamily="34" charset="0"/>
              </a:rPr>
              <a:t>, </a:t>
            </a:r>
            <a:r>
              <a:rPr lang="en-US" sz="1800" kern="1400" dirty="0" err="1">
                <a:effectLst/>
                <a:latin typeface="Times New Roman" panose="02020603050405020304" pitchFamily="18" charset="0"/>
                <a:ea typeface="Calibri" panose="020F0502020204030204" pitchFamily="34" charset="0"/>
              </a:rPr>
              <a:t>ngày</a:t>
            </a:r>
            <a:r>
              <a:rPr lang="en-US" sz="1800" kern="1400" dirty="0">
                <a:effectLst/>
                <a:latin typeface="Times New Roman" panose="02020603050405020304" pitchFamily="18" charset="0"/>
                <a:ea typeface="Calibri" panose="020F0502020204030204" pitchFamily="34" charset="0"/>
              </a:rPr>
              <a:t> </a:t>
            </a:r>
            <a:r>
              <a:rPr lang="en-US" sz="1800" kern="1400" dirty="0" err="1">
                <a:effectLst/>
                <a:latin typeface="Times New Roman" panose="02020603050405020304" pitchFamily="18" charset="0"/>
                <a:ea typeface="Calibri" panose="020F0502020204030204" pitchFamily="34" charset="0"/>
              </a:rPr>
              <a:t>sinh</a:t>
            </a:r>
            <a:r>
              <a:rPr lang="en-US" sz="1800" kern="1400" dirty="0">
                <a:effectLst/>
                <a:latin typeface="Times New Roman" panose="02020603050405020304" pitchFamily="18" charset="0"/>
                <a:ea typeface="Calibri" panose="020F0502020204030204" pitchFamily="34" charset="0"/>
              </a:rPr>
              <a:t>, email, </a:t>
            </a:r>
            <a:r>
              <a:rPr lang="en-US" sz="1800" kern="1400" dirty="0" err="1">
                <a:effectLst/>
                <a:latin typeface="Times New Roman" panose="02020603050405020304" pitchFamily="18" charset="0"/>
                <a:ea typeface="Calibri" panose="020F0502020204030204" pitchFamily="34" charset="0"/>
              </a:rPr>
              <a:t>giới</a:t>
            </a:r>
            <a:r>
              <a:rPr lang="en-US" sz="1800" kern="1400" dirty="0">
                <a:effectLst/>
                <a:latin typeface="Times New Roman" panose="02020603050405020304" pitchFamily="18" charset="0"/>
                <a:ea typeface="Calibri" panose="020F0502020204030204" pitchFamily="34" charset="0"/>
              </a:rPr>
              <a:t> </a:t>
            </a:r>
            <a:r>
              <a:rPr lang="en-US" sz="1800" kern="1400" dirty="0" err="1">
                <a:effectLst/>
                <a:latin typeface="Times New Roman" panose="02020603050405020304" pitchFamily="18" charset="0"/>
                <a:ea typeface="Calibri" panose="020F0502020204030204" pitchFamily="34" charset="0"/>
              </a:rPr>
              <a:t>tính</a:t>
            </a:r>
            <a:endParaRPr lang="vi-VN" sz="1800" kern="1400" dirty="0">
              <a:effectLst/>
              <a:latin typeface="Times New Roman" panose="02020603050405020304" pitchFamily="18" charset="0"/>
              <a:ea typeface="Calibri" panose="020F0502020204030204" pitchFamily="34" charset="0"/>
            </a:endParaRPr>
          </a:p>
          <a:p>
            <a:pPr marL="0" marR="0" algn="just">
              <a:lnSpc>
                <a:spcPct val="150000"/>
              </a:lnSpc>
              <a:spcBef>
                <a:spcPts val="0"/>
              </a:spcBef>
              <a:spcAft>
                <a:spcPts val="1000"/>
              </a:spcAft>
            </a:pPr>
            <a:r>
              <a:rPr lang="en-US" sz="1800" kern="1400" dirty="0">
                <a:effectLst/>
                <a:latin typeface="Times New Roman" panose="02020603050405020304" pitchFamily="18" charset="0"/>
                <a:ea typeface="Calibri" panose="020F0502020204030204" pitchFamily="34" charset="0"/>
              </a:rPr>
              <a:t>2,4,6 </a:t>
            </a:r>
            <a:r>
              <a:rPr lang="en-US" sz="1800" kern="1400" dirty="0" err="1">
                <a:effectLst/>
                <a:latin typeface="Times New Roman" panose="02020603050405020304" pitchFamily="18" charset="0"/>
                <a:ea typeface="Calibri" panose="020F0502020204030204" pitchFamily="34" charset="0"/>
              </a:rPr>
              <a:t>Thông</a:t>
            </a:r>
            <a:r>
              <a:rPr lang="en-US" sz="1800" kern="1400" dirty="0">
                <a:effectLst/>
                <a:latin typeface="Times New Roman" panose="02020603050405020304" pitchFamily="18" charset="0"/>
                <a:ea typeface="Calibri" panose="020F0502020204030204" pitchFamily="34" charset="0"/>
              </a:rPr>
              <a:t> </a:t>
            </a:r>
            <a:r>
              <a:rPr lang="en-US" sz="1800" kern="1400" dirty="0" err="1">
                <a:effectLst/>
                <a:latin typeface="Times New Roman" panose="02020603050405020304" pitchFamily="18" charset="0"/>
                <a:ea typeface="Calibri" panose="020F0502020204030204" pitchFamily="34" charset="0"/>
              </a:rPr>
              <a:t>báo</a:t>
            </a:r>
            <a:r>
              <a:rPr lang="en-US" sz="1800" kern="1400" dirty="0">
                <a:effectLst/>
                <a:latin typeface="Times New Roman" panose="02020603050405020304" pitchFamily="18" charset="0"/>
                <a:ea typeface="Calibri" panose="020F0502020204030204" pitchFamily="34" charset="0"/>
              </a:rPr>
              <a:t> </a:t>
            </a:r>
            <a:r>
              <a:rPr lang="en-US" sz="1800" kern="1400" dirty="0" err="1">
                <a:effectLst/>
                <a:latin typeface="Times New Roman" panose="02020603050405020304" pitchFamily="18" charset="0"/>
                <a:ea typeface="Calibri" panose="020F0502020204030204" pitchFamily="34" charset="0"/>
              </a:rPr>
              <a:t>kết</a:t>
            </a:r>
            <a:r>
              <a:rPr lang="en-US" sz="1800" kern="1400" dirty="0">
                <a:effectLst/>
                <a:latin typeface="Times New Roman" panose="02020603050405020304" pitchFamily="18" charset="0"/>
                <a:ea typeface="Calibri" panose="020F0502020204030204" pitchFamily="34" charset="0"/>
              </a:rPr>
              <a:t> </a:t>
            </a:r>
            <a:r>
              <a:rPr lang="en-US" sz="1800" kern="1400" dirty="0" err="1">
                <a:effectLst/>
                <a:latin typeface="Times New Roman" panose="02020603050405020304" pitchFamily="18" charset="0"/>
                <a:ea typeface="Calibri" panose="020F0502020204030204" pitchFamily="34" charset="0"/>
              </a:rPr>
              <a:t>quả</a:t>
            </a:r>
            <a:r>
              <a:rPr lang="en-US" sz="1800" kern="1400" dirty="0">
                <a:effectLst/>
                <a:latin typeface="Times New Roman" panose="02020603050405020304" pitchFamily="18" charset="0"/>
                <a:ea typeface="Calibri" panose="020F0502020204030204" pitchFamily="34" charset="0"/>
              </a:rPr>
              <a:t> (</a:t>
            </a:r>
            <a:r>
              <a:rPr lang="en-US" sz="1800" kern="1400" dirty="0" err="1">
                <a:effectLst/>
                <a:latin typeface="Times New Roman" panose="02020603050405020304" pitchFamily="18" charset="0"/>
                <a:ea typeface="Calibri" panose="020F0502020204030204" pitchFamily="34" charset="0"/>
              </a:rPr>
              <a:t>thành</a:t>
            </a:r>
            <a:r>
              <a:rPr lang="en-US" sz="1800" kern="1400" dirty="0">
                <a:effectLst/>
                <a:latin typeface="Times New Roman" panose="02020603050405020304" pitchFamily="18" charset="0"/>
                <a:ea typeface="Calibri" panose="020F0502020204030204" pitchFamily="34" charset="0"/>
              </a:rPr>
              <a:t> </a:t>
            </a:r>
            <a:r>
              <a:rPr lang="en-US" sz="1800" kern="1400" dirty="0" err="1">
                <a:effectLst/>
                <a:latin typeface="Times New Roman" panose="02020603050405020304" pitchFamily="18" charset="0"/>
                <a:ea typeface="Calibri" panose="020F0502020204030204" pitchFamily="34" charset="0"/>
              </a:rPr>
              <a:t>công</a:t>
            </a:r>
            <a:r>
              <a:rPr lang="en-US" sz="1800" kern="1400" dirty="0">
                <a:effectLst/>
                <a:latin typeface="Times New Roman" panose="02020603050405020304" pitchFamily="18" charset="0"/>
                <a:ea typeface="Calibri" panose="020F0502020204030204" pitchFamily="34" charset="0"/>
              </a:rPr>
              <a:t>/username </a:t>
            </a:r>
            <a:r>
              <a:rPr lang="en-US" sz="1800" kern="1400" dirty="0" err="1">
                <a:effectLst/>
                <a:latin typeface="Times New Roman" panose="02020603050405020304" pitchFamily="18" charset="0"/>
                <a:ea typeface="Calibri" panose="020F0502020204030204" pitchFamily="34" charset="0"/>
              </a:rPr>
              <a:t>đã</a:t>
            </a:r>
            <a:r>
              <a:rPr lang="en-US" sz="1800" kern="1400" dirty="0">
                <a:effectLst/>
                <a:latin typeface="Times New Roman" panose="02020603050405020304" pitchFamily="18" charset="0"/>
                <a:ea typeface="Calibri" panose="020F0502020204030204" pitchFamily="34" charset="0"/>
              </a:rPr>
              <a:t> </a:t>
            </a:r>
            <a:r>
              <a:rPr lang="en-US" sz="1800" kern="1400" dirty="0" err="1">
                <a:effectLst/>
                <a:latin typeface="Times New Roman" panose="02020603050405020304" pitchFamily="18" charset="0"/>
                <a:ea typeface="Calibri" panose="020F0502020204030204" pitchFamily="34" charset="0"/>
              </a:rPr>
              <a:t>có</a:t>
            </a:r>
            <a:r>
              <a:rPr lang="en-US" sz="1800" kern="1400" dirty="0">
                <a:effectLst/>
                <a:latin typeface="Times New Roman" panose="02020603050405020304" pitchFamily="18" charset="0"/>
                <a:ea typeface="Calibri" panose="020F0502020204030204" pitchFamily="34" charset="0"/>
              </a:rPr>
              <a:t> </a:t>
            </a:r>
            <a:r>
              <a:rPr lang="en-US" sz="1800" kern="1400" dirty="0" err="1">
                <a:effectLst/>
                <a:latin typeface="Times New Roman" panose="02020603050405020304" pitchFamily="18" charset="0"/>
                <a:ea typeface="Calibri" panose="020F0502020204030204" pitchFamily="34" charset="0"/>
              </a:rPr>
              <a:t>người</a:t>
            </a:r>
            <a:r>
              <a:rPr lang="en-US" sz="1800" kern="1400" dirty="0">
                <a:effectLst/>
                <a:latin typeface="Times New Roman" panose="02020603050405020304" pitchFamily="18" charset="0"/>
                <a:ea typeface="Calibri" panose="020F0502020204030204" pitchFamily="34" charset="0"/>
              </a:rPr>
              <a:t> </a:t>
            </a:r>
            <a:r>
              <a:rPr lang="en-US" sz="1800" kern="1400" dirty="0" err="1">
                <a:effectLst/>
                <a:latin typeface="Times New Roman" panose="02020603050405020304" pitchFamily="18" charset="0"/>
                <a:ea typeface="Calibri" panose="020F0502020204030204" pitchFamily="34" charset="0"/>
              </a:rPr>
              <a:t>sử</a:t>
            </a:r>
            <a:r>
              <a:rPr lang="en-US" sz="1800" kern="1400" dirty="0">
                <a:effectLst/>
                <a:latin typeface="Times New Roman" panose="02020603050405020304" pitchFamily="18" charset="0"/>
                <a:ea typeface="Calibri" panose="020F0502020204030204" pitchFamily="34" charset="0"/>
              </a:rPr>
              <a:t> </a:t>
            </a:r>
            <a:r>
              <a:rPr lang="en-US" sz="1800" kern="1400" dirty="0" err="1">
                <a:effectLst/>
                <a:latin typeface="Times New Roman" panose="02020603050405020304" pitchFamily="18" charset="0"/>
                <a:ea typeface="Calibri" panose="020F0502020204030204" pitchFamily="34" charset="0"/>
              </a:rPr>
              <a:t>dụng</a:t>
            </a:r>
            <a:r>
              <a:rPr lang="en-US" sz="1800" kern="1400" dirty="0">
                <a:effectLst/>
                <a:latin typeface="Times New Roman" panose="02020603050405020304" pitchFamily="18" charset="0"/>
                <a:ea typeface="Calibri" panose="020F0502020204030204" pitchFamily="34" charset="0"/>
              </a:rPr>
              <a:t>)</a:t>
            </a:r>
            <a:endParaRPr lang="vi-VN" sz="1800" kern="1400" dirty="0">
              <a:effectLst/>
              <a:latin typeface="Times New Roman" panose="02020603050405020304" pitchFamily="18" charset="0"/>
              <a:ea typeface="Calibri" panose="020F0502020204030204" pitchFamily="34" charset="0"/>
            </a:endParaRPr>
          </a:p>
        </p:txBody>
      </p:sp>
      <p:pic>
        <p:nvPicPr>
          <p:cNvPr id="7" name="Picture 6">
            <a:extLst>
              <a:ext uri="{FF2B5EF4-FFF2-40B4-BE49-F238E27FC236}">
                <a16:creationId xmlns:a16="http://schemas.microsoft.com/office/drawing/2014/main" id="{C5B19AEC-7E18-4D34-8AEA-3C6B80F8D3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2744" y="1881150"/>
            <a:ext cx="5829300" cy="2705100"/>
          </a:xfrm>
          <a:prstGeom prst="rect">
            <a:avLst/>
          </a:prstGeom>
        </p:spPr>
      </p:pic>
      <p:sp>
        <p:nvSpPr>
          <p:cNvPr id="8" name="TextBox 7">
            <a:extLst>
              <a:ext uri="{FF2B5EF4-FFF2-40B4-BE49-F238E27FC236}">
                <a16:creationId xmlns:a16="http://schemas.microsoft.com/office/drawing/2014/main" id="{A2441ED5-66C5-46D2-B733-D8C282708204}"/>
              </a:ext>
            </a:extLst>
          </p:cNvPr>
          <p:cNvSpPr txBox="1"/>
          <p:nvPr/>
        </p:nvSpPr>
        <p:spPr>
          <a:xfrm>
            <a:off x="1046375" y="1315059"/>
            <a:ext cx="1527142" cy="369332"/>
          </a:xfrm>
          <a:prstGeom prst="rect">
            <a:avLst/>
          </a:prstGeom>
          <a:noFill/>
        </p:spPr>
        <p:txBody>
          <a:bodyPr wrap="square" rtlCol="0">
            <a:spAutoFit/>
          </a:bodyPr>
          <a:lstStyle/>
          <a:p>
            <a:r>
              <a:rPr lang="en-US" dirty="0" err="1">
                <a:solidFill>
                  <a:srgbClr val="0070C0"/>
                </a:solidFill>
                <a:latin typeface="Times New Roman" panose="02020603050405020304" pitchFamily="18" charset="0"/>
                <a:cs typeface="Times New Roman" panose="02020603050405020304" pitchFamily="18" charset="0"/>
              </a:rPr>
              <a:t>Đăng</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kí</a:t>
            </a:r>
            <a:endParaRPr lang="vi-VN" dirty="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965542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B3DDD1D-7ECD-4A77-8CC3-4ADF47234FD7}"/>
              </a:ext>
            </a:extLst>
          </p:cNvPr>
          <p:cNvSpPr txBox="1"/>
          <p:nvPr/>
        </p:nvSpPr>
        <p:spPr>
          <a:xfrm>
            <a:off x="1271243" y="4674949"/>
            <a:ext cx="6967783" cy="1961050"/>
          </a:xfrm>
          <a:prstGeom prst="rect">
            <a:avLst/>
          </a:prstGeom>
          <a:noFill/>
        </p:spPr>
        <p:txBody>
          <a:bodyPr wrap="square" rtlCol="0">
            <a:spAutoFit/>
          </a:bodyPr>
          <a:lstStyle/>
          <a:p>
            <a:pPr marL="0" marR="0" algn="just">
              <a:lnSpc>
                <a:spcPct val="150000"/>
              </a:lnSpc>
              <a:spcBef>
                <a:spcPts val="0"/>
              </a:spcBef>
              <a:spcAft>
                <a:spcPts val="1000"/>
              </a:spcAft>
            </a:pPr>
            <a:r>
              <a:rPr lang="en-US" sz="1800" kern="1400" dirty="0" err="1">
                <a:effectLst/>
                <a:latin typeface="Times New Roman" panose="02020603050405020304" pitchFamily="18" charset="0"/>
                <a:ea typeface="Calibri" panose="020F0502020204030204" pitchFamily="34" charset="0"/>
              </a:rPr>
              <a:t>Chú</a:t>
            </a:r>
            <a:r>
              <a:rPr lang="en-US" sz="1800" kern="1400" dirty="0">
                <a:effectLst/>
                <a:latin typeface="Times New Roman" panose="02020603050405020304" pitchFamily="18" charset="0"/>
                <a:ea typeface="Calibri" panose="020F0502020204030204" pitchFamily="34" charset="0"/>
              </a:rPr>
              <a:t> </a:t>
            </a:r>
            <a:r>
              <a:rPr lang="en-US" sz="1800" kern="1400" dirty="0" err="1">
                <a:effectLst/>
                <a:latin typeface="Times New Roman" panose="02020603050405020304" pitchFamily="18" charset="0"/>
                <a:ea typeface="Calibri" panose="020F0502020204030204" pitchFamily="34" charset="0"/>
              </a:rPr>
              <a:t>thích</a:t>
            </a:r>
            <a:r>
              <a:rPr lang="en-US" sz="1800" kern="1400" dirty="0">
                <a:effectLst/>
                <a:latin typeface="Times New Roman" panose="02020603050405020304" pitchFamily="18" charset="0"/>
                <a:ea typeface="Calibri" panose="020F0502020204030204" pitchFamily="34" charset="0"/>
              </a:rPr>
              <a:t>:</a:t>
            </a:r>
            <a:endParaRPr lang="vi-VN" sz="1800" kern="1400" dirty="0">
              <a:effectLst/>
              <a:latin typeface="Times New Roman" panose="02020603050405020304" pitchFamily="18" charset="0"/>
              <a:ea typeface="Calibri" panose="020F0502020204030204" pitchFamily="34" charset="0"/>
            </a:endParaRPr>
          </a:p>
          <a:p>
            <a:pPr marL="0" marR="0" algn="just">
              <a:lnSpc>
                <a:spcPct val="150000"/>
              </a:lnSpc>
              <a:spcBef>
                <a:spcPts val="0"/>
              </a:spcBef>
              <a:spcAft>
                <a:spcPts val="1000"/>
              </a:spcAft>
            </a:pPr>
            <a:r>
              <a:rPr lang="en-US" sz="1800" kern="1400" dirty="0">
                <a:effectLst/>
                <a:latin typeface="Times New Roman" panose="02020603050405020304" pitchFamily="18" charset="0"/>
                <a:ea typeface="Calibri" panose="020F0502020204030204" pitchFamily="34" charset="0"/>
              </a:rPr>
              <a:t>1,3,5: username, password</a:t>
            </a:r>
            <a:endParaRPr lang="vi-VN" sz="1800" kern="1400" dirty="0">
              <a:effectLst/>
              <a:latin typeface="Times New Roman" panose="02020603050405020304" pitchFamily="18" charset="0"/>
              <a:ea typeface="Calibri" panose="020F0502020204030204" pitchFamily="34" charset="0"/>
            </a:endParaRPr>
          </a:p>
          <a:p>
            <a:pPr marL="0" marR="0" algn="just">
              <a:lnSpc>
                <a:spcPct val="150000"/>
              </a:lnSpc>
              <a:spcBef>
                <a:spcPts val="0"/>
              </a:spcBef>
              <a:spcAft>
                <a:spcPts val="1000"/>
              </a:spcAft>
            </a:pPr>
            <a:r>
              <a:rPr lang="en-US" sz="1800" kern="1400" dirty="0">
                <a:effectLst/>
                <a:latin typeface="Times New Roman" panose="02020603050405020304" pitchFamily="18" charset="0"/>
                <a:ea typeface="Calibri" panose="020F0502020204030204" pitchFamily="34" charset="0"/>
              </a:rPr>
              <a:t>2,4,6: </a:t>
            </a:r>
            <a:r>
              <a:rPr lang="en-US" sz="1800" kern="1400" dirty="0" err="1">
                <a:effectLst/>
                <a:latin typeface="Times New Roman" panose="02020603050405020304" pitchFamily="18" charset="0"/>
                <a:ea typeface="Calibri" panose="020F0502020204030204" pitchFamily="34" charset="0"/>
              </a:rPr>
              <a:t>Thông</a:t>
            </a:r>
            <a:r>
              <a:rPr lang="en-US" sz="1800" kern="1400" dirty="0">
                <a:effectLst/>
                <a:latin typeface="Times New Roman" panose="02020603050405020304" pitchFamily="18" charset="0"/>
                <a:ea typeface="Calibri" panose="020F0502020204030204" pitchFamily="34" charset="0"/>
              </a:rPr>
              <a:t> </a:t>
            </a:r>
            <a:r>
              <a:rPr lang="en-US" sz="1800" kern="1400" dirty="0" err="1">
                <a:effectLst/>
                <a:latin typeface="Times New Roman" panose="02020603050405020304" pitchFamily="18" charset="0"/>
                <a:ea typeface="Calibri" panose="020F0502020204030204" pitchFamily="34" charset="0"/>
              </a:rPr>
              <a:t>báo</a:t>
            </a:r>
            <a:r>
              <a:rPr lang="en-US" sz="1800" kern="1400" dirty="0">
                <a:effectLst/>
                <a:latin typeface="Times New Roman" panose="02020603050405020304" pitchFamily="18" charset="0"/>
                <a:ea typeface="Calibri" panose="020F0502020204030204" pitchFamily="34" charset="0"/>
              </a:rPr>
              <a:t>( </a:t>
            </a:r>
            <a:r>
              <a:rPr lang="en-US" sz="1800" kern="1400" dirty="0" err="1">
                <a:effectLst/>
                <a:latin typeface="Times New Roman" panose="02020603050405020304" pitchFamily="18" charset="0"/>
                <a:ea typeface="Calibri" panose="020F0502020204030204" pitchFamily="34" charset="0"/>
              </a:rPr>
              <a:t>đăng</a:t>
            </a:r>
            <a:r>
              <a:rPr lang="en-US" sz="1800" kern="1400" dirty="0">
                <a:effectLst/>
                <a:latin typeface="Times New Roman" panose="02020603050405020304" pitchFamily="18" charset="0"/>
                <a:ea typeface="Calibri" panose="020F0502020204030204" pitchFamily="34" charset="0"/>
              </a:rPr>
              <a:t> </a:t>
            </a:r>
            <a:r>
              <a:rPr lang="en-US" sz="1800" kern="1400" dirty="0" err="1">
                <a:effectLst/>
                <a:latin typeface="Times New Roman" panose="02020603050405020304" pitchFamily="18" charset="0"/>
                <a:ea typeface="Calibri" panose="020F0502020204030204" pitchFamily="34" charset="0"/>
              </a:rPr>
              <a:t>nhập</a:t>
            </a:r>
            <a:r>
              <a:rPr lang="en-US" sz="1800" kern="1400" dirty="0">
                <a:effectLst/>
                <a:latin typeface="Times New Roman" panose="02020603050405020304" pitchFamily="18" charset="0"/>
                <a:ea typeface="Calibri" panose="020F0502020204030204" pitchFamily="34" charset="0"/>
              </a:rPr>
              <a:t> </a:t>
            </a:r>
            <a:r>
              <a:rPr lang="en-US" sz="1800" kern="1400" dirty="0" err="1">
                <a:effectLst/>
                <a:latin typeface="Times New Roman" panose="02020603050405020304" pitchFamily="18" charset="0"/>
                <a:ea typeface="Calibri" panose="020F0502020204030204" pitchFamily="34" charset="0"/>
              </a:rPr>
              <a:t>thành</a:t>
            </a:r>
            <a:r>
              <a:rPr lang="en-US" sz="1800" kern="1400" dirty="0">
                <a:effectLst/>
                <a:latin typeface="Times New Roman" panose="02020603050405020304" pitchFamily="18" charset="0"/>
                <a:ea typeface="Calibri" panose="020F0502020204030204" pitchFamily="34" charset="0"/>
              </a:rPr>
              <a:t> </a:t>
            </a:r>
            <a:r>
              <a:rPr lang="en-US" sz="1800" kern="1400" dirty="0" err="1">
                <a:effectLst/>
                <a:latin typeface="Times New Roman" panose="02020603050405020304" pitchFamily="18" charset="0"/>
                <a:ea typeface="Calibri" panose="020F0502020204030204" pitchFamily="34" charset="0"/>
              </a:rPr>
              <a:t>công</a:t>
            </a:r>
            <a:r>
              <a:rPr lang="en-US" sz="1800" kern="1400" dirty="0">
                <a:effectLst/>
                <a:latin typeface="Times New Roman" panose="02020603050405020304" pitchFamily="18" charset="0"/>
                <a:ea typeface="Calibri" panose="020F0502020204030204" pitchFamily="34" charset="0"/>
              </a:rPr>
              <a:t>/ </a:t>
            </a:r>
            <a:r>
              <a:rPr lang="en-US" sz="1800" kern="1400" dirty="0" err="1">
                <a:effectLst/>
                <a:latin typeface="Times New Roman" panose="02020603050405020304" pitchFamily="18" charset="0"/>
                <a:ea typeface="Calibri" panose="020F0502020204030204" pitchFamily="34" charset="0"/>
              </a:rPr>
              <a:t>thông</a:t>
            </a:r>
            <a:r>
              <a:rPr lang="en-US" sz="1800" kern="1400" dirty="0">
                <a:effectLst/>
                <a:latin typeface="Times New Roman" panose="02020603050405020304" pitchFamily="18" charset="0"/>
                <a:ea typeface="Calibri" panose="020F0502020204030204" pitchFamily="34" charset="0"/>
              </a:rPr>
              <a:t> tin </a:t>
            </a:r>
            <a:r>
              <a:rPr lang="en-US" sz="1800" kern="1400" dirty="0" err="1">
                <a:effectLst/>
                <a:latin typeface="Times New Roman" panose="02020603050405020304" pitchFamily="18" charset="0"/>
                <a:ea typeface="Calibri" panose="020F0502020204030204" pitchFamily="34" charset="0"/>
              </a:rPr>
              <a:t>tài</a:t>
            </a:r>
            <a:r>
              <a:rPr lang="en-US" sz="1800" kern="1400" dirty="0">
                <a:effectLst/>
                <a:latin typeface="Times New Roman" panose="02020603050405020304" pitchFamily="18" charset="0"/>
                <a:ea typeface="Calibri" panose="020F0502020204030204" pitchFamily="34" charset="0"/>
              </a:rPr>
              <a:t> </a:t>
            </a:r>
            <a:r>
              <a:rPr lang="en-US" sz="1800" kern="1400" dirty="0" err="1">
                <a:effectLst/>
                <a:latin typeface="Times New Roman" panose="02020603050405020304" pitchFamily="18" charset="0"/>
                <a:ea typeface="Calibri" panose="020F0502020204030204" pitchFamily="34" charset="0"/>
              </a:rPr>
              <a:t>khoản</a:t>
            </a:r>
            <a:r>
              <a:rPr lang="en-US" sz="1800" kern="1400" dirty="0">
                <a:effectLst/>
                <a:latin typeface="Times New Roman" panose="02020603050405020304" pitchFamily="18" charset="0"/>
                <a:ea typeface="Calibri" panose="020F0502020204030204" pitchFamily="34" charset="0"/>
              </a:rPr>
              <a:t> </a:t>
            </a:r>
            <a:r>
              <a:rPr lang="en-US" sz="1800" kern="1400" dirty="0" err="1">
                <a:effectLst/>
                <a:latin typeface="Times New Roman" panose="02020603050405020304" pitchFamily="18" charset="0"/>
                <a:ea typeface="Calibri" panose="020F0502020204030204" pitchFamily="34" charset="0"/>
              </a:rPr>
              <a:t>mật</a:t>
            </a:r>
            <a:r>
              <a:rPr lang="en-US" sz="1800" kern="1400" dirty="0">
                <a:effectLst/>
                <a:latin typeface="Times New Roman" panose="02020603050405020304" pitchFamily="18" charset="0"/>
                <a:ea typeface="Calibri" panose="020F0502020204030204" pitchFamily="34" charset="0"/>
              </a:rPr>
              <a:t> </a:t>
            </a:r>
            <a:r>
              <a:rPr lang="en-US" sz="1800" kern="1400" dirty="0" err="1">
                <a:effectLst/>
                <a:latin typeface="Times New Roman" panose="02020603050405020304" pitchFamily="18" charset="0"/>
                <a:ea typeface="Calibri" panose="020F0502020204030204" pitchFamily="34" charset="0"/>
              </a:rPr>
              <a:t>khẩu</a:t>
            </a:r>
            <a:r>
              <a:rPr lang="en-US" sz="1800" kern="1400" dirty="0">
                <a:effectLst/>
                <a:latin typeface="Times New Roman" panose="02020603050405020304" pitchFamily="18" charset="0"/>
                <a:ea typeface="Calibri" panose="020F0502020204030204" pitchFamily="34" charset="0"/>
              </a:rPr>
              <a:t> </a:t>
            </a:r>
            <a:r>
              <a:rPr lang="en-US" sz="1800" kern="1400" dirty="0" err="1">
                <a:effectLst/>
                <a:latin typeface="Times New Roman" panose="02020603050405020304" pitchFamily="18" charset="0"/>
                <a:ea typeface="Calibri" panose="020F0502020204030204" pitchFamily="34" charset="0"/>
              </a:rPr>
              <a:t>không</a:t>
            </a:r>
            <a:r>
              <a:rPr lang="en-US" sz="1800" kern="1400" dirty="0">
                <a:effectLst/>
                <a:latin typeface="Times New Roman" panose="02020603050405020304" pitchFamily="18" charset="0"/>
                <a:ea typeface="Calibri" panose="020F0502020204030204" pitchFamily="34" charset="0"/>
              </a:rPr>
              <a:t> </a:t>
            </a:r>
            <a:r>
              <a:rPr lang="en-US" sz="1800" kern="1400" dirty="0" err="1">
                <a:effectLst/>
                <a:latin typeface="Times New Roman" panose="02020603050405020304" pitchFamily="18" charset="0"/>
                <a:ea typeface="Calibri" panose="020F0502020204030204" pitchFamily="34" charset="0"/>
              </a:rPr>
              <a:t>chính</a:t>
            </a:r>
            <a:r>
              <a:rPr lang="en-US" sz="1800" kern="1400" dirty="0">
                <a:effectLst/>
                <a:latin typeface="Times New Roman" panose="02020603050405020304" pitchFamily="18" charset="0"/>
                <a:ea typeface="Calibri" panose="020F0502020204030204" pitchFamily="34" charset="0"/>
              </a:rPr>
              <a:t> </a:t>
            </a:r>
            <a:r>
              <a:rPr lang="en-US" sz="1800" kern="1400" dirty="0" err="1">
                <a:effectLst/>
                <a:latin typeface="Times New Roman" panose="02020603050405020304" pitchFamily="18" charset="0"/>
                <a:ea typeface="Calibri" panose="020F0502020204030204" pitchFamily="34" charset="0"/>
              </a:rPr>
              <a:t>xác</a:t>
            </a:r>
            <a:r>
              <a:rPr lang="en-US" sz="1800" kern="1400" dirty="0">
                <a:effectLst/>
                <a:latin typeface="Times New Roman" panose="02020603050405020304" pitchFamily="18" charset="0"/>
                <a:ea typeface="Calibri" panose="020F0502020204030204" pitchFamily="34" charset="0"/>
              </a:rPr>
              <a:t>)</a:t>
            </a:r>
            <a:endParaRPr lang="vi-VN" sz="1800" kern="1400" dirty="0">
              <a:effectLst/>
              <a:latin typeface="Times New Roman" panose="02020603050405020304" pitchFamily="18" charset="0"/>
              <a:ea typeface="Calibri" panose="020F0502020204030204" pitchFamily="34" charset="0"/>
            </a:endParaRPr>
          </a:p>
        </p:txBody>
      </p:sp>
      <p:sp>
        <p:nvSpPr>
          <p:cNvPr id="4" name="TextBox 3">
            <a:extLst>
              <a:ext uri="{FF2B5EF4-FFF2-40B4-BE49-F238E27FC236}">
                <a16:creationId xmlns:a16="http://schemas.microsoft.com/office/drawing/2014/main" id="{0E67AA29-BE07-4E06-9724-E40980CFD97D}"/>
              </a:ext>
            </a:extLst>
          </p:cNvPr>
          <p:cNvSpPr txBox="1"/>
          <p:nvPr/>
        </p:nvSpPr>
        <p:spPr>
          <a:xfrm>
            <a:off x="1046375" y="1315059"/>
            <a:ext cx="1527142" cy="369332"/>
          </a:xfrm>
          <a:prstGeom prst="rect">
            <a:avLst/>
          </a:prstGeom>
          <a:noFill/>
        </p:spPr>
        <p:txBody>
          <a:bodyPr wrap="square" rtlCol="0">
            <a:spAutoFit/>
          </a:bodyPr>
          <a:lstStyle/>
          <a:p>
            <a:r>
              <a:rPr lang="en-US" dirty="0" err="1">
                <a:solidFill>
                  <a:srgbClr val="0070C0"/>
                </a:solidFill>
                <a:latin typeface="Times New Roman" panose="02020603050405020304" pitchFamily="18" charset="0"/>
                <a:cs typeface="Times New Roman" panose="02020603050405020304" pitchFamily="18" charset="0"/>
              </a:rPr>
              <a:t>Đăng</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nhập</a:t>
            </a:r>
            <a:endParaRPr lang="vi-VN" dirty="0">
              <a:solidFill>
                <a:srgbClr val="0070C0"/>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00F53AAD-BCFD-4E3A-BA4F-C276FB152B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9989" y="1646911"/>
            <a:ext cx="6027420" cy="3192780"/>
          </a:xfrm>
          <a:prstGeom prst="rect">
            <a:avLst/>
          </a:prstGeom>
        </p:spPr>
      </p:pic>
    </p:spTree>
    <p:extLst>
      <p:ext uri="{BB962C8B-B14F-4D97-AF65-F5344CB8AC3E}">
        <p14:creationId xmlns:p14="http://schemas.microsoft.com/office/powerpoint/2010/main" val="27688307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B3DDD1D-7ECD-4A77-8CC3-4ADF47234FD7}"/>
              </a:ext>
            </a:extLst>
          </p:cNvPr>
          <p:cNvSpPr txBox="1"/>
          <p:nvPr/>
        </p:nvSpPr>
        <p:spPr>
          <a:xfrm>
            <a:off x="1271244" y="4674949"/>
            <a:ext cx="6561056" cy="1545551"/>
          </a:xfrm>
          <a:prstGeom prst="rect">
            <a:avLst/>
          </a:prstGeom>
          <a:noFill/>
        </p:spPr>
        <p:txBody>
          <a:bodyPr wrap="square" rtlCol="0">
            <a:spAutoFit/>
          </a:bodyPr>
          <a:lstStyle/>
          <a:p>
            <a:pPr marL="0" marR="0" algn="just">
              <a:lnSpc>
                <a:spcPct val="150000"/>
              </a:lnSpc>
              <a:spcBef>
                <a:spcPts val="0"/>
              </a:spcBef>
              <a:spcAft>
                <a:spcPts val="1000"/>
              </a:spcAft>
            </a:pPr>
            <a:r>
              <a:rPr lang="en-US" sz="1800" kern="1400" dirty="0" err="1">
                <a:effectLst/>
                <a:latin typeface="Times New Roman" panose="02020603050405020304" pitchFamily="18" charset="0"/>
                <a:ea typeface="Calibri" panose="020F0502020204030204" pitchFamily="34" charset="0"/>
              </a:rPr>
              <a:t>Chú</a:t>
            </a:r>
            <a:r>
              <a:rPr lang="en-US" sz="1800" kern="1400" dirty="0">
                <a:effectLst/>
                <a:latin typeface="Times New Roman" panose="02020603050405020304" pitchFamily="18" charset="0"/>
                <a:ea typeface="Calibri" panose="020F0502020204030204" pitchFamily="34" charset="0"/>
              </a:rPr>
              <a:t> </a:t>
            </a:r>
            <a:r>
              <a:rPr lang="en-US" sz="1800" kern="1400" dirty="0" err="1">
                <a:effectLst/>
                <a:latin typeface="Times New Roman" panose="02020603050405020304" pitchFamily="18" charset="0"/>
                <a:ea typeface="Calibri" panose="020F0502020204030204" pitchFamily="34" charset="0"/>
              </a:rPr>
              <a:t>thích</a:t>
            </a:r>
            <a:r>
              <a:rPr lang="en-US" sz="1800" kern="1400" dirty="0">
                <a:effectLst/>
                <a:latin typeface="Times New Roman" panose="02020603050405020304" pitchFamily="18" charset="0"/>
                <a:ea typeface="Calibri" panose="020F0502020204030204" pitchFamily="34" charset="0"/>
              </a:rPr>
              <a:t>:</a:t>
            </a:r>
            <a:endParaRPr lang="vi-VN" sz="1800" kern="1400" dirty="0">
              <a:effectLst/>
              <a:latin typeface="Times New Roman" panose="02020603050405020304" pitchFamily="18" charset="0"/>
              <a:ea typeface="Calibri" panose="020F0502020204030204" pitchFamily="34" charset="0"/>
            </a:endParaRPr>
          </a:p>
          <a:p>
            <a:pPr marL="0" marR="0" algn="just">
              <a:lnSpc>
                <a:spcPct val="150000"/>
              </a:lnSpc>
              <a:spcBef>
                <a:spcPts val="0"/>
              </a:spcBef>
              <a:spcAft>
                <a:spcPts val="1000"/>
              </a:spcAft>
            </a:pPr>
            <a:r>
              <a:rPr lang="en-US" sz="1800" kern="1400" dirty="0">
                <a:effectLst/>
                <a:latin typeface="Times New Roman" panose="02020603050405020304" pitchFamily="18" charset="0"/>
                <a:ea typeface="Calibri" panose="020F0502020204030204" pitchFamily="34" charset="0"/>
              </a:rPr>
              <a:t>1,3,5: </a:t>
            </a:r>
            <a:r>
              <a:rPr lang="en-US" sz="1800" kern="1400" dirty="0" err="1">
                <a:effectLst/>
                <a:latin typeface="Times New Roman" panose="02020603050405020304" pitchFamily="18" charset="0"/>
                <a:ea typeface="Calibri" panose="020F0502020204030204" pitchFamily="34" charset="0"/>
              </a:rPr>
              <a:t>Yêu</a:t>
            </a:r>
            <a:r>
              <a:rPr lang="en-US" sz="1800" kern="1400" dirty="0">
                <a:effectLst/>
                <a:latin typeface="Times New Roman" panose="02020603050405020304" pitchFamily="18" charset="0"/>
                <a:ea typeface="Calibri" panose="020F0502020204030204" pitchFamily="34" charset="0"/>
              </a:rPr>
              <a:t> </a:t>
            </a:r>
            <a:r>
              <a:rPr lang="en-US" sz="1800" kern="1400" dirty="0" err="1">
                <a:effectLst/>
                <a:latin typeface="Times New Roman" panose="02020603050405020304" pitchFamily="18" charset="0"/>
                <a:ea typeface="Calibri" panose="020F0502020204030204" pitchFamily="34" charset="0"/>
              </a:rPr>
              <a:t>cầu</a:t>
            </a:r>
            <a:r>
              <a:rPr lang="en-US" sz="1800" kern="1400" dirty="0">
                <a:effectLst/>
                <a:latin typeface="Times New Roman" panose="02020603050405020304" pitchFamily="18" charset="0"/>
                <a:ea typeface="Calibri" panose="020F0502020204030204" pitchFamily="34" charset="0"/>
              </a:rPr>
              <a:t> </a:t>
            </a:r>
            <a:r>
              <a:rPr lang="en-US" sz="1800" kern="1400" dirty="0" err="1">
                <a:effectLst/>
                <a:latin typeface="Times New Roman" panose="02020603050405020304" pitchFamily="18" charset="0"/>
                <a:ea typeface="Calibri" panose="020F0502020204030204" pitchFamily="34" charset="0"/>
              </a:rPr>
              <a:t>đăng</a:t>
            </a:r>
            <a:r>
              <a:rPr lang="en-US" sz="1800" kern="1400" dirty="0">
                <a:effectLst/>
                <a:latin typeface="Times New Roman" panose="02020603050405020304" pitchFamily="18" charset="0"/>
                <a:ea typeface="Calibri" panose="020F0502020204030204" pitchFamily="34" charset="0"/>
              </a:rPr>
              <a:t> </a:t>
            </a:r>
            <a:r>
              <a:rPr lang="en-US" sz="1800" kern="1400" dirty="0" err="1">
                <a:effectLst/>
                <a:latin typeface="Times New Roman" panose="02020603050405020304" pitchFamily="18" charset="0"/>
                <a:ea typeface="Calibri" panose="020F0502020204030204" pitchFamily="34" charset="0"/>
              </a:rPr>
              <a:t>xuất</a:t>
            </a:r>
            <a:endParaRPr lang="vi-VN" sz="1800" kern="1400" dirty="0">
              <a:effectLst/>
              <a:latin typeface="Times New Roman" panose="02020603050405020304" pitchFamily="18" charset="0"/>
              <a:ea typeface="Calibri" panose="020F0502020204030204" pitchFamily="34" charset="0"/>
            </a:endParaRPr>
          </a:p>
          <a:p>
            <a:pPr marL="0" marR="0" algn="just">
              <a:lnSpc>
                <a:spcPct val="150000"/>
              </a:lnSpc>
              <a:spcBef>
                <a:spcPts val="0"/>
              </a:spcBef>
              <a:spcAft>
                <a:spcPts val="1000"/>
              </a:spcAft>
            </a:pPr>
            <a:r>
              <a:rPr lang="en-US" sz="1800" kern="1400" dirty="0">
                <a:effectLst/>
                <a:latin typeface="Times New Roman" panose="02020603050405020304" pitchFamily="18" charset="0"/>
                <a:ea typeface="Calibri" panose="020F0502020204030204" pitchFamily="34" charset="0"/>
              </a:rPr>
              <a:t>2,4,6: Giao </a:t>
            </a:r>
            <a:r>
              <a:rPr lang="en-US" sz="1800" kern="1400" dirty="0" err="1">
                <a:effectLst/>
                <a:latin typeface="Times New Roman" panose="02020603050405020304" pitchFamily="18" charset="0"/>
                <a:ea typeface="Calibri" panose="020F0502020204030204" pitchFamily="34" charset="0"/>
              </a:rPr>
              <a:t>diện</a:t>
            </a:r>
            <a:r>
              <a:rPr lang="en-US" sz="1800" kern="1400" dirty="0">
                <a:effectLst/>
                <a:latin typeface="Times New Roman" panose="02020603050405020304" pitchFamily="18" charset="0"/>
                <a:ea typeface="Calibri" panose="020F0502020204030204" pitchFamily="34" charset="0"/>
              </a:rPr>
              <a:t> </a:t>
            </a:r>
            <a:r>
              <a:rPr lang="en-US" sz="1800" kern="1400" dirty="0" err="1">
                <a:effectLst/>
                <a:latin typeface="Times New Roman" panose="02020603050405020304" pitchFamily="18" charset="0"/>
                <a:ea typeface="Calibri" panose="020F0502020204030204" pitchFamily="34" charset="0"/>
              </a:rPr>
              <a:t>đăng</a:t>
            </a:r>
            <a:r>
              <a:rPr lang="en-US" sz="1800" kern="1400" dirty="0">
                <a:effectLst/>
                <a:latin typeface="Times New Roman" panose="02020603050405020304" pitchFamily="18" charset="0"/>
                <a:ea typeface="Calibri" panose="020F0502020204030204" pitchFamily="34" charset="0"/>
              </a:rPr>
              <a:t> </a:t>
            </a:r>
            <a:r>
              <a:rPr lang="en-US" sz="1800" kern="1400" dirty="0" err="1">
                <a:effectLst/>
                <a:latin typeface="Times New Roman" panose="02020603050405020304" pitchFamily="18" charset="0"/>
                <a:ea typeface="Calibri" panose="020F0502020204030204" pitchFamily="34" charset="0"/>
              </a:rPr>
              <a:t>nhập</a:t>
            </a:r>
            <a:endParaRPr lang="vi-VN" sz="1800" kern="1400" dirty="0">
              <a:effectLst/>
              <a:latin typeface="Times New Roman" panose="02020603050405020304" pitchFamily="18" charset="0"/>
              <a:ea typeface="Calibri" panose="020F0502020204030204" pitchFamily="34" charset="0"/>
            </a:endParaRPr>
          </a:p>
        </p:txBody>
      </p:sp>
      <p:sp>
        <p:nvSpPr>
          <p:cNvPr id="4" name="TextBox 3">
            <a:extLst>
              <a:ext uri="{FF2B5EF4-FFF2-40B4-BE49-F238E27FC236}">
                <a16:creationId xmlns:a16="http://schemas.microsoft.com/office/drawing/2014/main" id="{0E67AA29-BE07-4E06-9724-E40980CFD97D}"/>
              </a:ext>
            </a:extLst>
          </p:cNvPr>
          <p:cNvSpPr txBox="1"/>
          <p:nvPr/>
        </p:nvSpPr>
        <p:spPr>
          <a:xfrm>
            <a:off x="1046375" y="1315059"/>
            <a:ext cx="1527142" cy="369332"/>
          </a:xfrm>
          <a:prstGeom prst="rect">
            <a:avLst/>
          </a:prstGeom>
          <a:noFill/>
        </p:spPr>
        <p:txBody>
          <a:bodyPr wrap="square" rtlCol="0">
            <a:spAutoFit/>
          </a:bodyPr>
          <a:lstStyle/>
          <a:p>
            <a:r>
              <a:rPr lang="en-US" dirty="0" err="1">
                <a:solidFill>
                  <a:srgbClr val="0070C0"/>
                </a:solidFill>
                <a:latin typeface="Times New Roman" panose="02020603050405020304" pitchFamily="18" charset="0"/>
                <a:cs typeface="Times New Roman" panose="02020603050405020304" pitchFamily="18" charset="0"/>
              </a:rPr>
              <a:t>Đăng</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xuất</a:t>
            </a:r>
            <a:endParaRPr lang="vi-VN" dirty="0">
              <a:solidFill>
                <a:srgbClr val="0070C0"/>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58793AC6-8FED-4B35-88C8-7EA142720D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7665" y="1861410"/>
            <a:ext cx="5675630" cy="2636520"/>
          </a:xfrm>
          <a:prstGeom prst="rect">
            <a:avLst/>
          </a:prstGeom>
        </p:spPr>
      </p:pic>
    </p:spTree>
    <p:extLst>
      <p:ext uri="{BB962C8B-B14F-4D97-AF65-F5344CB8AC3E}">
        <p14:creationId xmlns:p14="http://schemas.microsoft.com/office/powerpoint/2010/main" val="17694130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B3DDD1D-7ECD-4A77-8CC3-4ADF47234FD7}"/>
              </a:ext>
            </a:extLst>
          </p:cNvPr>
          <p:cNvSpPr txBox="1"/>
          <p:nvPr/>
        </p:nvSpPr>
        <p:spPr>
          <a:xfrm>
            <a:off x="1271244" y="4498296"/>
            <a:ext cx="6561056" cy="2089290"/>
          </a:xfrm>
          <a:prstGeom prst="rect">
            <a:avLst/>
          </a:prstGeom>
          <a:noFill/>
        </p:spPr>
        <p:txBody>
          <a:bodyPr wrap="square" rtlCol="0">
            <a:spAutoFit/>
          </a:bodyPr>
          <a:lstStyle/>
          <a:p>
            <a:pPr marL="0" marR="0" algn="just">
              <a:lnSpc>
                <a:spcPct val="150000"/>
              </a:lnSpc>
              <a:spcBef>
                <a:spcPts val="0"/>
              </a:spcBef>
              <a:spcAft>
                <a:spcPts val="1000"/>
              </a:spcAft>
            </a:pPr>
            <a:r>
              <a:rPr lang="en-US" sz="1800" kern="1400" dirty="0" err="1">
                <a:effectLst/>
                <a:latin typeface="Times New Roman" panose="02020603050405020304" pitchFamily="18" charset="0"/>
                <a:ea typeface="Calibri" panose="020F0502020204030204" pitchFamily="34" charset="0"/>
              </a:rPr>
              <a:t>Chú</a:t>
            </a:r>
            <a:r>
              <a:rPr lang="en-US" sz="1800" kern="1400" dirty="0">
                <a:effectLst/>
                <a:latin typeface="Times New Roman" panose="02020603050405020304" pitchFamily="18" charset="0"/>
                <a:ea typeface="Calibri" panose="020F0502020204030204" pitchFamily="34" charset="0"/>
              </a:rPr>
              <a:t> </a:t>
            </a:r>
            <a:r>
              <a:rPr lang="en-US" sz="1800" kern="1400" dirty="0" err="1">
                <a:effectLst/>
                <a:latin typeface="Times New Roman" panose="02020603050405020304" pitchFamily="18" charset="0"/>
                <a:ea typeface="Calibri" panose="020F0502020204030204" pitchFamily="34" charset="0"/>
              </a:rPr>
              <a:t>thích</a:t>
            </a:r>
            <a:r>
              <a:rPr lang="en-US" sz="1800" kern="1400" dirty="0">
                <a:effectLst/>
                <a:latin typeface="Times New Roman" panose="02020603050405020304" pitchFamily="18" charset="0"/>
                <a:ea typeface="Calibri" panose="020F0502020204030204" pitchFamily="34" charset="0"/>
              </a:rPr>
              <a:t>:</a:t>
            </a:r>
            <a:endParaRPr lang="vi-VN" sz="1800" kern="1400" dirty="0">
              <a:effectLst/>
              <a:latin typeface="Times New Roman" panose="02020603050405020304" pitchFamily="18" charset="0"/>
              <a:ea typeface="Calibri" panose="020F0502020204030204" pitchFamily="34" charset="0"/>
            </a:endParaRPr>
          </a:p>
          <a:p>
            <a:pPr marL="0" marR="0" algn="just">
              <a:lnSpc>
                <a:spcPct val="150000"/>
              </a:lnSpc>
              <a:spcBef>
                <a:spcPts val="0"/>
              </a:spcBef>
              <a:spcAft>
                <a:spcPts val="1000"/>
              </a:spcAft>
            </a:pPr>
            <a:r>
              <a:rPr lang="en-US" sz="1800" kern="1400" dirty="0">
                <a:effectLst/>
                <a:latin typeface="Times New Roman" panose="02020603050405020304" pitchFamily="18" charset="0"/>
                <a:ea typeface="Calibri" panose="020F0502020204030204" pitchFamily="34" charset="0"/>
              </a:rPr>
              <a:t>1: </a:t>
            </a:r>
            <a:r>
              <a:rPr lang="en-US" sz="1800" kern="1400" dirty="0" err="1">
                <a:effectLst/>
                <a:latin typeface="Times New Roman" panose="02020603050405020304" pitchFamily="18" charset="0"/>
                <a:ea typeface="Calibri" panose="020F0502020204030204" pitchFamily="34" charset="0"/>
              </a:rPr>
              <a:t>Thông</a:t>
            </a:r>
            <a:r>
              <a:rPr lang="en-US" sz="1800" kern="1400" dirty="0">
                <a:effectLst/>
                <a:latin typeface="Times New Roman" panose="02020603050405020304" pitchFamily="18" charset="0"/>
                <a:ea typeface="Calibri" panose="020F0502020204030204" pitchFamily="34" charset="0"/>
              </a:rPr>
              <a:t> tin </a:t>
            </a:r>
            <a:r>
              <a:rPr lang="en-US" sz="1800" kern="1400" dirty="0" err="1">
                <a:effectLst/>
                <a:latin typeface="Times New Roman" panose="02020603050405020304" pitchFamily="18" charset="0"/>
                <a:ea typeface="Calibri" panose="020F0502020204030204" pitchFamily="34" charset="0"/>
              </a:rPr>
              <a:t>hình</a:t>
            </a:r>
            <a:r>
              <a:rPr lang="en-US" sz="1800" kern="1400" dirty="0">
                <a:effectLst/>
                <a:latin typeface="Times New Roman" panose="02020603050405020304" pitchFamily="18" charset="0"/>
                <a:ea typeface="Calibri" panose="020F0502020204030204" pitchFamily="34" charset="0"/>
              </a:rPr>
              <a:t> </a:t>
            </a:r>
            <a:r>
              <a:rPr lang="en-US" sz="1800" kern="1400" dirty="0" err="1">
                <a:effectLst/>
                <a:latin typeface="Times New Roman" panose="02020603050405020304" pitchFamily="18" charset="0"/>
                <a:ea typeface="Calibri" panose="020F0502020204030204" pitchFamily="34" charset="0"/>
              </a:rPr>
              <a:t>ảnh</a:t>
            </a:r>
            <a:r>
              <a:rPr lang="en-US" sz="1800" kern="1400" dirty="0">
                <a:effectLst/>
                <a:latin typeface="Times New Roman" panose="02020603050405020304" pitchFamily="18" charset="0"/>
                <a:ea typeface="Calibri" panose="020F0502020204030204" pitchFamily="34" charset="0"/>
              </a:rPr>
              <a:t> qua camera</a:t>
            </a:r>
            <a:endParaRPr lang="vi-VN" sz="1800" kern="1400" dirty="0">
              <a:effectLst/>
              <a:latin typeface="Times New Roman" panose="02020603050405020304" pitchFamily="18" charset="0"/>
              <a:ea typeface="Calibri" panose="020F0502020204030204" pitchFamily="34" charset="0"/>
            </a:endParaRPr>
          </a:p>
          <a:p>
            <a:pPr marL="0" marR="0" algn="just">
              <a:lnSpc>
                <a:spcPct val="150000"/>
              </a:lnSpc>
              <a:spcBef>
                <a:spcPts val="0"/>
              </a:spcBef>
              <a:spcAft>
                <a:spcPts val="1000"/>
              </a:spcAft>
            </a:pPr>
            <a:r>
              <a:rPr lang="en-US" sz="1800" kern="1400" dirty="0">
                <a:effectLst/>
                <a:latin typeface="Times New Roman" panose="02020603050405020304" pitchFamily="18" charset="0"/>
                <a:ea typeface="Calibri" panose="020F0502020204030204" pitchFamily="34" charset="0"/>
              </a:rPr>
              <a:t>2: </a:t>
            </a:r>
            <a:r>
              <a:rPr lang="en-US" sz="1800" kern="1400" dirty="0" err="1">
                <a:effectLst/>
                <a:latin typeface="Times New Roman" panose="02020603050405020304" pitchFamily="18" charset="0"/>
                <a:ea typeface="Calibri" panose="020F0502020204030204" pitchFamily="34" charset="0"/>
              </a:rPr>
              <a:t>Thông</a:t>
            </a:r>
            <a:r>
              <a:rPr lang="en-US" sz="1800" kern="1400" dirty="0">
                <a:effectLst/>
                <a:latin typeface="Times New Roman" panose="02020603050405020304" pitchFamily="18" charset="0"/>
                <a:ea typeface="Calibri" panose="020F0502020204030204" pitchFamily="34" charset="0"/>
              </a:rPr>
              <a:t> tin </a:t>
            </a:r>
            <a:r>
              <a:rPr lang="en-US" sz="1800" kern="1400" dirty="0" err="1">
                <a:effectLst/>
                <a:latin typeface="Times New Roman" panose="02020603050405020304" pitchFamily="18" charset="0"/>
                <a:ea typeface="Calibri" panose="020F0502020204030204" pitchFamily="34" charset="0"/>
              </a:rPr>
              <a:t>cảnh</a:t>
            </a:r>
            <a:r>
              <a:rPr lang="en-US" sz="1800" kern="1400" dirty="0">
                <a:effectLst/>
                <a:latin typeface="Times New Roman" panose="02020603050405020304" pitchFamily="18" charset="0"/>
                <a:ea typeface="Calibri" panose="020F0502020204030204" pitchFamily="34" charset="0"/>
              </a:rPr>
              <a:t> </a:t>
            </a:r>
            <a:r>
              <a:rPr lang="en-US" sz="1800" kern="1400" dirty="0" err="1">
                <a:effectLst/>
                <a:latin typeface="Times New Roman" panose="02020603050405020304" pitchFamily="18" charset="0"/>
                <a:ea typeface="Calibri" panose="020F0502020204030204" pitchFamily="34" charset="0"/>
              </a:rPr>
              <a:t>báo</a:t>
            </a:r>
            <a:r>
              <a:rPr lang="en-US" sz="1800" kern="1400" dirty="0">
                <a:effectLst/>
                <a:latin typeface="Times New Roman" panose="02020603050405020304" pitchFamily="18" charset="0"/>
                <a:ea typeface="Calibri" panose="020F0502020204030204" pitchFamily="34" charset="0"/>
              </a:rPr>
              <a:t> (</a:t>
            </a:r>
            <a:r>
              <a:rPr lang="en-US" sz="1800" kern="1400" dirty="0" err="1">
                <a:effectLst/>
                <a:latin typeface="Times New Roman" panose="02020603050405020304" pitchFamily="18" charset="0"/>
                <a:ea typeface="Calibri" panose="020F0502020204030204" pitchFamily="34" charset="0"/>
              </a:rPr>
              <a:t>khi</a:t>
            </a:r>
            <a:r>
              <a:rPr lang="en-US" sz="1800" kern="1400" dirty="0">
                <a:effectLst/>
                <a:latin typeface="Times New Roman" panose="02020603050405020304" pitchFamily="18" charset="0"/>
                <a:ea typeface="Calibri" panose="020F0502020204030204" pitchFamily="34" charset="0"/>
              </a:rPr>
              <a:t> </a:t>
            </a:r>
            <a:r>
              <a:rPr lang="en-US" sz="1800" kern="1400" dirty="0" err="1">
                <a:effectLst/>
                <a:latin typeface="Times New Roman" panose="02020603050405020304" pitchFamily="18" charset="0"/>
                <a:ea typeface="Calibri" panose="020F0502020204030204" pitchFamily="34" charset="0"/>
              </a:rPr>
              <a:t>độ</a:t>
            </a:r>
            <a:r>
              <a:rPr lang="en-US" sz="1800" kern="1400" dirty="0">
                <a:effectLst/>
                <a:latin typeface="Times New Roman" panose="02020603050405020304" pitchFamily="18" charset="0"/>
                <a:ea typeface="Calibri" panose="020F0502020204030204" pitchFamily="34" charset="0"/>
              </a:rPr>
              <a:t> </a:t>
            </a:r>
            <a:r>
              <a:rPr lang="en-US" sz="1800" kern="1400" dirty="0" err="1">
                <a:effectLst/>
                <a:latin typeface="Times New Roman" panose="02020603050405020304" pitchFamily="18" charset="0"/>
                <a:ea typeface="Calibri" panose="020F0502020204030204" pitchFamily="34" charset="0"/>
              </a:rPr>
              <a:t>mở</a:t>
            </a:r>
            <a:r>
              <a:rPr lang="en-US" sz="1800" kern="1400" dirty="0">
                <a:effectLst/>
                <a:latin typeface="Times New Roman" panose="02020603050405020304" pitchFamily="18" charset="0"/>
                <a:ea typeface="Calibri" panose="020F0502020204030204" pitchFamily="34" charset="0"/>
              </a:rPr>
              <a:t> </a:t>
            </a:r>
            <a:r>
              <a:rPr lang="en-US" sz="1800" kern="1400" dirty="0" err="1">
                <a:effectLst/>
                <a:latin typeface="Times New Roman" panose="02020603050405020304" pitchFamily="18" charset="0"/>
                <a:ea typeface="Calibri" panose="020F0502020204030204" pitchFamily="34" charset="0"/>
              </a:rPr>
              <a:t>của</a:t>
            </a:r>
            <a:r>
              <a:rPr lang="en-US" sz="1800" kern="1400" dirty="0">
                <a:effectLst/>
                <a:latin typeface="Times New Roman" panose="02020603050405020304" pitchFamily="18" charset="0"/>
                <a:ea typeface="Calibri" panose="020F0502020204030204" pitchFamily="34" charset="0"/>
              </a:rPr>
              <a:t> </a:t>
            </a:r>
            <a:r>
              <a:rPr lang="en-US" sz="1800" kern="1400" dirty="0" err="1">
                <a:effectLst/>
                <a:latin typeface="Times New Roman" panose="02020603050405020304" pitchFamily="18" charset="0"/>
                <a:ea typeface="Calibri" panose="020F0502020204030204" pitchFamily="34" charset="0"/>
              </a:rPr>
              <a:t>mắt</a:t>
            </a:r>
            <a:r>
              <a:rPr lang="en-US" sz="1800" kern="1400" dirty="0">
                <a:effectLst/>
                <a:latin typeface="Times New Roman" panose="02020603050405020304" pitchFamily="18" charset="0"/>
                <a:ea typeface="Calibri" panose="020F0502020204030204" pitchFamily="34" charset="0"/>
              </a:rPr>
              <a:t> </a:t>
            </a:r>
            <a:r>
              <a:rPr lang="en-US" sz="1800" kern="1400" dirty="0" err="1">
                <a:effectLst/>
                <a:latin typeface="Times New Roman" panose="02020603050405020304" pitchFamily="18" charset="0"/>
                <a:ea typeface="Calibri" panose="020F0502020204030204" pitchFamily="34" charset="0"/>
              </a:rPr>
              <a:t>không</a:t>
            </a:r>
            <a:r>
              <a:rPr lang="en-US" sz="1800" kern="1400" dirty="0">
                <a:effectLst/>
                <a:latin typeface="Times New Roman" panose="02020603050405020304" pitchFamily="18" charset="0"/>
                <a:ea typeface="Calibri" panose="020F0502020204030204" pitchFamily="34" charset="0"/>
              </a:rPr>
              <a:t> </a:t>
            </a:r>
            <a:r>
              <a:rPr lang="en-US" sz="1800" kern="1400" dirty="0" err="1">
                <a:effectLst/>
                <a:latin typeface="Times New Roman" panose="02020603050405020304" pitchFamily="18" charset="0"/>
                <a:ea typeface="Calibri" panose="020F0502020204030204" pitchFamily="34" charset="0"/>
              </a:rPr>
              <a:t>đạt</a:t>
            </a:r>
            <a:r>
              <a:rPr lang="en-US" sz="1800" kern="1400" dirty="0">
                <a:effectLst/>
                <a:latin typeface="Times New Roman" panose="02020603050405020304" pitchFamily="18" charset="0"/>
                <a:ea typeface="Calibri" panose="020F0502020204030204" pitchFamily="34" charset="0"/>
              </a:rPr>
              <a:t> </a:t>
            </a:r>
            <a:r>
              <a:rPr lang="en-US" sz="1800" kern="1400" dirty="0" err="1">
                <a:effectLst/>
                <a:latin typeface="Times New Roman" panose="02020603050405020304" pitchFamily="18" charset="0"/>
                <a:ea typeface="Calibri" panose="020F0502020204030204" pitchFamily="34" charset="0"/>
              </a:rPr>
              <a:t>yêu</a:t>
            </a:r>
            <a:r>
              <a:rPr lang="en-US" sz="1800" kern="1400" dirty="0">
                <a:effectLst/>
                <a:latin typeface="Times New Roman" panose="02020603050405020304" pitchFamily="18" charset="0"/>
                <a:ea typeface="Calibri" panose="020F0502020204030204" pitchFamily="34" charset="0"/>
              </a:rPr>
              <a:t> </a:t>
            </a:r>
            <a:r>
              <a:rPr lang="en-US" sz="1800" kern="1400" dirty="0" err="1">
                <a:effectLst/>
                <a:latin typeface="Times New Roman" panose="02020603050405020304" pitchFamily="18" charset="0"/>
                <a:ea typeface="Calibri" panose="020F0502020204030204" pitchFamily="34" charset="0"/>
              </a:rPr>
              <a:t>cầu</a:t>
            </a:r>
            <a:r>
              <a:rPr lang="en-US" sz="1800" kern="1400" dirty="0">
                <a:effectLst/>
                <a:latin typeface="Times New Roman" panose="02020603050405020304" pitchFamily="18" charset="0"/>
                <a:ea typeface="Calibri" panose="020F0502020204030204" pitchFamily="34" charset="0"/>
              </a:rPr>
              <a:t>)</a:t>
            </a:r>
            <a:endParaRPr lang="vi-VN" sz="1800" kern="1400" dirty="0">
              <a:effectLst/>
              <a:latin typeface="Times New Roman" panose="02020603050405020304" pitchFamily="18" charset="0"/>
              <a:ea typeface="Calibri" panose="020F0502020204030204" pitchFamily="34" charset="0"/>
            </a:endParaRPr>
          </a:p>
          <a:p>
            <a:pPr marL="0" marR="0" algn="just">
              <a:lnSpc>
                <a:spcPct val="150000"/>
              </a:lnSpc>
              <a:spcBef>
                <a:spcPts val="0"/>
              </a:spcBef>
              <a:spcAft>
                <a:spcPts val="1000"/>
              </a:spcAft>
            </a:pPr>
            <a:r>
              <a:rPr lang="en-US" sz="1800" kern="1400" dirty="0">
                <a:effectLst/>
                <a:latin typeface="Times New Roman" panose="02020603050405020304" pitchFamily="18" charset="0"/>
                <a:ea typeface="Calibri" panose="020F0502020204030204" pitchFamily="34" charset="0"/>
              </a:rPr>
              <a:t>3,5: </a:t>
            </a:r>
            <a:r>
              <a:rPr lang="en-US" sz="1800" kern="1400" dirty="0" err="1">
                <a:effectLst/>
                <a:latin typeface="Times New Roman" panose="02020603050405020304" pitchFamily="18" charset="0"/>
                <a:ea typeface="Calibri" panose="020F0502020204030204" pitchFamily="34" charset="0"/>
              </a:rPr>
              <a:t>Hình</a:t>
            </a:r>
            <a:r>
              <a:rPr lang="en-US" sz="1800" kern="1400" dirty="0">
                <a:effectLst/>
                <a:latin typeface="Times New Roman" panose="02020603050405020304" pitchFamily="18" charset="0"/>
                <a:ea typeface="Calibri" panose="020F0502020204030204" pitchFamily="34" charset="0"/>
              </a:rPr>
              <a:t> </a:t>
            </a:r>
            <a:r>
              <a:rPr lang="en-US" sz="1800" kern="1400" dirty="0" err="1">
                <a:effectLst/>
                <a:latin typeface="Times New Roman" panose="02020603050405020304" pitchFamily="18" charset="0"/>
                <a:ea typeface="Calibri" panose="020F0502020204030204" pitchFamily="34" charset="0"/>
              </a:rPr>
              <a:t>ảnh</a:t>
            </a:r>
            <a:r>
              <a:rPr lang="en-US" sz="1800" kern="1400" dirty="0">
                <a:effectLst/>
                <a:latin typeface="Times New Roman" panose="02020603050405020304" pitchFamily="18" charset="0"/>
                <a:ea typeface="Calibri" panose="020F0502020204030204" pitchFamily="34" charset="0"/>
              </a:rPr>
              <a:t> </a:t>
            </a:r>
            <a:r>
              <a:rPr lang="en-US" sz="1800" kern="1400" dirty="0" err="1">
                <a:effectLst/>
                <a:latin typeface="Times New Roman" panose="02020603050405020304" pitchFamily="18" charset="0"/>
                <a:ea typeface="Calibri" panose="020F0502020204030204" pitchFamily="34" charset="0"/>
              </a:rPr>
              <a:t>người</a:t>
            </a:r>
            <a:r>
              <a:rPr lang="en-US" sz="1800" kern="1400" dirty="0">
                <a:effectLst/>
                <a:latin typeface="Times New Roman" panose="02020603050405020304" pitchFamily="18" charset="0"/>
                <a:ea typeface="Calibri" panose="020F0502020204030204" pitchFamily="34" charset="0"/>
              </a:rPr>
              <a:t> </a:t>
            </a:r>
            <a:r>
              <a:rPr lang="en-US" sz="1800" kern="1400" dirty="0" err="1">
                <a:effectLst/>
                <a:latin typeface="Times New Roman" panose="02020603050405020304" pitchFamily="18" charset="0"/>
                <a:ea typeface="Calibri" panose="020F0502020204030204" pitchFamily="34" charset="0"/>
              </a:rPr>
              <a:t>dùng</a:t>
            </a:r>
            <a:r>
              <a:rPr lang="en-US" sz="1800" kern="1400" dirty="0">
                <a:effectLst/>
                <a:latin typeface="Times New Roman" panose="02020603050405020304" pitchFamily="18" charset="0"/>
                <a:ea typeface="Calibri" panose="020F0502020204030204" pitchFamily="34" charset="0"/>
              </a:rPr>
              <a:t> </a:t>
            </a:r>
            <a:r>
              <a:rPr lang="en-US" sz="1800" kern="1400" dirty="0" err="1">
                <a:effectLst/>
                <a:latin typeface="Times New Roman" panose="02020603050405020304" pitchFamily="18" charset="0"/>
                <a:ea typeface="Calibri" panose="020F0502020204030204" pitchFamily="34" charset="0"/>
              </a:rPr>
              <a:t>không</a:t>
            </a:r>
            <a:r>
              <a:rPr lang="en-US" sz="1800" kern="1400" dirty="0">
                <a:effectLst/>
                <a:latin typeface="Times New Roman" panose="02020603050405020304" pitchFamily="18" charset="0"/>
                <a:ea typeface="Calibri" panose="020F0502020204030204" pitchFamily="34" charset="0"/>
              </a:rPr>
              <a:t> </a:t>
            </a:r>
            <a:r>
              <a:rPr lang="en-US" sz="1800" kern="1400" dirty="0" err="1">
                <a:effectLst/>
                <a:latin typeface="Times New Roman" panose="02020603050405020304" pitchFamily="18" charset="0"/>
                <a:ea typeface="Calibri" panose="020F0502020204030204" pitchFamily="34" charset="0"/>
              </a:rPr>
              <a:t>tập</a:t>
            </a:r>
            <a:r>
              <a:rPr lang="en-US" sz="1800" kern="1400" dirty="0">
                <a:effectLst/>
                <a:latin typeface="Times New Roman" panose="02020603050405020304" pitchFamily="18" charset="0"/>
                <a:ea typeface="Calibri" panose="020F0502020204030204" pitchFamily="34" charset="0"/>
              </a:rPr>
              <a:t> </a:t>
            </a:r>
            <a:r>
              <a:rPr lang="en-US" sz="1800" kern="1400" dirty="0" err="1">
                <a:effectLst/>
                <a:latin typeface="Times New Roman" panose="02020603050405020304" pitchFamily="18" charset="0"/>
                <a:ea typeface="Calibri" panose="020F0502020204030204" pitchFamily="34" charset="0"/>
              </a:rPr>
              <a:t>trung</a:t>
            </a:r>
            <a:endParaRPr lang="vi-VN" sz="1800" kern="1400" dirty="0">
              <a:effectLst/>
              <a:latin typeface="Times New Roman" panose="02020603050405020304" pitchFamily="18" charset="0"/>
              <a:ea typeface="Calibri" panose="020F0502020204030204" pitchFamily="34" charset="0"/>
            </a:endParaRPr>
          </a:p>
        </p:txBody>
      </p:sp>
      <p:sp>
        <p:nvSpPr>
          <p:cNvPr id="4" name="TextBox 3">
            <a:extLst>
              <a:ext uri="{FF2B5EF4-FFF2-40B4-BE49-F238E27FC236}">
                <a16:creationId xmlns:a16="http://schemas.microsoft.com/office/drawing/2014/main" id="{0E67AA29-BE07-4E06-9724-E40980CFD97D}"/>
              </a:ext>
            </a:extLst>
          </p:cNvPr>
          <p:cNvSpPr txBox="1"/>
          <p:nvPr/>
        </p:nvSpPr>
        <p:spPr>
          <a:xfrm>
            <a:off x="1046375" y="1315059"/>
            <a:ext cx="1527142" cy="369332"/>
          </a:xfrm>
          <a:prstGeom prst="rect">
            <a:avLst/>
          </a:prstGeom>
          <a:noFill/>
        </p:spPr>
        <p:txBody>
          <a:bodyPr wrap="square" rtlCol="0">
            <a:spAutoFit/>
          </a:bodyPr>
          <a:lstStyle/>
          <a:p>
            <a:r>
              <a:rPr lang="en-US" dirty="0" err="1">
                <a:solidFill>
                  <a:srgbClr val="0070C0"/>
                </a:solidFill>
                <a:latin typeface="Times New Roman" panose="02020603050405020304" pitchFamily="18" charset="0"/>
                <a:cs typeface="Times New Roman" panose="02020603050405020304" pitchFamily="18" charset="0"/>
              </a:rPr>
              <a:t>Phân</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tích</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mắt</a:t>
            </a:r>
            <a:endParaRPr lang="vi-VN" dirty="0">
              <a:solidFill>
                <a:srgbClr val="0070C0"/>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6CB98E79-1BEA-4932-BB5E-F73FEB2F18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8072" y="1695040"/>
            <a:ext cx="5867400" cy="2969260"/>
          </a:xfrm>
          <a:prstGeom prst="rect">
            <a:avLst/>
          </a:prstGeom>
        </p:spPr>
      </p:pic>
    </p:spTree>
    <p:extLst>
      <p:ext uri="{BB962C8B-B14F-4D97-AF65-F5344CB8AC3E}">
        <p14:creationId xmlns:p14="http://schemas.microsoft.com/office/powerpoint/2010/main" val="38965775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B3DDD1D-7ECD-4A77-8CC3-4ADF47234FD7}"/>
              </a:ext>
            </a:extLst>
          </p:cNvPr>
          <p:cNvSpPr txBox="1"/>
          <p:nvPr/>
        </p:nvSpPr>
        <p:spPr>
          <a:xfrm>
            <a:off x="1271244" y="4674949"/>
            <a:ext cx="6561056" cy="2000548"/>
          </a:xfrm>
          <a:prstGeom prst="rect">
            <a:avLst/>
          </a:prstGeom>
          <a:noFill/>
        </p:spPr>
        <p:txBody>
          <a:bodyPr wrap="square" rtlCol="0">
            <a:spAutoFit/>
          </a:bodyPr>
          <a:lstStyle/>
          <a:p>
            <a:pPr marL="0" marR="0" algn="just">
              <a:lnSpc>
                <a:spcPct val="150000"/>
              </a:lnSpc>
              <a:spcBef>
                <a:spcPts val="0"/>
              </a:spcBef>
              <a:spcAft>
                <a:spcPts val="1000"/>
              </a:spcAft>
            </a:pPr>
            <a:r>
              <a:rPr lang="en-US" sz="1800" kern="1400" dirty="0" err="1">
                <a:effectLst/>
                <a:latin typeface="Times New Roman" panose="02020603050405020304" pitchFamily="18" charset="0"/>
                <a:ea typeface="Calibri" panose="020F0502020204030204" pitchFamily="34" charset="0"/>
              </a:rPr>
              <a:t>Chú</a:t>
            </a:r>
            <a:r>
              <a:rPr lang="en-US" sz="1800" kern="1400" dirty="0">
                <a:effectLst/>
                <a:latin typeface="Times New Roman" panose="02020603050405020304" pitchFamily="18" charset="0"/>
                <a:ea typeface="Calibri" panose="020F0502020204030204" pitchFamily="34" charset="0"/>
              </a:rPr>
              <a:t> </a:t>
            </a:r>
            <a:r>
              <a:rPr lang="en-US" sz="1800" kern="1400" dirty="0" err="1">
                <a:effectLst/>
                <a:latin typeface="Times New Roman" panose="02020603050405020304" pitchFamily="18" charset="0"/>
                <a:ea typeface="Calibri" panose="020F0502020204030204" pitchFamily="34" charset="0"/>
              </a:rPr>
              <a:t>thích</a:t>
            </a:r>
            <a:r>
              <a:rPr lang="en-US" sz="1800" kern="1400" dirty="0">
                <a:effectLst/>
                <a:latin typeface="Times New Roman" panose="02020603050405020304" pitchFamily="18" charset="0"/>
                <a:ea typeface="Calibri" panose="020F0502020204030204" pitchFamily="34" charset="0"/>
              </a:rPr>
              <a:t>:</a:t>
            </a:r>
            <a:endParaRPr lang="vi-VN" sz="1800" kern="1400" dirty="0">
              <a:effectLst/>
              <a:latin typeface="Times New Roman" panose="02020603050405020304" pitchFamily="18" charset="0"/>
              <a:ea typeface="Calibri" panose="020F0502020204030204" pitchFamily="34" charset="0"/>
            </a:endParaRPr>
          </a:p>
          <a:p>
            <a:pPr marL="0" marR="0" algn="just">
              <a:lnSpc>
                <a:spcPct val="150000"/>
              </a:lnSpc>
              <a:spcBef>
                <a:spcPts val="0"/>
              </a:spcBef>
              <a:spcAft>
                <a:spcPts val="1000"/>
              </a:spcAft>
            </a:pPr>
            <a:r>
              <a:rPr lang="en-US" sz="1800" kern="1400" dirty="0">
                <a:effectLst/>
                <a:latin typeface="Times New Roman" panose="02020603050405020304" pitchFamily="18" charset="0"/>
                <a:ea typeface="Calibri" panose="020F0502020204030204" pitchFamily="34" charset="0"/>
              </a:rPr>
              <a:t>1: </a:t>
            </a:r>
            <a:r>
              <a:rPr lang="en-US" sz="1800" kern="1400" dirty="0" err="1">
                <a:effectLst/>
                <a:latin typeface="Times New Roman" panose="02020603050405020304" pitchFamily="18" charset="0"/>
                <a:ea typeface="Calibri" panose="020F0502020204030204" pitchFamily="34" charset="0"/>
              </a:rPr>
              <a:t>Thông</a:t>
            </a:r>
            <a:r>
              <a:rPr lang="en-US" sz="1800" kern="1400" dirty="0">
                <a:effectLst/>
                <a:latin typeface="Times New Roman" panose="02020603050405020304" pitchFamily="18" charset="0"/>
                <a:ea typeface="Calibri" panose="020F0502020204030204" pitchFamily="34" charset="0"/>
              </a:rPr>
              <a:t> tin </a:t>
            </a:r>
            <a:r>
              <a:rPr lang="en-US" sz="1800" kern="1400" dirty="0" err="1">
                <a:effectLst/>
                <a:latin typeface="Times New Roman" panose="02020603050405020304" pitchFamily="18" charset="0"/>
                <a:ea typeface="Calibri" panose="020F0502020204030204" pitchFamily="34" charset="0"/>
              </a:rPr>
              <a:t>hình</a:t>
            </a:r>
            <a:r>
              <a:rPr lang="en-US" sz="1800" kern="1400" dirty="0">
                <a:effectLst/>
                <a:latin typeface="Times New Roman" panose="02020603050405020304" pitchFamily="18" charset="0"/>
                <a:ea typeface="Calibri" panose="020F0502020204030204" pitchFamily="34" charset="0"/>
              </a:rPr>
              <a:t> </a:t>
            </a:r>
            <a:r>
              <a:rPr lang="en-US" sz="1800" kern="1400" dirty="0" err="1">
                <a:effectLst/>
                <a:latin typeface="Times New Roman" panose="02020603050405020304" pitchFamily="18" charset="0"/>
                <a:ea typeface="Calibri" panose="020F0502020204030204" pitchFamily="34" charset="0"/>
              </a:rPr>
              <a:t>ảnh</a:t>
            </a:r>
            <a:r>
              <a:rPr lang="en-US" sz="1800" kern="1400" dirty="0">
                <a:effectLst/>
                <a:latin typeface="Times New Roman" panose="02020603050405020304" pitchFamily="18" charset="0"/>
                <a:ea typeface="Calibri" panose="020F0502020204030204" pitchFamily="34" charset="0"/>
              </a:rPr>
              <a:t> qua camera</a:t>
            </a:r>
            <a:endParaRPr lang="vi-VN" sz="1800" kern="1400" dirty="0">
              <a:effectLst/>
              <a:latin typeface="Times New Roman" panose="02020603050405020304" pitchFamily="18" charset="0"/>
              <a:ea typeface="Calibri" panose="020F0502020204030204" pitchFamily="34" charset="0"/>
            </a:endParaRPr>
          </a:p>
          <a:p>
            <a:pPr marL="0" marR="0" algn="just">
              <a:lnSpc>
                <a:spcPct val="150000"/>
              </a:lnSpc>
              <a:spcBef>
                <a:spcPts val="0"/>
              </a:spcBef>
              <a:spcAft>
                <a:spcPts val="1000"/>
              </a:spcAft>
            </a:pPr>
            <a:r>
              <a:rPr lang="en-US" sz="1800" kern="1400" dirty="0">
                <a:effectLst/>
                <a:latin typeface="Times New Roman" panose="02020603050405020304" pitchFamily="18" charset="0"/>
                <a:ea typeface="Calibri" panose="020F0502020204030204" pitchFamily="34" charset="0"/>
              </a:rPr>
              <a:t>2: </a:t>
            </a:r>
            <a:r>
              <a:rPr lang="en-US" sz="1800" kern="1400" dirty="0" err="1">
                <a:effectLst/>
                <a:latin typeface="Times New Roman" panose="02020603050405020304" pitchFamily="18" charset="0"/>
                <a:ea typeface="Calibri" panose="020F0502020204030204" pitchFamily="34" charset="0"/>
              </a:rPr>
              <a:t>Thông</a:t>
            </a:r>
            <a:r>
              <a:rPr lang="en-US" sz="1800" kern="1400" dirty="0">
                <a:effectLst/>
                <a:latin typeface="Times New Roman" panose="02020603050405020304" pitchFamily="18" charset="0"/>
                <a:ea typeface="Calibri" panose="020F0502020204030204" pitchFamily="34" charset="0"/>
              </a:rPr>
              <a:t> tin </a:t>
            </a:r>
            <a:r>
              <a:rPr lang="en-US" sz="1800" kern="1400" dirty="0" err="1">
                <a:effectLst/>
                <a:latin typeface="Times New Roman" panose="02020603050405020304" pitchFamily="18" charset="0"/>
                <a:ea typeface="Calibri" panose="020F0502020204030204" pitchFamily="34" charset="0"/>
              </a:rPr>
              <a:t>cảnh</a:t>
            </a:r>
            <a:r>
              <a:rPr lang="en-US" sz="1800" kern="1400" dirty="0">
                <a:effectLst/>
                <a:latin typeface="Times New Roman" panose="02020603050405020304" pitchFamily="18" charset="0"/>
                <a:ea typeface="Calibri" panose="020F0502020204030204" pitchFamily="34" charset="0"/>
              </a:rPr>
              <a:t> </a:t>
            </a:r>
            <a:r>
              <a:rPr lang="en-US" sz="1800" kern="1400" dirty="0" err="1">
                <a:effectLst/>
                <a:latin typeface="Times New Roman" panose="02020603050405020304" pitchFamily="18" charset="0"/>
                <a:ea typeface="Calibri" panose="020F0502020204030204" pitchFamily="34" charset="0"/>
              </a:rPr>
              <a:t>báo</a:t>
            </a:r>
            <a:r>
              <a:rPr lang="en-US" sz="1800" kern="1400" dirty="0">
                <a:effectLst/>
                <a:latin typeface="Times New Roman" panose="02020603050405020304" pitchFamily="18" charset="0"/>
                <a:ea typeface="Calibri" panose="020F0502020204030204" pitchFamily="34" charset="0"/>
              </a:rPr>
              <a:t> (</a:t>
            </a:r>
            <a:r>
              <a:rPr lang="en-US" sz="1800" kern="1400" dirty="0" err="1">
                <a:effectLst/>
                <a:latin typeface="Times New Roman" panose="02020603050405020304" pitchFamily="18" charset="0"/>
                <a:ea typeface="Calibri" panose="020F0502020204030204" pitchFamily="34" charset="0"/>
              </a:rPr>
              <a:t>khi</a:t>
            </a:r>
            <a:r>
              <a:rPr lang="en-US" sz="1800" kern="1400" dirty="0">
                <a:effectLst/>
                <a:latin typeface="Times New Roman" panose="02020603050405020304" pitchFamily="18" charset="0"/>
                <a:ea typeface="Calibri" panose="020F0502020204030204" pitchFamily="34" charset="0"/>
              </a:rPr>
              <a:t> </a:t>
            </a:r>
            <a:r>
              <a:rPr lang="en-US" sz="1800" kern="1400" dirty="0" err="1">
                <a:effectLst/>
                <a:latin typeface="Times New Roman" panose="02020603050405020304" pitchFamily="18" charset="0"/>
                <a:ea typeface="Calibri" panose="020F0502020204030204" pitchFamily="34" charset="0"/>
              </a:rPr>
              <a:t>người</a:t>
            </a:r>
            <a:r>
              <a:rPr lang="en-US" sz="1800" kern="1400" dirty="0">
                <a:effectLst/>
                <a:latin typeface="Times New Roman" panose="02020603050405020304" pitchFamily="18" charset="0"/>
                <a:ea typeface="Calibri" panose="020F0502020204030204" pitchFamily="34" charset="0"/>
              </a:rPr>
              <a:t> </a:t>
            </a:r>
            <a:r>
              <a:rPr lang="en-US" sz="1800" kern="1400" dirty="0" err="1">
                <a:effectLst/>
                <a:latin typeface="Times New Roman" panose="02020603050405020304" pitchFamily="18" charset="0"/>
                <a:ea typeface="Calibri" panose="020F0502020204030204" pitchFamily="34" charset="0"/>
              </a:rPr>
              <a:t>dùng</a:t>
            </a:r>
            <a:r>
              <a:rPr lang="en-US" sz="1800" kern="1400" dirty="0">
                <a:effectLst/>
                <a:latin typeface="Times New Roman" panose="02020603050405020304" pitchFamily="18" charset="0"/>
                <a:ea typeface="Calibri" panose="020F0502020204030204" pitchFamily="34" charset="0"/>
              </a:rPr>
              <a:t> </a:t>
            </a:r>
            <a:r>
              <a:rPr lang="en-US" sz="1800" kern="1400" dirty="0" err="1">
                <a:effectLst/>
                <a:latin typeface="Times New Roman" panose="02020603050405020304" pitchFamily="18" charset="0"/>
                <a:ea typeface="Calibri" panose="020F0502020204030204" pitchFamily="34" charset="0"/>
              </a:rPr>
              <a:t>không</a:t>
            </a:r>
            <a:r>
              <a:rPr lang="en-US" sz="1800" kern="1400" dirty="0">
                <a:effectLst/>
                <a:latin typeface="Times New Roman" panose="02020603050405020304" pitchFamily="18" charset="0"/>
                <a:ea typeface="Calibri" panose="020F0502020204030204" pitchFamily="34" charset="0"/>
              </a:rPr>
              <a:t> </a:t>
            </a:r>
            <a:r>
              <a:rPr lang="en-US" sz="1800" kern="1400" dirty="0" err="1">
                <a:effectLst/>
                <a:latin typeface="Times New Roman" panose="02020603050405020304" pitchFamily="18" charset="0"/>
                <a:ea typeface="Calibri" panose="020F0502020204030204" pitchFamily="34" charset="0"/>
              </a:rPr>
              <a:t>tập</a:t>
            </a:r>
            <a:r>
              <a:rPr lang="en-US" sz="1800" kern="1400" dirty="0">
                <a:effectLst/>
                <a:latin typeface="Times New Roman" panose="02020603050405020304" pitchFamily="18" charset="0"/>
                <a:ea typeface="Calibri" panose="020F0502020204030204" pitchFamily="34" charset="0"/>
              </a:rPr>
              <a:t> </a:t>
            </a:r>
            <a:r>
              <a:rPr lang="en-US" sz="1800" kern="1400" dirty="0" err="1">
                <a:effectLst/>
                <a:latin typeface="Times New Roman" panose="02020603050405020304" pitchFamily="18" charset="0"/>
                <a:ea typeface="Calibri" panose="020F0502020204030204" pitchFamily="34" charset="0"/>
              </a:rPr>
              <a:t>trung</a:t>
            </a:r>
            <a:r>
              <a:rPr lang="en-US" sz="1800" kern="1400" dirty="0">
                <a:effectLst/>
                <a:latin typeface="Times New Roman" panose="02020603050405020304" pitchFamily="18" charset="0"/>
                <a:ea typeface="Calibri" panose="020F0502020204030204" pitchFamily="34" charset="0"/>
              </a:rPr>
              <a:t>)</a:t>
            </a:r>
            <a:endParaRPr lang="vi-VN" sz="1800" kern="1400" dirty="0">
              <a:effectLst/>
              <a:latin typeface="Times New Roman" panose="02020603050405020304" pitchFamily="18" charset="0"/>
              <a:ea typeface="Calibri" panose="020F0502020204030204" pitchFamily="34" charset="0"/>
            </a:endParaRPr>
          </a:p>
          <a:p>
            <a:r>
              <a:rPr lang="en-US" sz="1800" kern="1400" dirty="0">
                <a:effectLst/>
                <a:latin typeface="Times New Roman" panose="02020603050405020304" pitchFamily="18" charset="0"/>
                <a:ea typeface="Calibri" panose="020F0502020204030204" pitchFamily="34" charset="0"/>
              </a:rPr>
              <a:t>3,5: </a:t>
            </a:r>
            <a:r>
              <a:rPr lang="en-US" sz="1800" kern="1400" dirty="0" err="1">
                <a:effectLst/>
                <a:latin typeface="Times New Roman" panose="02020603050405020304" pitchFamily="18" charset="0"/>
                <a:ea typeface="Calibri" panose="020F0502020204030204" pitchFamily="34" charset="0"/>
              </a:rPr>
              <a:t>Hình</a:t>
            </a:r>
            <a:r>
              <a:rPr lang="en-US" sz="1800" kern="1400" dirty="0">
                <a:effectLst/>
                <a:latin typeface="Times New Roman" panose="02020603050405020304" pitchFamily="18" charset="0"/>
                <a:ea typeface="Calibri" panose="020F0502020204030204" pitchFamily="34" charset="0"/>
              </a:rPr>
              <a:t> </a:t>
            </a:r>
            <a:r>
              <a:rPr lang="en-US" sz="1800" kern="1400" dirty="0" err="1">
                <a:effectLst/>
                <a:latin typeface="Times New Roman" panose="02020603050405020304" pitchFamily="18" charset="0"/>
                <a:ea typeface="Calibri" panose="020F0502020204030204" pitchFamily="34" charset="0"/>
              </a:rPr>
              <a:t>ảnh</a:t>
            </a:r>
            <a:r>
              <a:rPr lang="en-US" sz="1800" kern="1400" dirty="0">
                <a:effectLst/>
                <a:latin typeface="Times New Roman" panose="02020603050405020304" pitchFamily="18" charset="0"/>
                <a:ea typeface="Calibri" panose="020F0502020204030204" pitchFamily="34" charset="0"/>
              </a:rPr>
              <a:t> </a:t>
            </a:r>
            <a:r>
              <a:rPr lang="en-US" sz="1800" kern="1400" dirty="0" err="1">
                <a:effectLst/>
                <a:latin typeface="Times New Roman" panose="02020603050405020304" pitchFamily="18" charset="0"/>
                <a:ea typeface="Calibri" panose="020F0502020204030204" pitchFamily="34" charset="0"/>
              </a:rPr>
              <a:t>người</a:t>
            </a:r>
            <a:r>
              <a:rPr lang="en-US" sz="1800" kern="1400" dirty="0">
                <a:effectLst/>
                <a:latin typeface="Times New Roman" panose="02020603050405020304" pitchFamily="18" charset="0"/>
                <a:ea typeface="Calibri" panose="020F0502020204030204" pitchFamily="34" charset="0"/>
              </a:rPr>
              <a:t> </a:t>
            </a:r>
            <a:r>
              <a:rPr lang="en-US" sz="1800" kern="1400" dirty="0" err="1">
                <a:effectLst/>
                <a:latin typeface="Times New Roman" panose="02020603050405020304" pitchFamily="18" charset="0"/>
                <a:ea typeface="Calibri" panose="020F0502020204030204" pitchFamily="34" charset="0"/>
              </a:rPr>
              <a:t>dùng</a:t>
            </a:r>
            <a:r>
              <a:rPr lang="en-US" sz="1800" kern="1400" dirty="0">
                <a:effectLst/>
                <a:latin typeface="Times New Roman" panose="02020603050405020304" pitchFamily="18" charset="0"/>
                <a:ea typeface="Calibri" panose="020F0502020204030204" pitchFamily="34" charset="0"/>
              </a:rPr>
              <a:t> </a:t>
            </a:r>
            <a:r>
              <a:rPr lang="en-US" sz="1800" kern="1400" dirty="0" err="1">
                <a:effectLst/>
                <a:latin typeface="Times New Roman" panose="02020603050405020304" pitchFamily="18" charset="0"/>
                <a:ea typeface="Calibri" panose="020F0502020204030204" pitchFamily="34" charset="0"/>
              </a:rPr>
              <a:t>không</a:t>
            </a:r>
            <a:r>
              <a:rPr lang="en-US" sz="1800" kern="1400" dirty="0">
                <a:effectLst/>
                <a:latin typeface="Times New Roman" panose="02020603050405020304" pitchFamily="18" charset="0"/>
                <a:ea typeface="Calibri" panose="020F0502020204030204" pitchFamily="34" charset="0"/>
              </a:rPr>
              <a:t> </a:t>
            </a:r>
            <a:r>
              <a:rPr lang="en-US" sz="1800" kern="1400" dirty="0" err="1">
                <a:effectLst/>
                <a:latin typeface="Times New Roman" panose="02020603050405020304" pitchFamily="18" charset="0"/>
                <a:ea typeface="Calibri" panose="020F0502020204030204" pitchFamily="34" charset="0"/>
              </a:rPr>
              <a:t>tập</a:t>
            </a:r>
            <a:r>
              <a:rPr lang="en-US" sz="1800" kern="1400" dirty="0">
                <a:effectLst/>
                <a:latin typeface="Times New Roman" panose="02020603050405020304" pitchFamily="18" charset="0"/>
                <a:ea typeface="Calibri" panose="020F0502020204030204" pitchFamily="34" charset="0"/>
              </a:rPr>
              <a:t> </a:t>
            </a:r>
            <a:r>
              <a:rPr lang="en-US" sz="1800" kern="1400" dirty="0" err="1">
                <a:effectLst/>
                <a:latin typeface="Times New Roman" panose="02020603050405020304" pitchFamily="18" charset="0"/>
                <a:ea typeface="Calibri" panose="020F0502020204030204" pitchFamily="34" charset="0"/>
              </a:rPr>
              <a:t>trung</a:t>
            </a:r>
            <a:endParaRPr lang="vi-VN" sz="1800" kern="1400" dirty="0">
              <a:effectLst/>
              <a:latin typeface="Times New Roman" panose="02020603050405020304" pitchFamily="18" charset="0"/>
              <a:ea typeface="Calibri" panose="020F0502020204030204" pitchFamily="34" charset="0"/>
            </a:endParaRPr>
          </a:p>
        </p:txBody>
      </p:sp>
      <p:sp>
        <p:nvSpPr>
          <p:cNvPr id="4" name="TextBox 3">
            <a:extLst>
              <a:ext uri="{FF2B5EF4-FFF2-40B4-BE49-F238E27FC236}">
                <a16:creationId xmlns:a16="http://schemas.microsoft.com/office/drawing/2014/main" id="{0E67AA29-BE07-4E06-9724-E40980CFD97D}"/>
              </a:ext>
            </a:extLst>
          </p:cNvPr>
          <p:cNvSpPr txBox="1"/>
          <p:nvPr/>
        </p:nvSpPr>
        <p:spPr>
          <a:xfrm>
            <a:off x="1046375" y="1315059"/>
            <a:ext cx="1527142" cy="369332"/>
          </a:xfrm>
          <a:prstGeom prst="rect">
            <a:avLst/>
          </a:prstGeom>
          <a:noFill/>
        </p:spPr>
        <p:txBody>
          <a:bodyPr wrap="square" rtlCol="0">
            <a:spAutoFit/>
          </a:bodyPr>
          <a:lstStyle/>
          <a:p>
            <a:r>
              <a:rPr lang="en-US" dirty="0" err="1">
                <a:solidFill>
                  <a:srgbClr val="0070C0"/>
                </a:solidFill>
                <a:latin typeface="Times New Roman" panose="02020603050405020304" pitchFamily="18" charset="0"/>
                <a:cs typeface="Times New Roman" panose="02020603050405020304" pitchFamily="18" charset="0"/>
              </a:rPr>
              <a:t>Phân</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tích</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mặt</a:t>
            </a:r>
            <a:endParaRPr lang="vi-VN" dirty="0">
              <a:solidFill>
                <a:srgbClr val="0070C0"/>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E392A750-6221-42AE-A7B9-37F1C28C97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1244" y="1684391"/>
            <a:ext cx="5829300" cy="2950210"/>
          </a:xfrm>
          <a:prstGeom prst="rect">
            <a:avLst/>
          </a:prstGeom>
        </p:spPr>
      </p:pic>
    </p:spTree>
    <p:extLst>
      <p:ext uri="{BB962C8B-B14F-4D97-AF65-F5344CB8AC3E}">
        <p14:creationId xmlns:p14="http://schemas.microsoft.com/office/powerpoint/2010/main" val="34752291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B3DDD1D-7ECD-4A77-8CC3-4ADF47234FD7}"/>
              </a:ext>
            </a:extLst>
          </p:cNvPr>
          <p:cNvSpPr txBox="1"/>
          <p:nvPr/>
        </p:nvSpPr>
        <p:spPr>
          <a:xfrm>
            <a:off x="1271244" y="4674949"/>
            <a:ext cx="6561056" cy="2089290"/>
          </a:xfrm>
          <a:prstGeom prst="rect">
            <a:avLst/>
          </a:prstGeom>
          <a:noFill/>
        </p:spPr>
        <p:txBody>
          <a:bodyPr wrap="square" rtlCol="0">
            <a:spAutoFit/>
          </a:bodyPr>
          <a:lstStyle/>
          <a:p>
            <a:pPr marL="0" marR="0" algn="just">
              <a:lnSpc>
                <a:spcPct val="150000"/>
              </a:lnSpc>
              <a:spcBef>
                <a:spcPts val="0"/>
              </a:spcBef>
              <a:spcAft>
                <a:spcPts val="1000"/>
              </a:spcAft>
            </a:pPr>
            <a:r>
              <a:rPr lang="en-US" sz="1800" kern="1400" dirty="0" err="1">
                <a:effectLst/>
                <a:latin typeface="Times New Roman" panose="02020603050405020304" pitchFamily="18" charset="0"/>
                <a:ea typeface="Calibri" panose="020F0502020204030204" pitchFamily="34" charset="0"/>
              </a:rPr>
              <a:t>Chú</a:t>
            </a:r>
            <a:r>
              <a:rPr lang="en-US" sz="1800" kern="1400" dirty="0">
                <a:effectLst/>
                <a:latin typeface="Times New Roman" panose="02020603050405020304" pitchFamily="18" charset="0"/>
                <a:ea typeface="Calibri" panose="020F0502020204030204" pitchFamily="34" charset="0"/>
              </a:rPr>
              <a:t> </a:t>
            </a:r>
            <a:r>
              <a:rPr lang="en-US" sz="1800" kern="1400" dirty="0" err="1">
                <a:effectLst/>
                <a:latin typeface="Times New Roman" panose="02020603050405020304" pitchFamily="18" charset="0"/>
                <a:ea typeface="Calibri" panose="020F0502020204030204" pitchFamily="34" charset="0"/>
              </a:rPr>
              <a:t>thích</a:t>
            </a:r>
            <a:r>
              <a:rPr lang="en-US" sz="1800" kern="1400" dirty="0">
                <a:effectLst/>
                <a:latin typeface="Times New Roman" panose="02020603050405020304" pitchFamily="18" charset="0"/>
                <a:ea typeface="Calibri" panose="020F0502020204030204" pitchFamily="34" charset="0"/>
              </a:rPr>
              <a:t>:</a:t>
            </a:r>
            <a:endParaRPr lang="vi-VN" sz="1800" kern="1400" dirty="0">
              <a:effectLst/>
              <a:latin typeface="Times New Roman" panose="02020603050405020304" pitchFamily="18" charset="0"/>
              <a:ea typeface="Calibri" panose="020F0502020204030204" pitchFamily="34" charset="0"/>
            </a:endParaRPr>
          </a:p>
          <a:p>
            <a:pPr marL="0" marR="0" algn="just">
              <a:lnSpc>
                <a:spcPct val="150000"/>
              </a:lnSpc>
              <a:spcBef>
                <a:spcPts val="0"/>
              </a:spcBef>
              <a:spcAft>
                <a:spcPts val="1000"/>
              </a:spcAft>
            </a:pPr>
            <a:r>
              <a:rPr lang="en-US" sz="1800" kern="1400" dirty="0">
                <a:effectLst/>
                <a:latin typeface="Times New Roman" panose="02020603050405020304" pitchFamily="18" charset="0"/>
                <a:ea typeface="Calibri" panose="020F0502020204030204" pitchFamily="34" charset="0"/>
              </a:rPr>
              <a:t>1: </a:t>
            </a:r>
            <a:r>
              <a:rPr lang="en-US" sz="1800" kern="1400" dirty="0" err="1">
                <a:effectLst/>
                <a:latin typeface="Times New Roman" panose="02020603050405020304" pitchFamily="18" charset="0"/>
                <a:ea typeface="Calibri" panose="020F0502020204030204" pitchFamily="34" charset="0"/>
              </a:rPr>
              <a:t>Thông</a:t>
            </a:r>
            <a:r>
              <a:rPr lang="en-US" sz="1800" kern="1400" dirty="0">
                <a:effectLst/>
                <a:latin typeface="Times New Roman" panose="02020603050405020304" pitchFamily="18" charset="0"/>
                <a:ea typeface="Calibri" panose="020F0502020204030204" pitchFamily="34" charset="0"/>
              </a:rPr>
              <a:t> tin </a:t>
            </a:r>
            <a:r>
              <a:rPr lang="en-US" sz="1800" kern="1400" dirty="0" err="1">
                <a:effectLst/>
                <a:latin typeface="Times New Roman" panose="02020603050405020304" pitchFamily="18" charset="0"/>
                <a:ea typeface="Calibri" panose="020F0502020204030204" pitchFamily="34" charset="0"/>
              </a:rPr>
              <a:t>vị</a:t>
            </a:r>
            <a:r>
              <a:rPr lang="en-US" sz="1800" kern="1400" dirty="0">
                <a:effectLst/>
                <a:latin typeface="Times New Roman" panose="02020603050405020304" pitchFamily="18" charset="0"/>
                <a:ea typeface="Calibri" panose="020F0502020204030204" pitchFamily="34" charset="0"/>
              </a:rPr>
              <a:t> </a:t>
            </a:r>
            <a:r>
              <a:rPr lang="en-US" sz="1800" kern="1400" dirty="0" err="1">
                <a:effectLst/>
                <a:latin typeface="Times New Roman" panose="02020603050405020304" pitchFamily="18" charset="0"/>
                <a:ea typeface="Calibri" panose="020F0502020204030204" pitchFamily="34" charset="0"/>
              </a:rPr>
              <a:t>trí</a:t>
            </a:r>
            <a:r>
              <a:rPr lang="en-US" sz="1800" kern="1400" dirty="0">
                <a:effectLst/>
                <a:latin typeface="Times New Roman" panose="02020603050405020304" pitchFamily="18" charset="0"/>
                <a:ea typeface="Calibri" panose="020F0502020204030204" pitchFamily="34" charset="0"/>
              </a:rPr>
              <a:t> qua </a:t>
            </a:r>
            <a:r>
              <a:rPr lang="en-US" sz="1800" kern="1400" dirty="0" err="1">
                <a:effectLst/>
                <a:latin typeface="Times New Roman" panose="02020603050405020304" pitchFamily="18" charset="0"/>
                <a:ea typeface="Calibri" panose="020F0502020204030204" pitchFamily="34" charset="0"/>
              </a:rPr>
              <a:t>định</a:t>
            </a:r>
            <a:r>
              <a:rPr lang="en-US" sz="1800" kern="1400" dirty="0">
                <a:effectLst/>
                <a:latin typeface="Times New Roman" panose="02020603050405020304" pitchFamily="18" charset="0"/>
                <a:ea typeface="Calibri" panose="020F0502020204030204" pitchFamily="34" charset="0"/>
              </a:rPr>
              <a:t> </a:t>
            </a:r>
            <a:r>
              <a:rPr lang="en-US" sz="1800" kern="1400" dirty="0" err="1">
                <a:effectLst/>
                <a:latin typeface="Times New Roman" panose="02020603050405020304" pitchFamily="18" charset="0"/>
                <a:ea typeface="Calibri" panose="020F0502020204030204" pitchFamily="34" charset="0"/>
              </a:rPr>
              <a:t>vị</a:t>
            </a:r>
            <a:r>
              <a:rPr lang="en-US" sz="1800" kern="1400" dirty="0">
                <a:effectLst/>
                <a:latin typeface="Times New Roman" panose="02020603050405020304" pitchFamily="18" charset="0"/>
                <a:ea typeface="Calibri" panose="020F0502020204030204" pitchFamily="34" charset="0"/>
              </a:rPr>
              <a:t> GPS</a:t>
            </a:r>
            <a:endParaRPr lang="vi-VN" sz="1800" kern="1400" dirty="0">
              <a:effectLst/>
              <a:latin typeface="Times New Roman" panose="02020603050405020304" pitchFamily="18" charset="0"/>
              <a:ea typeface="Calibri" panose="020F0502020204030204" pitchFamily="34" charset="0"/>
            </a:endParaRPr>
          </a:p>
          <a:p>
            <a:pPr marL="0" marR="0" algn="just">
              <a:lnSpc>
                <a:spcPct val="150000"/>
              </a:lnSpc>
              <a:spcBef>
                <a:spcPts val="0"/>
              </a:spcBef>
              <a:spcAft>
                <a:spcPts val="1000"/>
              </a:spcAft>
            </a:pPr>
            <a:r>
              <a:rPr lang="en-US" sz="1800" kern="1400" dirty="0">
                <a:effectLst/>
                <a:latin typeface="Times New Roman" panose="02020603050405020304" pitchFamily="18" charset="0"/>
                <a:ea typeface="Calibri" panose="020F0502020204030204" pitchFamily="34" charset="0"/>
              </a:rPr>
              <a:t>2: </a:t>
            </a:r>
            <a:r>
              <a:rPr lang="en-US" sz="1800" kern="1400" dirty="0" err="1">
                <a:effectLst/>
                <a:latin typeface="Times New Roman" panose="02020603050405020304" pitchFamily="18" charset="0"/>
                <a:ea typeface="Calibri" panose="020F0502020204030204" pitchFamily="34" charset="0"/>
              </a:rPr>
              <a:t>Thông</a:t>
            </a:r>
            <a:r>
              <a:rPr lang="en-US" sz="1800" kern="1400" dirty="0">
                <a:effectLst/>
                <a:latin typeface="Times New Roman" panose="02020603050405020304" pitchFamily="18" charset="0"/>
                <a:ea typeface="Calibri" panose="020F0502020204030204" pitchFamily="34" charset="0"/>
              </a:rPr>
              <a:t> tin </a:t>
            </a:r>
            <a:r>
              <a:rPr lang="en-US" sz="1800" kern="1400" dirty="0" err="1">
                <a:effectLst/>
                <a:latin typeface="Times New Roman" panose="02020603050405020304" pitchFamily="18" charset="0"/>
                <a:ea typeface="Calibri" panose="020F0502020204030204" pitchFamily="34" charset="0"/>
              </a:rPr>
              <a:t>vị</a:t>
            </a:r>
            <a:r>
              <a:rPr lang="en-US" sz="1800" kern="1400" dirty="0">
                <a:effectLst/>
                <a:latin typeface="Times New Roman" panose="02020603050405020304" pitchFamily="18" charset="0"/>
                <a:ea typeface="Calibri" panose="020F0502020204030204" pitchFamily="34" charset="0"/>
              </a:rPr>
              <a:t> </a:t>
            </a:r>
            <a:r>
              <a:rPr lang="en-US" sz="1800" kern="1400" dirty="0" err="1">
                <a:effectLst/>
                <a:latin typeface="Times New Roman" panose="02020603050405020304" pitchFamily="18" charset="0"/>
                <a:ea typeface="Calibri" panose="020F0502020204030204" pitchFamily="34" charset="0"/>
              </a:rPr>
              <a:t>trí</a:t>
            </a:r>
            <a:r>
              <a:rPr lang="en-US" sz="1800" kern="1400" dirty="0">
                <a:effectLst/>
                <a:latin typeface="Times New Roman" panose="02020603050405020304" pitchFamily="18" charset="0"/>
                <a:ea typeface="Calibri" panose="020F0502020204030204" pitchFamily="34" charset="0"/>
              </a:rPr>
              <a:t> (</a:t>
            </a:r>
            <a:r>
              <a:rPr lang="en-US" sz="1800" kern="1400" dirty="0" err="1">
                <a:effectLst/>
                <a:latin typeface="Times New Roman" panose="02020603050405020304" pitchFamily="18" charset="0"/>
                <a:ea typeface="Calibri" panose="020F0502020204030204" pitchFamily="34" charset="0"/>
              </a:rPr>
              <a:t>khi</a:t>
            </a:r>
            <a:r>
              <a:rPr lang="en-US" sz="1800" kern="1400" dirty="0">
                <a:effectLst/>
                <a:latin typeface="Times New Roman" panose="02020603050405020304" pitchFamily="18" charset="0"/>
                <a:ea typeface="Calibri" panose="020F0502020204030204" pitchFamily="34" charset="0"/>
              </a:rPr>
              <a:t> </a:t>
            </a:r>
            <a:r>
              <a:rPr lang="en-US" sz="1800" kern="1400" dirty="0" err="1">
                <a:effectLst/>
                <a:latin typeface="Times New Roman" panose="02020603050405020304" pitchFamily="18" charset="0"/>
                <a:ea typeface="Calibri" panose="020F0502020204030204" pitchFamily="34" charset="0"/>
              </a:rPr>
              <a:t>người</a:t>
            </a:r>
            <a:r>
              <a:rPr lang="en-US" sz="1800" kern="1400" dirty="0">
                <a:effectLst/>
                <a:latin typeface="Times New Roman" panose="02020603050405020304" pitchFamily="18" charset="0"/>
                <a:ea typeface="Calibri" panose="020F0502020204030204" pitchFamily="34" charset="0"/>
              </a:rPr>
              <a:t> </a:t>
            </a:r>
            <a:r>
              <a:rPr lang="en-US" sz="1800" kern="1400" dirty="0" err="1">
                <a:effectLst/>
                <a:latin typeface="Times New Roman" panose="02020603050405020304" pitchFamily="18" charset="0"/>
                <a:ea typeface="Calibri" panose="020F0502020204030204" pitchFamily="34" charset="0"/>
              </a:rPr>
              <a:t>dùng</a:t>
            </a:r>
            <a:r>
              <a:rPr lang="en-US" sz="1800" kern="1400" dirty="0">
                <a:effectLst/>
                <a:latin typeface="Times New Roman" panose="02020603050405020304" pitchFamily="18" charset="0"/>
                <a:ea typeface="Calibri" panose="020F0502020204030204" pitchFamily="34" charset="0"/>
              </a:rPr>
              <a:t> </a:t>
            </a:r>
            <a:r>
              <a:rPr lang="en-US" sz="1800" kern="1400" dirty="0" err="1">
                <a:effectLst/>
                <a:latin typeface="Times New Roman" panose="02020603050405020304" pitchFamily="18" charset="0"/>
                <a:ea typeface="Calibri" panose="020F0502020204030204" pitchFamily="34" charset="0"/>
              </a:rPr>
              <a:t>không</a:t>
            </a:r>
            <a:r>
              <a:rPr lang="en-US" sz="1800" kern="1400" dirty="0">
                <a:effectLst/>
                <a:latin typeface="Times New Roman" panose="02020603050405020304" pitchFamily="18" charset="0"/>
                <a:ea typeface="Calibri" panose="020F0502020204030204" pitchFamily="34" charset="0"/>
              </a:rPr>
              <a:t> </a:t>
            </a:r>
            <a:r>
              <a:rPr lang="en-US" sz="1800" kern="1400" dirty="0" err="1">
                <a:effectLst/>
                <a:latin typeface="Times New Roman" panose="02020603050405020304" pitchFamily="18" charset="0"/>
                <a:ea typeface="Calibri" panose="020F0502020204030204" pitchFamily="34" charset="0"/>
              </a:rPr>
              <a:t>tập</a:t>
            </a:r>
            <a:r>
              <a:rPr lang="en-US" sz="1800" kern="1400" dirty="0">
                <a:effectLst/>
                <a:latin typeface="Times New Roman" panose="02020603050405020304" pitchFamily="18" charset="0"/>
                <a:ea typeface="Calibri" panose="020F0502020204030204" pitchFamily="34" charset="0"/>
              </a:rPr>
              <a:t> </a:t>
            </a:r>
            <a:r>
              <a:rPr lang="en-US" sz="1800" kern="1400" dirty="0" err="1">
                <a:effectLst/>
                <a:latin typeface="Times New Roman" panose="02020603050405020304" pitchFamily="18" charset="0"/>
                <a:ea typeface="Calibri" panose="020F0502020204030204" pitchFamily="34" charset="0"/>
              </a:rPr>
              <a:t>trung</a:t>
            </a:r>
            <a:r>
              <a:rPr lang="en-US" sz="1800" kern="1400" dirty="0">
                <a:effectLst/>
                <a:latin typeface="Times New Roman" panose="02020603050405020304" pitchFamily="18" charset="0"/>
                <a:ea typeface="Calibri" panose="020F0502020204030204" pitchFamily="34" charset="0"/>
              </a:rPr>
              <a:t>)</a:t>
            </a:r>
            <a:endParaRPr lang="vi-VN" sz="1800" kern="1400" dirty="0">
              <a:effectLst/>
              <a:latin typeface="Times New Roman" panose="02020603050405020304" pitchFamily="18" charset="0"/>
              <a:ea typeface="Calibri" panose="020F0502020204030204" pitchFamily="34" charset="0"/>
            </a:endParaRPr>
          </a:p>
          <a:p>
            <a:pPr marL="0" marR="0" algn="just">
              <a:lnSpc>
                <a:spcPct val="150000"/>
              </a:lnSpc>
              <a:spcBef>
                <a:spcPts val="0"/>
              </a:spcBef>
              <a:spcAft>
                <a:spcPts val="1000"/>
              </a:spcAft>
            </a:pPr>
            <a:r>
              <a:rPr lang="en-US" sz="1800" kern="1400" dirty="0">
                <a:effectLst/>
                <a:latin typeface="Times New Roman" panose="02020603050405020304" pitchFamily="18" charset="0"/>
                <a:ea typeface="Calibri" panose="020F0502020204030204" pitchFamily="34" charset="0"/>
              </a:rPr>
              <a:t>3,4: </a:t>
            </a:r>
            <a:r>
              <a:rPr lang="en-US" sz="1800" kern="1400" dirty="0" err="1">
                <a:effectLst/>
                <a:latin typeface="Times New Roman" panose="02020603050405020304" pitchFamily="18" charset="0"/>
                <a:ea typeface="Calibri" panose="020F0502020204030204" pitchFamily="34" charset="0"/>
              </a:rPr>
              <a:t>Vị</a:t>
            </a:r>
            <a:r>
              <a:rPr lang="en-US" sz="1800" kern="1400" dirty="0">
                <a:effectLst/>
                <a:latin typeface="Times New Roman" panose="02020603050405020304" pitchFamily="18" charset="0"/>
                <a:ea typeface="Calibri" panose="020F0502020204030204" pitchFamily="34" charset="0"/>
              </a:rPr>
              <a:t> </a:t>
            </a:r>
            <a:r>
              <a:rPr lang="en-US" sz="1800" kern="1400" dirty="0" err="1">
                <a:effectLst/>
                <a:latin typeface="Times New Roman" panose="02020603050405020304" pitchFamily="18" charset="0"/>
                <a:ea typeface="Calibri" panose="020F0502020204030204" pitchFamily="34" charset="0"/>
              </a:rPr>
              <a:t>trí</a:t>
            </a:r>
            <a:r>
              <a:rPr lang="en-US" sz="1800" kern="1400" dirty="0">
                <a:effectLst/>
                <a:latin typeface="Times New Roman" panose="02020603050405020304" pitchFamily="18" charset="0"/>
                <a:ea typeface="Calibri" panose="020F0502020204030204" pitchFamily="34" charset="0"/>
              </a:rPr>
              <a:t> </a:t>
            </a:r>
            <a:r>
              <a:rPr lang="en-US" sz="1800" kern="1400" dirty="0" err="1">
                <a:effectLst/>
                <a:latin typeface="Times New Roman" panose="02020603050405020304" pitchFamily="18" charset="0"/>
                <a:ea typeface="Calibri" panose="020F0502020204030204" pitchFamily="34" charset="0"/>
              </a:rPr>
              <a:t>người</a:t>
            </a:r>
            <a:r>
              <a:rPr lang="en-US" sz="1800" kern="1400" dirty="0">
                <a:effectLst/>
                <a:latin typeface="Times New Roman" panose="02020603050405020304" pitchFamily="18" charset="0"/>
                <a:ea typeface="Calibri" panose="020F0502020204030204" pitchFamily="34" charset="0"/>
              </a:rPr>
              <a:t> </a:t>
            </a:r>
            <a:r>
              <a:rPr lang="en-US" sz="1800" kern="1400" dirty="0" err="1">
                <a:effectLst/>
                <a:latin typeface="Times New Roman" panose="02020603050405020304" pitchFamily="18" charset="0"/>
                <a:ea typeface="Calibri" panose="020F0502020204030204" pitchFamily="34" charset="0"/>
              </a:rPr>
              <a:t>dùng</a:t>
            </a:r>
            <a:r>
              <a:rPr lang="en-US" sz="1800" kern="1400" dirty="0">
                <a:effectLst/>
                <a:latin typeface="Times New Roman" panose="02020603050405020304" pitchFamily="18" charset="0"/>
                <a:ea typeface="Calibri" panose="020F0502020204030204" pitchFamily="34" charset="0"/>
              </a:rPr>
              <a:t> </a:t>
            </a:r>
            <a:r>
              <a:rPr lang="en-US" sz="1800" kern="1400" dirty="0" err="1">
                <a:effectLst/>
                <a:latin typeface="Times New Roman" panose="02020603050405020304" pitchFamily="18" charset="0"/>
                <a:ea typeface="Calibri" panose="020F0502020204030204" pitchFamily="34" charset="0"/>
              </a:rPr>
              <a:t>không</a:t>
            </a:r>
            <a:r>
              <a:rPr lang="en-US" sz="1800" kern="1400" dirty="0">
                <a:effectLst/>
                <a:latin typeface="Times New Roman" panose="02020603050405020304" pitchFamily="18" charset="0"/>
                <a:ea typeface="Calibri" panose="020F0502020204030204" pitchFamily="34" charset="0"/>
              </a:rPr>
              <a:t> </a:t>
            </a:r>
            <a:r>
              <a:rPr lang="en-US" sz="1800" kern="1400" dirty="0" err="1">
                <a:effectLst/>
                <a:latin typeface="Times New Roman" panose="02020603050405020304" pitchFamily="18" charset="0"/>
                <a:ea typeface="Calibri" panose="020F0502020204030204" pitchFamily="34" charset="0"/>
              </a:rPr>
              <a:t>tập</a:t>
            </a:r>
            <a:r>
              <a:rPr lang="en-US" sz="1800" kern="1400" dirty="0">
                <a:effectLst/>
                <a:latin typeface="Times New Roman" panose="02020603050405020304" pitchFamily="18" charset="0"/>
                <a:ea typeface="Calibri" panose="020F0502020204030204" pitchFamily="34" charset="0"/>
              </a:rPr>
              <a:t> </a:t>
            </a:r>
            <a:r>
              <a:rPr lang="en-US" sz="1800" kern="1400" dirty="0" err="1">
                <a:effectLst/>
                <a:latin typeface="Times New Roman" panose="02020603050405020304" pitchFamily="18" charset="0"/>
                <a:ea typeface="Calibri" panose="020F0502020204030204" pitchFamily="34" charset="0"/>
              </a:rPr>
              <a:t>trung</a:t>
            </a:r>
            <a:endParaRPr lang="vi-VN" sz="1800" kern="1400" dirty="0">
              <a:effectLst/>
              <a:latin typeface="Times New Roman" panose="02020603050405020304" pitchFamily="18" charset="0"/>
              <a:ea typeface="Calibri" panose="020F0502020204030204" pitchFamily="34" charset="0"/>
            </a:endParaRPr>
          </a:p>
        </p:txBody>
      </p:sp>
      <p:sp>
        <p:nvSpPr>
          <p:cNvPr id="4" name="TextBox 3">
            <a:extLst>
              <a:ext uri="{FF2B5EF4-FFF2-40B4-BE49-F238E27FC236}">
                <a16:creationId xmlns:a16="http://schemas.microsoft.com/office/drawing/2014/main" id="{0E67AA29-BE07-4E06-9724-E40980CFD97D}"/>
              </a:ext>
            </a:extLst>
          </p:cNvPr>
          <p:cNvSpPr txBox="1"/>
          <p:nvPr/>
        </p:nvSpPr>
        <p:spPr>
          <a:xfrm>
            <a:off x="1046375" y="1315059"/>
            <a:ext cx="1527142" cy="369332"/>
          </a:xfrm>
          <a:prstGeom prst="rect">
            <a:avLst/>
          </a:prstGeom>
          <a:noFill/>
        </p:spPr>
        <p:txBody>
          <a:bodyPr wrap="square" rtlCol="0">
            <a:spAutoFit/>
          </a:bodyPr>
          <a:lstStyle/>
          <a:p>
            <a:r>
              <a:rPr lang="en-US" dirty="0" err="1">
                <a:solidFill>
                  <a:srgbClr val="0070C0"/>
                </a:solidFill>
                <a:latin typeface="Times New Roman" panose="02020603050405020304" pitchFamily="18" charset="0"/>
                <a:cs typeface="Times New Roman" panose="02020603050405020304" pitchFamily="18" charset="0"/>
              </a:rPr>
              <a:t>Xác</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định</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vị</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trí</a:t>
            </a:r>
            <a:endParaRPr lang="vi-VN" dirty="0">
              <a:solidFill>
                <a:srgbClr val="0070C0"/>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A20C9E10-07CD-44AB-8046-304C028B1F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1244" y="1737585"/>
            <a:ext cx="5699760" cy="2884170"/>
          </a:xfrm>
          <a:prstGeom prst="rect">
            <a:avLst/>
          </a:prstGeom>
        </p:spPr>
      </p:pic>
    </p:spTree>
    <p:extLst>
      <p:ext uri="{BB962C8B-B14F-4D97-AF65-F5344CB8AC3E}">
        <p14:creationId xmlns:p14="http://schemas.microsoft.com/office/powerpoint/2010/main" val="34166161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B3DDD1D-7ECD-4A77-8CC3-4ADF47234FD7}"/>
              </a:ext>
            </a:extLst>
          </p:cNvPr>
          <p:cNvSpPr txBox="1"/>
          <p:nvPr/>
        </p:nvSpPr>
        <p:spPr>
          <a:xfrm>
            <a:off x="1271244" y="4674949"/>
            <a:ext cx="6561056" cy="1545551"/>
          </a:xfrm>
          <a:prstGeom prst="rect">
            <a:avLst/>
          </a:prstGeom>
          <a:noFill/>
        </p:spPr>
        <p:txBody>
          <a:bodyPr wrap="square" rtlCol="0">
            <a:spAutoFit/>
          </a:bodyPr>
          <a:lstStyle/>
          <a:p>
            <a:pPr marL="0" marR="0" algn="just">
              <a:lnSpc>
                <a:spcPct val="150000"/>
              </a:lnSpc>
              <a:spcBef>
                <a:spcPts val="0"/>
              </a:spcBef>
              <a:spcAft>
                <a:spcPts val="1000"/>
              </a:spcAft>
            </a:pPr>
            <a:r>
              <a:rPr lang="en-US" sz="1800" kern="1400" dirty="0" err="1">
                <a:effectLst/>
                <a:latin typeface="Times New Roman" panose="02020603050405020304" pitchFamily="18" charset="0"/>
                <a:ea typeface="Calibri" panose="020F0502020204030204" pitchFamily="34" charset="0"/>
              </a:rPr>
              <a:t>Chú</a:t>
            </a:r>
            <a:r>
              <a:rPr lang="en-US" sz="1800" kern="1400" dirty="0">
                <a:effectLst/>
                <a:latin typeface="Times New Roman" panose="02020603050405020304" pitchFamily="18" charset="0"/>
                <a:ea typeface="Calibri" panose="020F0502020204030204" pitchFamily="34" charset="0"/>
              </a:rPr>
              <a:t> </a:t>
            </a:r>
            <a:r>
              <a:rPr lang="en-US" sz="1800" kern="1400" dirty="0" err="1">
                <a:effectLst/>
                <a:latin typeface="Times New Roman" panose="02020603050405020304" pitchFamily="18" charset="0"/>
                <a:ea typeface="Calibri" panose="020F0502020204030204" pitchFamily="34" charset="0"/>
              </a:rPr>
              <a:t>thích</a:t>
            </a:r>
            <a:r>
              <a:rPr lang="en-US" sz="1800" kern="1400" dirty="0">
                <a:effectLst/>
                <a:latin typeface="Times New Roman" panose="02020603050405020304" pitchFamily="18" charset="0"/>
                <a:ea typeface="Calibri" panose="020F0502020204030204" pitchFamily="34" charset="0"/>
              </a:rPr>
              <a:t>:</a:t>
            </a:r>
            <a:endParaRPr lang="vi-VN" sz="1800" kern="1400" dirty="0">
              <a:effectLst/>
              <a:latin typeface="Times New Roman" panose="02020603050405020304" pitchFamily="18" charset="0"/>
              <a:ea typeface="Calibri" panose="020F0502020204030204" pitchFamily="34" charset="0"/>
            </a:endParaRPr>
          </a:p>
          <a:p>
            <a:pPr marL="0" marR="0" algn="just">
              <a:lnSpc>
                <a:spcPct val="150000"/>
              </a:lnSpc>
              <a:spcBef>
                <a:spcPts val="0"/>
              </a:spcBef>
              <a:spcAft>
                <a:spcPts val="1000"/>
              </a:spcAft>
            </a:pPr>
            <a:r>
              <a:rPr lang="en-US" sz="1800" kern="1400" dirty="0">
                <a:effectLst/>
                <a:latin typeface="Times New Roman" panose="02020603050405020304" pitchFamily="18" charset="0"/>
                <a:ea typeface="Calibri" panose="020F0502020204030204" pitchFamily="34" charset="0"/>
              </a:rPr>
              <a:t>1,3,5: </a:t>
            </a:r>
            <a:r>
              <a:rPr lang="en-US" sz="1800" kern="1400" dirty="0" err="1">
                <a:effectLst/>
                <a:latin typeface="Times New Roman" panose="02020603050405020304" pitchFamily="18" charset="0"/>
                <a:ea typeface="Calibri" panose="020F0502020204030204" pitchFamily="34" charset="0"/>
              </a:rPr>
              <a:t>Yêu</a:t>
            </a:r>
            <a:r>
              <a:rPr lang="en-US" sz="1800" kern="1400" dirty="0">
                <a:effectLst/>
                <a:latin typeface="Times New Roman" panose="02020603050405020304" pitchFamily="18" charset="0"/>
                <a:ea typeface="Calibri" panose="020F0502020204030204" pitchFamily="34" charset="0"/>
              </a:rPr>
              <a:t> </a:t>
            </a:r>
            <a:r>
              <a:rPr lang="en-US" sz="1800" kern="1400" dirty="0" err="1">
                <a:effectLst/>
                <a:latin typeface="Times New Roman" panose="02020603050405020304" pitchFamily="18" charset="0"/>
                <a:ea typeface="Calibri" panose="020F0502020204030204" pitchFamily="34" charset="0"/>
              </a:rPr>
              <a:t>cầu</a:t>
            </a:r>
            <a:r>
              <a:rPr lang="en-US" sz="1800" kern="1400" dirty="0">
                <a:effectLst/>
                <a:latin typeface="Times New Roman" panose="02020603050405020304" pitchFamily="18" charset="0"/>
                <a:ea typeface="Calibri" panose="020F0502020204030204" pitchFamily="34" charset="0"/>
              </a:rPr>
              <a:t> </a:t>
            </a:r>
            <a:r>
              <a:rPr lang="en-US" sz="1800" kern="1400" dirty="0" err="1">
                <a:effectLst/>
                <a:latin typeface="Times New Roman" panose="02020603050405020304" pitchFamily="18" charset="0"/>
                <a:ea typeface="Calibri" panose="020F0502020204030204" pitchFamily="34" charset="0"/>
              </a:rPr>
              <a:t>đổi</a:t>
            </a:r>
            <a:r>
              <a:rPr lang="en-US" sz="1800" kern="1400" dirty="0">
                <a:effectLst/>
                <a:latin typeface="Times New Roman" panose="02020603050405020304" pitchFamily="18" charset="0"/>
                <a:ea typeface="Calibri" panose="020F0502020204030204" pitchFamily="34" charset="0"/>
              </a:rPr>
              <a:t> </a:t>
            </a:r>
            <a:r>
              <a:rPr lang="en-US" sz="1800" kern="1400" dirty="0" err="1">
                <a:effectLst/>
                <a:latin typeface="Times New Roman" panose="02020603050405020304" pitchFamily="18" charset="0"/>
                <a:ea typeface="Calibri" panose="020F0502020204030204" pitchFamily="34" charset="0"/>
              </a:rPr>
              <a:t>mật</a:t>
            </a:r>
            <a:r>
              <a:rPr lang="en-US" sz="1800" kern="1400" dirty="0">
                <a:effectLst/>
                <a:latin typeface="Times New Roman" panose="02020603050405020304" pitchFamily="18" charset="0"/>
                <a:ea typeface="Calibri" panose="020F0502020204030204" pitchFamily="34" charset="0"/>
              </a:rPr>
              <a:t> </a:t>
            </a:r>
            <a:r>
              <a:rPr lang="en-US" sz="1800" kern="1400" dirty="0" err="1">
                <a:effectLst/>
                <a:latin typeface="Times New Roman" panose="02020603050405020304" pitchFamily="18" charset="0"/>
                <a:ea typeface="Calibri" panose="020F0502020204030204" pitchFamily="34" charset="0"/>
              </a:rPr>
              <a:t>khẩu</a:t>
            </a:r>
            <a:endParaRPr lang="vi-VN" sz="1800" kern="1400" dirty="0">
              <a:effectLst/>
              <a:latin typeface="Times New Roman" panose="02020603050405020304" pitchFamily="18" charset="0"/>
              <a:ea typeface="Calibri" panose="020F0502020204030204" pitchFamily="34" charset="0"/>
            </a:endParaRPr>
          </a:p>
          <a:p>
            <a:pPr marL="0" marR="0" algn="just">
              <a:lnSpc>
                <a:spcPct val="150000"/>
              </a:lnSpc>
              <a:spcBef>
                <a:spcPts val="0"/>
              </a:spcBef>
              <a:spcAft>
                <a:spcPts val="1000"/>
              </a:spcAft>
            </a:pPr>
            <a:r>
              <a:rPr lang="en-US" sz="1800" kern="1400" dirty="0">
                <a:effectLst/>
                <a:latin typeface="Times New Roman" panose="02020603050405020304" pitchFamily="18" charset="0"/>
                <a:ea typeface="Calibri" panose="020F0502020204030204" pitchFamily="34" charset="0"/>
              </a:rPr>
              <a:t>2,4,6: </a:t>
            </a:r>
            <a:r>
              <a:rPr lang="en-US" sz="1800" kern="1400" dirty="0" err="1">
                <a:effectLst/>
                <a:latin typeface="Times New Roman" panose="02020603050405020304" pitchFamily="18" charset="0"/>
                <a:ea typeface="Calibri" panose="020F0502020204030204" pitchFamily="34" charset="0"/>
              </a:rPr>
              <a:t>Thông</a:t>
            </a:r>
            <a:r>
              <a:rPr lang="en-US" sz="1800" kern="1400" dirty="0">
                <a:effectLst/>
                <a:latin typeface="Times New Roman" panose="02020603050405020304" pitchFamily="18" charset="0"/>
                <a:ea typeface="Calibri" panose="020F0502020204030204" pitchFamily="34" charset="0"/>
              </a:rPr>
              <a:t> </a:t>
            </a:r>
            <a:r>
              <a:rPr lang="en-US" sz="1800" kern="1400" dirty="0" err="1">
                <a:effectLst/>
                <a:latin typeface="Times New Roman" panose="02020603050405020304" pitchFamily="18" charset="0"/>
                <a:ea typeface="Calibri" panose="020F0502020204030204" pitchFamily="34" charset="0"/>
              </a:rPr>
              <a:t>báo</a:t>
            </a:r>
            <a:r>
              <a:rPr lang="en-US" sz="1800" kern="1400" dirty="0">
                <a:effectLst/>
                <a:latin typeface="Times New Roman" panose="02020603050405020304" pitchFamily="18" charset="0"/>
                <a:ea typeface="Calibri" panose="020F0502020204030204" pitchFamily="34" charset="0"/>
              </a:rPr>
              <a:t> (</a:t>
            </a:r>
            <a:r>
              <a:rPr lang="en-US" sz="1800" kern="1400" dirty="0" err="1">
                <a:effectLst/>
                <a:latin typeface="Times New Roman" panose="02020603050405020304" pitchFamily="18" charset="0"/>
                <a:ea typeface="Calibri" panose="020F0502020204030204" pitchFamily="34" charset="0"/>
              </a:rPr>
              <a:t>thành</a:t>
            </a:r>
            <a:r>
              <a:rPr lang="en-US" sz="1800" kern="1400" dirty="0">
                <a:effectLst/>
                <a:latin typeface="Times New Roman" panose="02020603050405020304" pitchFamily="18" charset="0"/>
                <a:ea typeface="Calibri" panose="020F0502020204030204" pitchFamily="34" charset="0"/>
              </a:rPr>
              <a:t> </a:t>
            </a:r>
            <a:r>
              <a:rPr lang="en-US" sz="1800" kern="1400" dirty="0" err="1">
                <a:effectLst/>
                <a:latin typeface="Times New Roman" panose="02020603050405020304" pitchFamily="18" charset="0"/>
                <a:ea typeface="Calibri" panose="020F0502020204030204" pitchFamily="34" charset="0"/>
              </a:rPr>
              <a:t>công</a:t>
            </a:r>
            <a:r>
              <a:rPr lang="en-US" sz="1800" kern="1400" dirty="0">
                <a:effectLst/>
                <a:latin typeface="Times New Roman" panose="02020603050405020304" pitchFamily="18" charset="0"/>
                <a:ea typeface="Calibri" panose="020F0502020204030204" pitchFamily="34" charset="0"/>
              </a:rPr>
              <a:t>/</a:t>
            </a:r>
            <a:r>
              <a:rPr lang="en-US" sz="1800" kern="1400" dirty="0" err="1">
                <a:effectLst/>
                <a:latin typeface="Times New Roman" panose="02020603050405020304" pitchFamily="18" charset="0"/>
                <a:ea typeface="Calibri" panose="020F0502020204030204" pitchFamily="34" charset="0"/>
              </a:rPr>
              <a:t>mật</a:t>
            </a:r>
            <a:r>
              <a:rPr lang="en-US" sz="1800" kern="1400" dirty="0">
                <a:effectLst/>
                <a:latin typeface="Times New Roman" panose="02020603050405020304" pitchFamily="18" charset="0"/>
                <a:ea typeface="Calibri" panose="020F0502020204030204" pitchFamily="34" charset="0"/>
              </a:rPr>
              <a:t> </a:t>
            </a:r>
            <a:r>
              <a:rPr lang="en-US" sz="1800" kern="1400" dirty="0" err="1">
                <a:effectLst/>
                <a:latin typeface="Times New Roman" panose="02020603050405020304" pitchFamily="18" charset="0"/>
                <a:ea typeface="Calibri" panose="020F0502020204030204" pitchFamily="34" charset="0"/>
              </a:rPr>
              <a:t>khẩu</a:t>
            </a:r>
            <a:r>
              <a:rPr lang="en-US" sz="1800" kern="1400" dirty="0">
                <a:effectLst/>
                <a:latin typeface="Times New Roman" panose="02020603050405020304" pitchFamily="18" charset="0"/>
                <a:ea typeface="Calibri" panose="020F0502020204030204" pitchFamily="34" charset="0"/>
              </a:rPr>
              <a:t> </a:t>
            </a:r>
            <a:r>
              <a:rPr lang="en-US" sz="1800" kern="1400" dirty="0" err="1">
                <a:effectLst/>
                <a:latin typeface="Times New Roman" panose="02020603050405020304" pitchFamily="18" charset="0"/>
                <a:ea typeface="Calibri" panose="020F0502020204030204" pitchFamily="34" charset="0"/>
              </a:rPr>
              <a:t>cũ</a:t>
            </a:r>
            <a:r>
              <a:rPr lang="en-US" sz="1800" kern="1400" dirty="0">
                <a:effectLst/>
                <a:latin typeface="Times New Roman" panose="02020603050405020304" pitchFamily="18" charset="0"/>
                <a:ea typeface="Calibri" panose="020F0502020204030204" pitchFamily="34" charset="0"/>
              </a:rPr>
              <a:t> </a:t>
            </a:r>
            <a:r>
              <a:rPr lang="en-US" sz="1800" kern="1400" dirty="0" err="1">
                <a:effectLst/>
                <a:latin typeface="Times New Roman" panose="02020603050405020304" pitchFamily="18" charset="0"/>
                <a:ea typeface="Calibri" panose="020F0502020204030204" pitchFamily="34" charset="0"/>
              </a:rPr>
              <a:t>không</a:t>
            </a:r>
            <a:r>
              <a:rPr lang="en-US" sz="1800" kern="1400" dirty="0">
                <a:effectLst/>
                <a:latin typeface="Times New Roman" panose="02020603050405020304" pitchFamily="18" charset="0"/>
                <a:ea typeface="Calibri" panose="020F0502020204030204" pitchFamily="34" charset="0"/>
              </a:rPr>
              <a:t> </a:t>
            </a:r>
            <a:r>
              <a:rPr lang="en-US" sz="1800" kern="1400" dirty="0" err="1">
                <a:effectLst/>
                <a:latin typeface="Times New Roman" panose="02020603050405020304" pitchFamily="18" charset="0"/>
                <a:ea typeface="Calibri" panose="020F0502020204030204" pitchFamily="34" charset="0"/>
              </a:rPr>
              <a:t>chính</a:t>
            </a:r>
            <a:r>
              <a:rPr lang="en-US" sz="1800" kern="1400" dirty="0">
                <a:effectLst/>
                <a:latin typeface="Times New Roman" panose="02020603050405020304" pitchFamily="18" charset="0"/>
                <a:ea typeface="Calibri" panose="020F0502020204030204" pitchFamily="34" charset="0"/>
              </a:rPr>
              <a:t> </a:t>
            </a:r>
            <a:r>
              <a:rPr lang="en-US" sz="1800" kern="1400" dirty="0" err="1">
                <a:effectLst/>
                <a:latin typeface="Times New Roman" panose="02020603050405020304" pitchFamily="18" charset="0"/>
                <a:ea typeface="Calibri" panose="020F0502020204030204" pitchFamily="34" charset="0"/>
              </a:rPr>
              <a:t>xác</a:t>
            </a:r>
            <a:r>
              <a:rPr lang="en-US" sz="1800" kern="1400" dirty="0">
                <a:effectLst/>
                <a:latin typeface="Times New Roman" panose="02020603050405020304" pitchFamily="18" charset="0"/>
                <a:ea typeface="Calibri" panose="020F0502020204030204" pitchFamily="34" charset="0"/>
              </a:rPr>
              <a:t>)</a:t>
            </a:r>
            <a:endParaRPr lang="vi-VN" sz="1800" kern="1400" dirty="0">
              <a:effectLst/>
              <a:latin typeface="Times New Roman" panose="02020603050405020304" pitchFamily="18" charset="0"/>
              <a:ea typeface="Calibri" panose="020F0502020204030204" pitchFamily="34" charset="0"/>
            </a:endParaRPr>
          </a:p>
        </p:txBody>
      </p:sp>
      <p:sp>
        <p:nvSpPr>
          <p:cNvPr id="4" name="TextBox 3">
            <a:extLst>
              <a:ext uri="{FF2B5EF4-FFF2-40B4-BE49-F238E27FC236}">
                <a16:creationId xmlns:a16="http://schemas.microsoft.com/office/drawing/2014/main" id="{0E67AA29-BE07-4E06-9724-E40980CFD97D}"/>
              </a:ext>
            </a:extLst>
          </p:cNvPr>
          <p:cNvSpPr txBox="1"/>
          <p:nvPr/>
        </p:nvSpPr>
        <p:spPr>
          <a:xfrm>
            <a:off x="1046375" y="1315059"/>
            <a:ext cx="1527142" cy="369332"/>
          </a:xfrm>
          <a:prstGeom prst="rect">
            <a:avLst/>
          </a:prstGeom>
          <a:noFill/>
        </p:spPr>
        <p:txBody>
          <a:bodyPr wrap="square" rtlCol="0">
            <a:spAutoFit/>
          </a:bodyPr>
          <a:lstStyle/>
          <a:p>
            <a:r>
              <a:rPr lang="en-US" dirty="0" err="1">
                <a:solidFill>
                  <a:srgbClr val="0070C0"/>
                </a:solidFill>
                <a:latin typeface="Times New Roman" panose="02020603050405020304" pitchFamily="18" charset="0"/>
                <a:cs typeface="Times New Roman" panose="02020603050405020304" pitchFamily="18" charset="0"/>
              </a:rPr>
              <a:t>Đổi</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mật</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khẩu</a:t>
            </a:r>
            <a:endParaRPr lang="vi-VN" dirty="0">
              <a:solidFill>
                <a:srgbClr val="0070C0"/>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97620DD8-45C9-4F23-BCD1-B4A9F2D6C4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1244" y="1873853"/>
            <a:ext cx="5585460" cy="2827020"/>
          </a:xfrm>
          <a:prstGeom prst="rect">
            <a:avLst/>
          </a:prstGeom>
        </p:spPr>
      </p:pic>
    </p:spTree>
    <p:extLst>
      <p:ext uri="{BB962C8B-B14F-4D97-AF65-F5344CB8AC3E}">
        <p14:creationId xmlns:p14="http://schemas.microsoft.com/office/powerpoint/2010/main" val="5707323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B3DDD1D-7ECD-4A77-8CC3-4ADF47234FD7}"/>
              </a:ext>
            </a:extLst>
          </p:cNvPr>
          <p:cNvSpPr txBox="1"/>
          <p:nvPr/>
        </p:nvSpPr>
        <p:spPr>
          <a:xfrm>
            <a:off x="1271244" y="4674949"/>
            <a:ext cx="6561056" cy="1545551"/>
          </a:xfrm>
          <a:prstGeom prst="rect">
            <a:avLst/>
          </a:prstGeom>
          <a:noFill/>
        </p:spPr>
        <p:txBody>
          <a:bodyPr wrap="square" rtlCol="0">
            <a:spAutoFit/>
          </a:bodyPr>
          <a:lstStyle/>
          <a:p>
            <a:pPr marL="0" marR="0" algn="just">
              <a:lnSpc>
                <a:spcPct val="150000"/>
              </a:lnSpc>
              <a:spcBef>
                <a:spcPts val="0"/>
              </a:spcBef>
              <a:spcAft>
                <a:spcPts val="1000"/>
              </a:spcAft>
            </a:pPr>
            <a:r>
              <a:rPr lang="en-US" sz="1800" kern="1400" dirty="0" err="1">
                <a:effectLst/>
                <a:latin typeface="Times New Roman" panose="02020603050405020304" pitchFamily="18" charset="0"/>
                <a:ea typeface="Calibri" panose="020F0502020204030204" pitchFamily="34" charset="0"/>
              </a:rPr>
              <a:t>Chú</a:t>
            </a:r>
            <a:r>
              <a:rPr lang="en-US" sz="1800" kern="1400" dirty="0">
                <a:effectLst/>
                <a:latin typeface="Times New Roman" panose="02020603050405020304" pitchFamily="18" charset="0"/>
                <a:ea typeface="Calibri" panose="020F0502020204030204" pitchFamily="34" charset="0"/>
              </a:rPr>
              <a:t> </a:t>
            </a:r>
            <a:r>
              <a:rPr lang="en-US" sz="1800" kern="1400" dirty="0" err="1">
                <a:effectLst/>
                <a:latin typeface="Times New Roman" panose="02020603050405020304" pitchFamily="18" charset="0"/>
                <a:ea typeface="Calibri" panose="020F0502020204030204" pitchFamily="34" charset="0"/>
              </a:rPr>
              <a:t>thích</a:t>
            </a:r>
            <a:r>
              <a:rPr lang="en-US" sz="1800" kern="1400" dirty="0">
                <a:effectLst/>
                <a:latin typeface="Times New Roman" panose="02020603050405020304" pitchFamily="18" charset="0"/>
                <a:ea typeface="Calibri" panose="020F0502020204030204" pitchFamily="34" charset="0"/>
              </a:rPr>
              <a:t>:</a:t>
            </a:r>
            <a:endParaRPr lang="vi-VN" sz="1800" kern="1400" dirty="0">
              <a:effectLst/>
              <a:latin typeface="Times New Roman" panose="02020603050405020304" pitchFamily="18" charset="0"/>
              <a:ea typeface="Calibri" panose="020F0502020204030204" pitchFamily="34" charset="0"/>
            </a:endParaRPr>
          </a:p>
          <a:p>
            <a:pPr marL="0" marR="0" algn="just">
              <a:lnSpc>
                <a:spcPct val="150000"/>
              </a:lnSpc>
              <a:spcBef>
                <a:spcPts val="0"/>
              </a:spcBef>
              <a:spcAft>
                <a:spcPts val="1000"/>
              </a:spcAft>
            </a:pPr>
            <a:r>
              <a:rPr lang="en-US" sz="1800" kern="1400" dirty="0">
                <a:effectLst/>
                <a:latin typeface="Times New Roman" panose="02020603050405020304" pitchFamily="18" charset="0"/>
                <a:ea typeface="Calibri" panose="020F0502020204030204" pitchFamily="34" charset="0"/>
              </a:rPr>
              <a:t>1,3,5: </a:t>
            </a:r>
            <a:r>
              <a:rPr lang="en-US" sz="1800" kern="1400" dirty="0" err="1">
                <a:effectLst/>
                <a:latin typeface="Times New Roman" panose="02020603050405020304" pitchFamily="18" charset="0"/>
                <a:ea typeface="Calibri" panose="020F0502020204030204" pitchFamily="34" charset="0"/>
              </a:rPr>
              <a:t>Yêu</a:t>
            </a:r>
            <a:r>
              <a:rPr lang="en-US" sz="1800" kern="1400" dirty="0">
                <a:effectLst/>
                <a:latin typeface="Times New Roman" panose="02020603050405020304" pitchFamily="18" charset="0"/>
                <a:ea typeface="Calibri" panose="020F0502020204030204" pitchFamily="34" charset="0"/>
              </a:rPr>
              <a:t> </a:t>
            </a:r>
            <a:r>
              <a:rPr lang="en-US" sz="1800" kern="1400" dirty="0" err="1">
                <a:effectLst/>
                <a:latin typeface="Times New Roman" panose="02020603050405020304" pitchFamily="18" charset="0"/>
                <a:ea typeface="Calibri" panose="020F0502020204030204" pitchFamily="34" charset="0"/>
              </a:rPr>
              <a:t>cầu</a:t>
            </a:r>
            <a:r>
              <a:rPr lang="en-US" sz="1800" kern="1400" dirty="0">
                <a:effectLst/>
                <a:latin typeface="Times New Roman" panose="02020603050405020304" pitchFamily="18" charset="0"/>
                <a:ea typeface="Calibri" panose="020F0502020204030204" pitchFamily="34" charset="0"/>
              </a:rPr>
              <a:t> </a:t>
            </a:r>
            <a:r>
              <a:rPr lang="en-US" sz="1800" kern="1400" dirty="0" err="1">
                <a:effectLst/>
                <a:latin typeface="Times New Roman" panose="02020603050405020304" pitchFamily="18" charset="0"/>
                <a:ea typeface="Calibri" panose="020F0502020204030204" pitchFamily="34" charset="0"/>
              </a:rPr>
              <a:t>đổi</a:t>
            </a:r>
            <a:r>
              <a:rPr lang="en-US" sz="1800" kern="1400" dirty="0">
                <a:effectLst/>
                <a:latin typeface="Times New Roman" panose="02020603050405020304" pitchFamily="18" charset="0"/>
                <a:ea typeface="Calibri" panose="020F0502020204030204" pitchFamily="34" charset="0"/>
              </a:rPr>
              <a:t> </a:t>
            </a:r>
            <a:r>
              <a:rPr lang="en-US" sz="1800" kern="1400" dirty="0" err="1">
                <a:effectLst/>
                <a:latin typeface="Times New Roman" panose="02020603050405020304" pitchFamily="18" charset="0"/>
                <a:ea typeface="Calibri" panose="020F0502020204030204" pitchFamily="34" charset="0"/>
              </a:rPr>
              <a:t>số</a:t>
            </a:r>
            <a:r>
              <a:rPr lang="en-US" sz="1800" kern="1400" dirty="0">
                <a:effectLst/>
                <a:latin typeface="Times New Roman" panose="02020603050405020304" pitchFamily="18" charset="0"/>
                <a:ea typeface="Calibri" panose="020F0502020204030204" pitchFamily="34" charset="0"/>
              </a:rPr>
              <a:t> </a:t>
            </a:r>
            <a:r>
              <a:rPr lang="en-US" sz="1800" kern="1400" dirty="0" err="1">
                <a:effectLst/>
                <a:latin typeface="Times New Roman" panose="02020603050405020304" pitchFamily="18" charset="0"/>
                <a:ea typeface="Calibri" panose="020F0502020204030204" pitchFamily="34" charset="0"/>
              </a:rPr>
              <a:t>điện</a:t>
            </a:r>
            <a:r>
              <a:rPr lang="en-US" sz="1800" kern="1400" dirty="0">
                <a:effectLst/>
                <a:latin typeface="Times New Roman" panose="02020603050405020304" pitchFamily="18" charset="0"/>
                <a:ea typeface="Calibri" panose="020F0502020204030204" pitchFamily="34" charset="0"/>
              </a:rPr>
              <a:t> </a:t>
            </a:r>
            <a:r>
              <a:rPr lang="en-US" sz="1800" kern="1400" dirty="0" err="1">
                <a:effectLst/>
                <a:latin typeface="Times New Roman" panose="02020603050405020304" pitchFamily="18" charset="0"/>
                <a:ea typeface="Calibri" panose="020F0502020204030204" pitchFamily="34" charset="0"/>
              </a:rPr>
              <a:t>thoại</a:t>
            </a:r>
            <a:endParaRPr lang="vi-VN" sz="1800" kern="1400" dirty="0">
              <a:effectLst/>
              <a:latin typeface="Times New Roman" panose="02020603050405020304" pitchFamily="18" charset="0"/>
              <a:ea typeface="Calibri" panose="020F0502020204030204" pitchFamily="34" charset="0"/>
            </a:endParaRPr>
          </a:p>
          <a:p>
            <a:pPr marL="0" marR="0" algn="just">
              <a:lnSpc>
                <a:spcPct val="150000"/>
              </a:lnSpc>
              <a:spcBef>
                <a:spcPts val="0"/>
              </a:spcBef>
              <a:spcAft>
                <a:spcPts val="1000"/>
              </a:spcAft>
            </a:pPr>
            <a:r>
              <a:rPr lang="en-US" sz="1800" kern="1400" dirty="0">
                <a:effectLst/>
                <a:latin typeface="Times New Roman" panose="02020603050405020304" pitchFamily="18" charset="0"/>
                <a:ea typeface="Calibri" panose="020F0502020204030204" pitchFamily="34" charset="0"/>
              </a:rPr>
              <a:t>2,4,6: </a:t>
            </a:r>
            <a:r>
              <a:rPr lang="en-US" sz="1800" kern="1400" dirty="0" err="1">
                <a:effectLst/>
                <a:latin typeface="Times New Roman" panose="02020603050405020304" pitchFamily="18" charset="0"/>
                <a:ea typeface="Calibri" panose="020F0502020204030204" pitchFamily="34" charset="0"/>
              </a:rPr>
              <a:t>Thông</a:t>
            </a:r>
            <a:r>
              <a:rPr lang="en-US" sz="1800" kern="1400" dirty="0">
                <a:effectLst/>
                <a:latin typeface="Times New Roman" panose="02020603050405020304" pitchFamily="18" charset="0"/>
                <a:ea typeface="Calibri" panose="020F0502020204030204" pitchFamily="34" charset="0"/>
              </a:rPr>
              <a:t> </a:t>
            </a:r>
            <a:r>
              <a:rPr lang="en-US" sz="1800" kern="1400" dirty="0" err="1">
                <a:effectLst/>
                <a:latin typeface="Times New Roman" panose="02020603050405020304" pitchFamily="18" charset="0"/>
                <a:ea typeface="Calibri" panose="020F0502020204030204" pitchFamily="34" charset="0"/>
              </a:rPr>
              <a:t>báo</a:t>
            </a:r>
            <a:r>
              <a:rPr lang="en-US" sz="1800" kern="1400" dirty="0">
                <a:effectLst/>
                <a:latin typeface="Times New Roman" panose="02020603050405020304" pitchFamily="18" charset="0"/>
                <a:ea typeface="Calibri" panose="020F0502020204030204" pitchFamily="34" charset="0"/>
              </a:rPr>
              <a:t> (</a:t>
            </a:r>
            <a:r>
              <a:rPr lang="en-US" sz="1800" kern="1400" dirty="0" err="1">
                <a:effectLst/>
                <a:latin typeface="Times New Roman" panose="02020603050405020304" pitchFamily="18" charset="0"/>
                <a:ea typeface="Calibri" panose="020F0502020204030204" pitchFamily="34" charset="0"/>
              </a:rPr>
              <a:t>thành</a:t>
            </a:r>
            <a:r>
              <a:rPr lang="en-US" sz="1800" kern="1400" dirty="0">
                <a:effectLst/>
                <a:latin typeface="Times New Roman" panose="02020603050405020304" pitchFamily="18" charset="0"/>
                <a:ea typeface="Calibri" panose="020F0502020204030204" pitchFamily="34" charset="0"/>
              </a:rPr>
              <a:t> </a:t>
            </a:r>
            <a:r>
              <a:rPr lang="en-US" sz="1800" kern="1400" dirty="0" err="1">
                <a:effectLst/>
                <a:latin typeface="Times New Roman" panose="02020603050405020304" pitchFamily="18" charset="0"/>
                <a:ea typeface="Calibri" panose="020F0502020204030204" pitchFamily="34" charset="0"/>
              </a:rPr>
              <a:t>công</a:t>
            </a:r>
            <a:r>
              <a:rPr lang="en-US" sz="1800" kern="1400" dirty="0">
                <a:effectLst/>
                <a:latin typeface="Times New Roman" panose="02020603050405020304" pitchFamily="18" charset="0"/>
                <a:ea typeface="Calibri" panose="020F0502020204030204" pitchFamily="34" charset="0"/>
              </a:rPr>
              <a:t>/</a:t>
            </a:r>
            <a:r>
              <a:rPr lang="en-US" sz="1800" kern="1400" dirty="0" err="1">
                <a:effectLst/>
                <a:latin typeface="Times New Roman" panose="02020603050405020304" pitchFamily="18" charset="0"/>
                <a:ea typeface="Calibri" panose="020F0502020204030204" pitchFamily="34" charset="0"/>
              </a:rPr>
              <a:t>số</a:t>
            </a:r>
            <a:r>
              <a:rPr lang="en-US" sz="1800" kern="1400" dirty="0">
                <a:effectLst/>
                <a:latin typeface="Times New Roman" panose="02020603050405020304" pitchFamily="18" charset="0"/>
                <a:ea typeface="Calibri" panose="020F0502020204030204" pitchFamily="34" charset="0"/>
              </a:rPr>
              <a:t> </a:t>
            </a:r>
            <a:r>
              <a:rPr lang="en-US" sz="1800" kern="1400" dirty="0" err="1">
                <a:effectLst/>
                <a:latin typeface="Times New Roman" panose="02020603050405020304" pitchFamily="18" charset="0"/>
                <a:ea typeface="Calibri" panose="020F0502020204030204" pitchFamily="34" charset="0"/>
              </a:rPr>
              <a:t>điện</a:t>
            </a:r>
            <a:r>
              <a:rPr lang="en-US" sz="1800" kern="1400" dirty="0">
                <a:effectLst/>
                <a:latin typeface="Times New Roman" panose="02020603050405020304" pitchFamily="18" charset="0"/>
                <a:ea typeface="Calibri" panose="020F0502020204030204" pitchFamily="34" charset="0"/>
              </a:rPr>
              <a:t> </a:t>
            </a:r>
            <a:r>
              <a:rPr lang="en-US" sz="1800" kern="1400" dirty="0" err="1">
                <a:effectLst/>
                <a:latin typeface="Times New Roman" panose="02020603050405020304" pitchFamily="18" charset="0"/>
                <a:ea typeface="Calibri" panose="020F0502020204030204" pitchFamily="34" charset="0"/>
              </a:rPr>
              <a:t>thoại</a:t>
            </a:r>
            <a:r>
              <a:rPr lang="en-US" sz="1800" kern="1400" dirty="0">
                <a:effectLst/>
                <a:latin typeface="Times New Roman" panose="02020603050405020304" pitchFamily="18" charset="0"/>
                <a:ea typeface="Calibri" panose="020F0502020204030204" pitchFamily="34" charset="0"/>
              </a:rPr>
              <a:t> </a:t>
            </a:r>
            <a:r>
              <a:rPr lang="en-US" sz="1800" kern="1400" dirty="0" err="1">
                <a:effectLst/>
                <a:latin typeface="Times New Roman" panose="02020603050405020304" pitchFamily="18" charset="0"/>
                <a:ea typeface="Calibri" panose="020F0502020204030204" pitchFamily="34" charset="0"/>
              </a:rPr>
              <a:t>đã</a:t>
            </a:r>
            <a:r>
              <a:rPr lang="en-US" sz="1800" kern="1400" dirty="0">
                <a:effectLst/>
                <a:latin typeface="Times New Roman" panose="02020603050405020304" pitchFamily="18" charset="0"/>
                <a:ea typeface="Calibri" panose="020F0502020204030204" pitchFamily="34" charset="0"/>
              </a:rPr>
              <a:t> </a:t>
            </a:r>
            <a:r>
              <a:rPr lang="en-US" sz="1800" kern="1400" dirty="0" err="1">
                <a:effectLst/>
                <a:latin typeface="Times New Roman" panose="02020603050405020304" pitchFamily="18" charset="0"/>
                <a:ea typeface="Calibri" panose="020F0502020204030204" pitchFamily="34" charset="0"/>
              </a:rPr>
              <a:t>được</a:t>
            </a:r>
            <a:r>
              <a:rPr lang="en-US" sz="1800" kern="1400" dirty="0">
                <a:effectLst/>
                <a:latin typeface="Times New Roman" panose="02020603050405020304" pitchFamily="18" charset="0"/>
                <a:ea typeface="Calibri" panose="020F0502020204030204" pitchFamily="34" charset="0"/>
              </a:rPr>
              <a:t> </a:t>
            </a:r>
            <a:r>
              <a:rPr lang="en-US" sz="1800" kern="1400" dirty="0" err="1">
                <a:effectLst/>
                <a:latin typeface="Times New Roman" panose="02020603050405020304" pitchFamily="18" charset="0"/>
                <a:ea typeface="Calibri" panose="020F0502020204030204" pitchFamily="34" charset="0"/>
              </a:rPr>
              <a:t>sử</a:t>
            </a:r>
            <a:r>
              <a:rPr lang="en-US" sz="1800" kern="1400" dirty="0">
                <a:effectLst/>
                <a:latin typeface="Times New Roman" panose="02020603050405020304" pitchFamily="18" charset="0"/>
                <a:ea typeface="Calibri" panose="020F0502020204030204" pitchFamily="34" charset="0"/>
              </a:rPr>
              <a:t> </a:t>
            </a:r>
            <a:r>
              <a:rPr lang="en-US" sz="1800" kern="1400" dirty="0" err="1">
                <a:effectLst/>
                <a:latin typeface="Times New Roman" panose="02020603050405020304" pitchFamily="18" charset="0"/>
                <a:ea typeface="Calibri" panose="020F0502020204030204" pitchFamily="34" charset="0"/>
              </a:rPr>
              <a:t>dụng</a:t>
            </a:r>
            <a:r>
              <a:rPr lang="en-US" sz="1800" kern="1400" dirty="0">
                <a:effectLst/>
                <a:latin typeface="Times New Roman" panose="02020603050405020304" pitchFamily="18" charset="0"/>
                <a:ea typeface="Calibri" panose="020F0502020204030204" pitchFamily="34" charset="0"/>
              </a:rPr>
              <a:t>)</a:t>
            </a:r>
            <a:endParaRPr lang="vi-VN" sz="1800" kern="1400" dirty="0">
              <a:effectLst/>
              <a:latin typeface="Times New Roman" panose="02020603050405020304" pitchFamily="18" charset="0"/>
              <a:ea typeface="Calibri" panose="020F0502020204030204" pitchFamily="34" charset="0"/>
            </a:endParaRPr>
          </a:p>
        </p:txBody>
      </p:sp>
      <p:sp>
        <p:nvSpPr>
          <p:cNvPr id="4" name="TextBox 3">
            <a:extLst>
              <a:ext uri="{FF2B5EF4-FFF2-40B4-BE49-F238E27FC236}">
                <a16:creationId xmlns:a16="http://schemas.microsoft.com/office/drawing/2014/main" id="{0E67AA29-BE07-4E06-9724-E40980CFD97D}"/>
              </a:ext>
            </a:extLst>
          </p:cNvPr>
          <p:cNvSpPr txBox="1"/>
          <p:nvPr/>
        </p:nvSpPr>
        <p:spPr>
          <a:xfrm>
            <a:off x="1046375" y="1315059"/>
            <a:ext cx="1941922" cy="369332"/>
          </a:xfrm>
          <a:prstGeom prst="rect">
            <a:avLst/>
          </a:prstGeom>
          <a:noFill/>
        </p:spPr>
        <p:txBody>
          <a:bodyPr wrap="square" rtlCol="0">
            <a:spAutoFit/>
          </a:bodyPr>
          <a:lstStyle/>
          <a:p>
            <a:r>
              <a:rPr lang="en-US" dirty="0" err="1">
                <a:solidFill>
                  <a:srgbClr val="0070C0"/>
                </a:solidFill>
                <a:latin typeface="Times New Roman" panose="02020603050405020304" pitchFamily="18" charset="0"/>
                <a:cs typeface="Times New Roman" panose="02020603050405020304" pitchFamily="18" charset="0"/>
              </a:rPr>
              <a:t>Đổi</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số</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điện</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thoại</a:t>
            </a:r>
            <a:endParaRPr lang="vi-VN" dirty="0">
              <a:solidFill>
                <a:srgbClr val="0070C0"/>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A895A0DA-9254-47DD-B7CC-C4E2D35D3E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1244" y="1962935"/>
            <a:ext cx="6400800" cy="2781300"/>
          </a:xfrm>
          <a:prstGeom prst="rect">
            <a:avLst/>
          </a:prstGeom>
        </p:spPr>
      </p:pic>
    </p:spTree>
    <p:extLst>
      <p:ext uri="{BB962C8B-B14F-4D97-AF65-F5344CB8AC3E}">
        <p14:creationId xmlns:p14="http://schemas.microsoft.com/office/powerpoint/2010/main" val="17785896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185AA64-A012-43A0-ABCB-1381F78D18AE}"/>
              </a:ext>
            </a:extLst>
          </p:cNvPr>
          <p:cNvSpPr txBox="1"/>
          <p:nvPr/>
        </p:nvSpPr>
        <p:spPr>
          <a:xfrm>
            <a:off x="1159497" y="1125521"/>
            <a:ext cx="8974317" cy="1754326"/>
          </a:xfrm>
          <a:prstGeom prst="rect">
            <a:avLst/>
          </a:prstGeom>
          <a:noFill/>
        </p:spPr>
        <p:txBody>
          <a:bodyPr wrap="square" rtlCol="0">
            <a:spAutoFit/>
          </a:bodyPr>
          <a:lstStyle/>
          <a:p>
            <a:pPr marL="0" marR="0" indent="342900" algn="ctr">
              <a:lnSpc>
                <a:spcPct val="150000"/>
              </a:lnSpc>
              <a:spcBef>
                <a:spcPts val="0"/>
              </a:spcBef>
              <a:spcAft>
                <a:spcPts val="0"/>
              </a:spcAft>
            </a:pPr>
            <a:r>
              <a:rPr lang="en-US" sz="2000" b="1" i="1" u="sng" kern="1400" dirty="0" err="1">
                <a:solidFill>
                  <a:srgbClr val="FF0000"/>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rPr>
              <a:t>Đề</a:t>
            </a:r>
            <a:r>
              <a:rPr lang="en-US" sz="2000" b="1" i="1" u="sng" kern="1400" dirty="0">
                <a:solidFill>
                  <a:srgbClr val="FF0000"/>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rPr>
              <a:t> </a:t>
            </a:r>
            <a:r>
              <a:rPr lang="en-US" sz="2000" b="1" i="1" u="sng" kern="1400" dirty="0" err="1">
                <a:solidFill>
                  <a:srgbClr val="FF0000"/>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rPr>
              <a:t>tài</a:t>
            </a:r>
            <a:r>
              <a:rPr lang="en-US" sz="2000" b="1" i="1" u="sng" kern="1400" dirty="0">
                <a:solidFill>
                  <a:srgbClr val="FF0000"/>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rPr>
              <a:t>:</a:t>
            </a:r>
            <a:endParaRPr lang="vi-VN" sz="2000" b="1" i="1" kern="1400" dirty="0">
              <a:solidFill>
                <a:srgbClr val="FF0000"/>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endParaRPr>
          </a:p>
          <a:p>
            <a:pPr marL="342900" marR="0" indent="59690" algn="ctr">
              <a:lnSpc>
                <a:spcPct val="150000"/>
              </a:lnSpc>
              <a:spcBef>
                <a:spcPts val="0"/>
              </a:spcBef>
              <a:spcAft>
                <a:spcPts val="0"/>
              </a:spcAft>
            </a:pPr>
            <a:r>
              <a:rPr lang="en-US" sz="2000" b="1" i="1" kern="1400" dirty="0">
                <a:solidFill>
                  <a:srgbClr val="FF0000"/>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rPr>
              <a:t>XÂY DỰNG MỘT APP DI ĐỘNG HỖ TRỢ TẬP TRUNG VÀ GIÁM SÁT HÀNH TRÌNH TRONG VIỆC LÁI XE CHO TÀI XẾ</a:t>
            </a:r>
            <a:endParaRPr lang="vi-VN" sz="2000" b="1" i="1" kern="1400" dirty="0">
              <a:solidFill>
                <a:srgbClr val="FF0000"/>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endParaRPr>
          </a:p>
          <a:p>
            <a:pPr algn="ctr"/>
            <a:endParaRPr lang="vi-VN" dirty="0"/>
          </a:p>
        </p:txBody>
      </p:sp>
      <p:sp>
        <p:nvSpPr>
          <p:cNvPr id="3" name="TextBox 2">
            <a:extLst>
              <a:ext uri="{FF2B5EF4-FFF2-40B4-BE49-F238E27FC236}">
                <a16:creationId xmlns:a16="http://schemas.microsoft.com/office/drawing/2014/main" id="{6678D24E-6ECD-4C0F-9BBA-A75452152EB5}"/>
              </a:ext>
            </a:extLst>
          </p:cNvPr>
          <p:cNvSpPr txBox="1"/>
          <p:nvPr/>
        </p:nvSpPr>
        <p:spPr>
          <a:xfrm>
            <a:off x="4534294" y="3429000"/>
            <a:ext cx="5373278" cy="1615827"/>
          </a:xfrm>
          <a:prstGeom prst="rect">
            <a:avLst/>
          </a:prstGeom>
          <a:noFill/>
        </p:spPr>
        <p:txBody>
          <a:bodyPr wrap="square" rtlCol="0">
            <a:spAutoFit/>
          </a:bodyPr>
          <a:lstStyle/>
          <a:p>
            <a:pPr marL="457200" marR="0">
              <a:lnSpc>
                <a:spcPct val="150000"/>
              </a:lnSpc>
              <a:spcBef>
                <a:spcPts val="0"/>
              </a:spcBef>
              <a:spcAft>
                <a:spcPts val="0"/>
              </a:spcAft>
            </a:pPr>
            <a:r>
              <a:rPr lang="en-US" sz="1800" b="1" i="1" kern="1400" dirty="0">
                <a:solidFill>
                  <a:srgbClr val="2342DD"/>
                </a:solidFill>
                <a:effectLst/>
                <a:latin typeface="Times New Roman" panose="02020603050405020304" pitchFamily="18" charset="0"/>
                <a:ea typeface="Calibri" panose="020F0502020204030204" pitchFamily="34" charset="0"/>
              </a:rPr>
              <a:t>GVHD:				TS. Nguyễn </a:t>
            </a:r>
            <a:r>
              <a:rPr lang="en-US" sz="1800" b="1" i="1" kern="1400" dirty="0" err="1">
                <a:solidFill>
                  <a:srgbClr val="2342DD"/>
                </a:solidFill>
                <a:effectLst/>
                <a:latin typeface="Times New Roman" panose="02020603050405020304" pitchFamily="18" charset="0"/>
                <a:ea typeface="Calibri" panose="020F0502020204030204" pitchFamily="34" charset="0"/>
              </a:rPr>
              <a:t>Hữu</a:t>
            </a:r>
            <a:r>
              <a:rPr lang="en-US" sz="1800" b="1" i="1" kern="1400" dirty="0">
                <a:solidFill>
                  <a:srgbClr val="2342DD"/>
                </a:solidFill>
                <a:effectLst/>
                <a:latin typeface="Times New Roman" panose="02020603050405020304" pitchFamily="18" charset="0"/>
                <a:ea typeface="Calibri" panose="020F0502020204030204" pitchFamily="34" charset="0"/>
              </a:rPr>
              <a:t> </a:t>
            </a:r>
            <a:r>
              <a:rPr lang="en-US" sz="1800" b="1" i="1" kern="1400" dirty="0" err="1">
                <a:solidFill>
                  <a:srgbClr val="2342DD"/>
                </a:solidFill>
                <a:effectLst/>
                <a:latin typeface="Times New Roman" panose="02020603050405020304" pitchFamily="18" charset="0"/>
                <a:ea typeface="Calibri" panose="020F0502020204030204" pitchFamily="34" charset="0"/>
              </a:rPr>
              <a:t>Tuân</a:t>
            </a:r>
            <a:endParaRPr lang="en-US" b="1" i="1" kern="1400" dirty="0">
              <a:solidFill>
                <a:srgbClr val="2342DD"/>
              </a:solidFill>
              <a:latin typeface="Times New Roman" panose="02020603050405020304" pitchFamily="18" charset="0"/>
              <a:ea typeface="Calibri" panose="020F0502020204030204" pitchFamily="34" charset="0"/>
            </a:endParaRPr>
          </a:p>
          <a:p>
            <a:pPr marL="457200" marR="0" algn="r">
              <a:lnSpc>
                <a:spcPct val="150000"/>
              </a:lnSpc>
              <a:spcBef>
                <a:spcPts val="0"/>
              </a:spcBef>
              <a:spcAft>
                <a:spcPts val="0"/>
              </a:spcAft>
            </a:pPr>
            <a:r>
              <a:rPr lang="en-US" sz="1800" b="1" i="1" kern="1400" dirty="0" err="1">
                <a:solidFill>
                  <a:srgbClr val="2342DD"/>
                </a:solidFill>
                <a:effectLst/>
                <a:latin typeface="Times New Roman" panose="02020603050405020304" pitchFamily="18" charset="0"/>
                <a:ea typeface="Calibri" panose="020F0502020204030204" pitchFamily="34" charset="0"/>
              </a:rPr>
              <a:t>Sinh</a:t>
            </a:r>
            <a:r>
              <a:rPr lang="en-US" sz="1800" b="1" i="1" kern="1400" dirty="0">
                <a:solidFill>
                  <a:srgbClr val="2342DD"/>
                </a:solidFill>
                <a:effectLst/>
                <a:latin typeface="Times New Roman" panose="02020603050405020304" pitchFamily="18" charset="0"/>
                <a:ea typeface="Calibri" panose="020F0502020204030204" pitchFamily="34" charset="0"/>
              </a:rPr>
              <a:t> </a:t>
            </a:r>
            <a:r>
              <a:rPr lang="en-US" sz="1800" b="1" i="1" kern="1400" dirty="0" err="1">
                <a:solidFill>
                  <a:srgbClr val="2342DD"/>
                </a:solidFill>
                <a:effectLst/>
                <a:latin typeface="Times New Roman" panose="02020603050405020304" pitchFamily="18" charset="0"/>
                <a:ea typeface="Calibri" panose="020F0502020204030204" pitchFamily="34" charset="0"/>
              </a:rPr>
              <a:t>viên</a:t>
            </a:r>
            <a:r>
              <a:rPr lang="en-US" sz="1800" b="1" i="1" kern="1400" dirty="0">
                <a:solidFill>
                  <a:srgbClr val="2342DD"/>
                </a:solidFill>
                <a:effectLst/>
                <a:latin typeface="Times New Roman" panose="02020603050405020304" pitchFamily="18" charset="0"/>
                <a:ea typeface="Calibri" panose="020F0502020204030204" pitchFamily="34" charset="0"/>
              </a:rPr>
              <a:t> </a:t>
            </a:r>
            <a:r>
              <a:rPr lang="en-US" sz="1800" b="1" i="1" kern="1400" dirty="0" err="1">
                <a:solidFill>
                  <a:srgbClr val="2342DD"/>
                </a:solidFill>
                <a:effectLst/>
                <a:latin typeface="Times New Roman" panose="02020603050405020304" pitchFamily="18" charset="0"/>
                <a:ea typeface="Calibri" panose="020F0502020204030204" pitchFamily="34" charset="0"/>
              </a:rPr>
              <a:t>thực</a:t>
            </a:r>
            <a:r>
              <a:rPr lang="en-US" sz="1800" b="1" i="1" kern="1400" dirty="0">
                <a:solidFill>
                  <a:srgbClr val="2342DD"/>
                </a:solidFill>
                <a:effectLst/>
                <a:latin typeface="Times New Roman" panose="02020603050405020304" pitchFamily="18" charset="0"/>
                <a:ea typeface="Calibri" panose="020F0502020204030204" pitchFamily="34" charset="0"/>
              </a:rPr>
              <a:t> </a:t>
            </a:r>
            <a:r>
              <a:rPr lang="en-US" sz="1800" b="1" i="1" kern="1400" dirty="0" err="1">
                <a:solidFill>
                  <a:srgbClr val="2342DD"/>
                </a:solidFill>
                <a:effectLst/>
                <a:latin typeface="Times New Roman" panose="02020603050405020304" pitchFamily="18" charset="0"/>
                <a:ea typeface="Calibri" panose="020F0502020204030204" pitchFamily="34" charset="0"/>
              </a:rPr>
              <a:t>hiện</a:t>
            </a:r>
            <a:r>
              <a:rPr lang="en-US" sz="1800" b="1" i="1" kern="1400" dirty="0">
                <a:solidFill>
                  <a:srgbClr val="2342DD"/>
                </a:solidFill>
                <a:effectLst/>
                <a:latin typeface="Times New Roman" panose="02020603050405020304" pitchFamily="18" charset="0"/>
                <a:ea typeface="Calibri" panose="020F0502020204030204" pitchFamily="34" charset="0"/>
              </a:rPr>
              <a:t>:	Nguyễn Đức </a:t>
            </a:r>
            <a:r>
              <a:rPr lang="en-US" sz="1800" b="1" i="1" kern="1400" dirty="0" err="1">
                <a:solidFill>
                  <a:srgbClr val="2342DD"/>
                </a:solidFill>
                <a:effectLst/>
                <a:latin typeface="Times New Roman" panose="02020603050405020304" pitchFamily="18" charset="0"/>
                <a:ea typeface="Calibri" panose="020F0502020204030204" pitchFamily="34" charset="0"/>
              </a:rPr>
              <a:t>Hải</a:t>
            </a:r>
            <a:r>
              <a:rPr lang="en-US" sz="1800" b="1" i="1" kern="1400" dirty="0">
                <a:solidFill>
                  <a:srgbClr val="2342DD"/>
                </a:solidFill>
                <a:effectLst/>
                <a:latin typeface="Times New Roman" panose="02020603050405020304" pitchFamily="18" charset="0"/>
                <a:ea typeface="Calibri" panose="020F0502020204030204" pitchFamily="34" charset="0"/>
              </a:rPr>
              <a:t> – 77827</a:t>
            </a:r>
            <a:endParaRPr lang="vi-VN" sz="1800" kern="1400" dirty="0">
              <a:solidFill>
                <a:srgbClr val="2342DD"/>
              </a:solidFill>
              <a:effectLst/>
              <a:latin typeface="Times New Roman" panose="02020603050405020304" pitchFamily="18" charset="0"/>
              <a:ea typeface="Calibri" panose="020F0502020204030204" pitchFamily="34" charset="0"/>
            </a:endParaRPr>
          </a:p>
          <a:p>
            <a:pPr marL="1828800" marR="0" indent="457200" algn="r">
              <a:lnSpc>
                <a:spcPct val="150000"/>
              </a:lnSpc>
              <a:spcBef>
                <a:spcPts val="0"/>
              </a:spcBef>
              <a:spcAft>
                <a:spcPts val="0"/>
              </a:spcAft>
            </a:pPr>
            <a:r>
              <a:rPr lang="en-US" sz="1800" b="1" i="1" kern="1400" dirty="0">
                <a:solidFill>
                  <a:srgbClr val="2342DD"/>
                </a:solidFill>
                <a:effectLst/>
                <a:latin typeface="Times New Roman" panose="02020603050405020304" pitchFamily="18" charset="0"/>
                <a:ea typeface="Calibri" panose="020F0502020204030204" pitchFamily="34" charset="0"/>
              </a:rPr>
              <a:t>      </a:t>
            </a:r>
            <a:r>
              <a:rPr lang="vi-VN" sz="1800" b="1" i="1" kern="1400" dirty="0">
                <a:solidFill>
                  <a:srgbClr val="2342DD"/>
                </a:solidFill>
                <a:effectLst/>
                <a:latin typeface="Times New Roman" panose="02020603050405020304" pitchFamily="18" charset="0"/>
                <a:ea typeface="Calibri" panose="020F0502020204030204" pitchFamily="34" charset="0"/>
              </a:rPr>
              <a:t>Dương Đức </a:t>
            </a:r>
            <a:r>
              <a:rPr lang="vi-VN" sz="1800" b="1" i="1" kern="1400" dirty="0" err="1">
                <a:solidFill>
                  <a:srgbClr val="2342DD"/>
                </a:solidFill>
                <a:effectLst/>
                <a:latin typeface="Times New Roman" panose="02020603050405020304" pitchFamily="18" charset="0"/>
                <a:ea typeface="Calibri" panose="020F0502020204030204" pitchFamily="34" charset="0"/>
              </a:rPr>
              <a:t>Hiếu</a:t>
            </a:r>
            <a:r>
              <a:rPr lang="vi-VN" sz="1800" b="1" i="1" kern="1400" dirty="0">
                <a:solidFill>
                  <a:srgbClr val="2342DD"/>
                </a:solidFill>
                <a:effectLst/>
                <a:latin typeface="Times New Roman" panose="02020603050405020304" pitchFamily="18" charset="0"/>
                <a:ea typeface="Calibri" panose="020F0502020204030204" pitchFamily="34" charset="0"/>
              </a:rPr>
              <a:t> – 77993</a:t>
            </a:r>
            <a:endParaRPr lang="vi-VN" sz="1800" kern="1400" dirty="0">
              <a:solidFill>
                <a:srgbClr val="2342DD"/>
              </a:solidFill>
              <a:effectLst/>
              <a:latin typeface="Times New Roman" panose="02020603050405020304" pitchFamily="18" charset="0"/>
              <a:ea typeface="Calibri" panose="020F0502020204030204" pitchFamily="34" charset="0"/>
            </a:endParaRPr>
          </a:p>
          <a:p>
            <a:pPr algn="r"/>
            <a:r>
              <a:rPr lang="en-US" sz="1800" b="1" i="1" kern="1400" dirty="0">
                <a:solidFill>
                  <a:srgbClr val="2342DD"/>
                </a:solidFill>
                <a:effectLst/>
                <a:latin typeface="Times New Roman" panose="02020603050405020304" pitchFamily="18" charset="0"/>
                <a:ea typeface="Calibri" panose="020F0502020204030204" pitchFamily="34" charset="0"/>
              </a:rPr>
              <a:t>					  </a:t>
            </a:r>
            <a:r>
              <a:rPr lang="vi-VN" sz="1800" b="1" i="1" kern="1400" dirty="0">
                <a:solidFill>
                  <a:srgbClr val="2342DD"/>
                </a:solidFill>
                <a:effectLst/>
                <a:latin typeface="Times New Roman" panose="02020603050405020304" pitchFamily="18" charset="0"/>
                <a:ea typeface="Calibri" panose="020F0502020204030204" pitchFamily="34" charset="0"/>
              </a:rPr>
              <a:t>Nguyễn Đức Thìn – 79904</a:t>
            </a:r>
            <a:endParaRPr lang="vi-VN" dirty="0">
              <a:solidFill>
                <a:srgbClr val="2342DD"/>
              </a:solidFill>
            </a:endParaRPr>
          </a:p>
        </p:txBody>
      </p:sp>
    </p:spTree>
    <p:extLst>
      <p:ext uri="{BB962C8B-B14F-4D97-AF65-F5344CB8AC3E}">
        <p14:creationId xmlns:p14="http://schemas.microsoft.com/office/powerpoint/2010/main" val="26908000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B3DDD1D-7ECD-4A77-8CC3-4ADF47234FD7}"/>
              </a:ext>
            </a:extLst>
          </p:cNvPr>
          <p:cNvSpPr txBox="1"/>
          <p:nvPr/>
        </p:nvSpPr>
        <p:spPr>
          <a:xfrm>
            <a:off x="1271244" y="4674949"/>
            <a:ext cx="6561056" cy="1456809"/>
          </a:xfrm>
          <a:prstGeom prst="rect">
            <a:avLst/>
          </a:prstGeom>
          <a:noFill/>
        </p:spPr>
        <p:txBody>
          <a:bodyPr wrap="square" rtlCol="0">
            <a:spAutoFit/>
          </a:bodyPr>
          <a:lstStyle/>
          <a:p>
            <a:pPr marL="0" marR="0" algn="just">
              <a:lnSpc>
                <a:spcPct val="150000"/>
              </a:lnSpc>
              <a:spcBef>
                <a:spcPts val="0"/>
              </a:spcBef>
              <a:spcAft>
                <a:spcPts val="1000"/>
              </a:spcAft>
            </a:pPr>
            <a:r>
              <a:rPr lang="en-US" sz="1800" kern="1400" dirty="0" err="1">
                <a:effectLst/>
                <a:latin typeface="Times New Roman" panose="02020603050405020304" pitchFamily="18" charset="0"/>
                <a:ea typeface="Calibri" panose="020F0502020204030204" pitchFamily="34" charset="0"/>
              </a:rPr>
              <a:t>Chú</a:t>
            </a:r>
            <a:r>
              <a:rPr lang="en-US" sz="1800" kern="1400" dirty="0">
                <a:effectLst/>
                <a:latin typeface="Times New Roman" panose="02020603050405020304" pitchFamily="18" charset="0"/>
                <a:ea typeface="Calibri" panose="020F0502020204030204" pitchFamily="34" charset="0"/>
              </a:rPr>
              <a:t> </a:t>
            </a:r>
            <a:r>
              <a:rPr lang="en-US" sz="1800" kern="1400" dirty="0" err="1">
                <a:effectLst/>
                <a:latin typeface="Times New Roman" panose="02020603050405020304" pitchFamily="18" charset="0"/>
                <a:ea typeface="Calibri" panose="020F0502020204030204" pitchFamily="34" charset="0"/>
              </a:rPr>
              <a:t>thích</a:t>
            </a:r>
            <a:r>
              <a:rPr lang="en-US" sz="1800" kern="1400" dirty="0">
                <a:effectLst/>
                <a:latin typeface="Times New Roman" panose="02020603050405020304" pitchFamily="18" charset="0"/>
                <a:ea typeface="Calibri" panose="020F0502020204030204" pitchFamily="34" charset="0"/>
              </a:rPr>
              <a:t>:</a:t>
            </a:r>
            <a:endParaRPr lang="vi-VN" sz="1800" kern="1400" dirty="0">
              <a:effectLst/>
              <a:latin typeface="Times New Roman" panose="02020603050405020304" pitchFamily="18" charset="0"/>
              <a:ea typeface="Calibri" panose="020F0502020204030204" pitchFamily="34" charset="0"/>
            </a:endParaRPr>
          </a:p>
          <a:p>
            <a:pPr marL="0" marR="0" algn="just">
              <a:lnSpc>
                <a:spcPct val="150000"/>
              </a:lnSpc>
              <a:spcBef>
                <a:spcPts val="0"/>
              </a:spcBef>
              <a:spcAft>
                <a:spcPts val="1000"/>
              </a:spcAft>
            </a:pPr>
            <a:r>
              <a:rPr lang="en-US" sz="1800" kern="1400" dirty="0">
                <a:effectLst/>
                <a:latin typeface="Times New Roman" panose="02020603050405020304" pitchFamily="18" charset="0"/>
                <a:ea typeface="Calibri" panose="020F0502020204030204" pitchFamily="34" charset="0"/>
              </a:rPr>
              <a:t>1,3,5: </a:t>
            </a:r>
            <a:r>
              <a:rPr lang="en-US" sz="1800" kern="1400" dirty="0" err="1">
                <a:effectLst/>
                <a:latin typeface="Times New Roman" panose="02020603050405020304" pitchFamily="18" charset="0"/>
                <a:ea typeface="Calibri" panose="020F0502020204030204" pitchFamily="34" charset="0"/>
              </a:rPr>
              <a:t>Yêu</a:t>
            </a:r>
            <a:r>
              <a:rPr lang="en-US" sz="1800" kern="1400" dirty="0">
                <a:effectLst/>
                <a:latin typeface="Times New Roman" panose="02020603050405020304" pitchFamily="18" charset="0"/>
                <a:ea typeface="Calibri" panose="020F0502020204030204" pitchFamily="34" charset="0"/>
              </a:rPr>
              <a:t> </a:t>
            </a:r>
            <a:r>
              <a:rPr lang="en-US" sz="1800" kern="1400" dirty="0" err="1">
                <a:effectLst/>
                <a:latin typeface="Times New Roman" panose="02020603050405020304" pitchFamily="18" charset="0"/>
                <a:ea typeface="Calibri" panose="020F0502020204030204" pitchFamily="34" charset="0"/>
              </a:rPr>
              <a:t>cầu</a:t>
            </a:r>
            <a:r>
              <a:rPr lang="en-US" sz="1800" kern="1400" dirty="0">
                <a:effectLst/>
                <a:latin typeface="Times New Roman" panose="02020603050405020304" pitchFamily="18" charset="0"/>
                <a:ea typeface="Calibri" panose="020F0502020204030204" pitchFamily="34" charset="0"/>
              </a:rPr>
              <a:t> </a:t>
            </a:r>
            <a:r>
              <a:rPr lang="en-US" sz="1800" kern="1400" dirty="0" err="1">
                <a:effectLst/>
                <a:latin typeface="Times New Roman" panose="02020603050405020304" pitchFamily="18" charset="0"/>
                <a:ea typeface="Calibri" panose="020F0502020204030204" pitchFamily="34" charset="0"/>
              </a:rPr>
              <a:t>đổi</a:t>
            </a:r>
            <a:r>
              <a:rPr lang="en-US" sz="1800" kern="1400" dirty="0">
                <a:effectLst/>
                <a:latin typeface="Times New Roman" panose="02020603050405020304" pitchFamily="18" charset="0"/>
                <a:ea typeface="Calibri" panose="020F0502020204030204" pitchFamily="34" charset="0"/>
              </a:rPr>
              <a:t> </a:t>
            </a:r>
            <a:r>
              <a:rPr lang="en-US" sz="1800" kern="1400" dirty="0" err="1">
                <a:effectLst/>
                <a:latin typeface="Times New Roman" panose="02020603050405020304" pitchFamily="18" charset="0"/>
                <a:ea typeface="Calibri" panose="020F0502020204030204" pitchFamily="34" charset="0"/>
              </a:rPr>
              <a:t>gmail</a:t>
            </a:r>
            <a:endParaRPr lang="vi-VN" sz="1800" kern="1400" dirty="0">
              <a:effectLst/>
              <a:latin typeface="Times New Roman" panose="02020603050405020304" pitchFamily="18" charset="0"/>
              <a:ea typeface="Calibri" panose="020F0502020204030204" pitchFamily="34" charset="0"/>
            </a:endParaRPr>
          </a:p>
          <a:p>
            <a:r>
              <a:rPr lang="en-US" sz="1800" kern="1400" dirty="0">
                <a:effectLst/>
                <a:latin typeface="Times New Roman" panose="02020603050405020304" pitchFamily="18" charset="0"/>
                <a:ea typeface="Calibri" panose="020F0502020204030204" pitchFamily="34" charset="0"/>
              </a:rPr>
              <a:t>2,4,6: </a:t>
            </a:r>
            <a:r>
              <a:rPr lang="en-US" sz="1800" kern="1400" dirty="0" err="1">
                <a:effectLst/>
                <a:latin typeface="Times New Roman" panose="02020603050405020304" pitchFamily="18" charset="0"/>
                <a:ea typeface="Calibri" panose="020F0502020204030204" pitchFamily="34" charset="0"/>
              </a:rPr>
              <a:t>Thông</a:t>
            </a:r>
            <a:r>
              <a:rPr lang="en-US" sz="1800" kern="1400" dirty="0">
                <a:effectLst/>
                <a:latin typeface="Times New Roman" panose="02020603050405020304" pitchFamily="18" charset="0"/>
                <a:ea typeface="Calibri" panose="020F0502020204030204" pitchFamily="34" charset="0"/>
              </a:rPr>
              <a:t> </a:t>
            </a:r>
            <a:r>
              <a:rPr lang="en-US" sz="1800" kern="1400" dirty="0" err="1">
                <a:effectLst/>
                <a:latin typeface="Times New Roman" panose="02020603050405020304" pitchFamily="18" charset="0"/>
                <a:ea typeface="Calibri" panose="020F0502020204030204" pitchFamily="34" charset="0"/>
              </a:rPr>
              <a:t>báo</a:t>
            </a:r>
            <a:r>
              <a:rPr lang="en-US" sz="1800" kern="1400" dirty="0">
                <a:effectLst/>
                <a:latin typeface="Times New Roman" panose="02020603050405020304" pitchFamily="18" charset="0"/>
                <a:ea typeface="Calibri" panose="020F0502020204030204" pitchFamily="34" charset="0"/>
              </a:rPr>
              <a:t> (</a:t>
            </a:r>
            <a:r>
              <a:rPr lang="en-US" sz="1800" kern="1400" dirty="0" err="1">
                <a:effectLst/>
                <a:latin typeface="Times New Roman" panose="02020603050405020304" pitchFamily="18" charset="0"/>
                <a:ea typeface="Calibri" panose="020F0502020204030204" pitchFamily="34" charset="0"/>
              </a:rPr>
              <a:t>thành</a:t>
            </a:r>
            <a:r>
              <a:rPr lang="en-US" sz="1800" kern="1400" dirty="0">
                <a:effectLst/>
                <a:latin typeface="Times New Roman" panose="02020603050405020304" pitchFamily="18" charset="0"/>
                <a:ea typeface="Calibri" panose="020F0502020204030204" pitchFamily="34" charset="0"/>
              </a:rPr>
              <a:t> </a:t>
            </a:r>
            <a:r>
              <a:rPr lang="en-US" sz="1800" kern="1400" dirty="0" err="1">
                <a:effectLst/>
                <a:latin typeface="Times New Roman" panose="02020603050405020304" pitchFamily="18" charset="0"/>
                <a:ea typeface="Calibri" panose="020F0502020204030204" pitchFamily="34" charset="0"/>
              </a:rPr>
              <a:t>công</a:t>
            </a:r>
            <a:r>
              <a:rPr lang="en-US" sz="1800" kern="1400" dirty="0">
                <a:effectLst/>
                <a:latin typeface="Times New Roman" panose="02020603050405020304" pitchFamily="18" charset="0"/>
                <a:ea typeface="Calibri" panose="020F0502020204030204" pitchFamily="34" charset="0"/>
              </a:rPr>
              <a:t>/</a:t>
            </a:r>
            <a:r>
              <a:rPr lang="en-US" sz="1800" kern="1400" dirty="0" err="1">
                <a:effectLst/>
                <a:latin typeface="Times New Roman" panose="02020603050405020304" pitchFamily="18" charset="0"/>
                <a:ea typeface="Calibri" panose="020F0502020204030204" pitchFamily="34" charset="0"/>
              </a:rPr>
              <a:t>gmail</a:t>
            </a:r>
            <a:r>
              <a:rPr lang="en-US" sz="1800" kern="1400" dirty="0">
                <a:effectLst/>
                <a:latin typeface="Times New Roman" panose="02020603050405020304" pitchFamily="18" charset="0"/>
                <a:ea typeface="Calibri" panose="020F0502020204030204" pitchFamily="34" charset="0"/>
              </a:rPr>
              <a:t> </a:t>
            </a:r>
            <a:r>
              <a:rPr lang="en-US" sz="1800" kern="1400" dirty="0" err="1">
                <a:effectLst/>
                <a:latin typeface="Times New Roman" panose="02020603050405020304" pitchFamily="18" charset="0"/>
                <a:ea typeface="Calibri" panose="020F0502020204030204" pitchFamily="34" charset="0"/>
              </a:rPr>
              <a:t>đã</a:t>
            </a:r>
            <a:r>
              <a:rPr lang="en-US" sz="1800" kern="1400" dirty="0">
                <a:effectLst/>
                <a:latin typeface="Times New Roman" panose="02020603050405020304" pitchFamily="18" charset="0"/>
                <a:ea typeface="Calibri" panose="020F0502020204030204" pitchFamily="34" charset="0"/>
              </a:rPr>
              <a:t> </a:t>
            </a:r>
            <a:r>
              <a:rPr lang="en-US" sz="1800" kern="1400" dirty="0" err="1">
                <a:effectLst/>
                <a:latin typeface="Times New Roman" panose="02020603050405020304" pitchFamily="18" charset="0"/>
                <a:ea typeface="Calibri" panose="020F0502020204030204" pitchFamily="34" charset="0"/>
              </a:rPr>
              <a:t>được</a:t>
            </a:r>
            <a:r>
              <a:rPr lang="en-US" sz="1800" kern="1400" dirty="0">
                <a:effectLst/>
                <a:latin typeface="Times New Roman" panose="02020603050405020304" pitchFamily="18" charset="0"/>
                <a:ea typeface="Calibri" panose="020F0502020204030204" pitchFamily="34" charset="0"/>
              </a:rPr>
              <a:t> </a:t>
            </a:r>
            <a:r>
              <a:rPr lang="en-US" sz="1800" kern="1400" dirty="0" err="1">
                <a:effectLst/>
                <a:latin typeface="Times New Roman" panose="02020603050405020304" pitchFamily="18" charset="0"/>
                <a:ea typeface="Calibri" panose="020F0502020204030204" pitchFamily="34" charset="0"/>
              </a:rPr>
              <a:t>sử</a:t>
            </a:r>
            <a:r>
              <a:rPr lang="en-US" sz="1800" kern="1400" dirty="0">
                <a:effectLst/>
                <a:latin typeface="Times New Roman" panose="02020603050405020304" pitchFamily="18" charset="0"/>
                <a:ea typeface="Calibri" panose="020F0502020204030204" pitchFamily="34" charset="0"/>
              </a:rPr>
              <a:t> </a:t>
            </a:r>
            <a:r>
              <a:rPr lang="en-US" sz="1800" kern="1400" dirty="0" err="1">
                <a:effectLst/>
                <a:latin typeface="Times New Roman" panose="02020603050405020304" pitchFamily="18" charset="0"/>
                <a:ea typeface="Calibri" panose="020F0502020204030204" pitchFamily="34" charset="0"/>
              </a:rPr>
              <a:t>dụng</a:t>
            </a:r>
            <a:r>
              <a:rPr lang="en-US" sz="1800" kern="1400" dirty="0">
                <a:effectLst/>
                <a:latin typeface="Times New Roman" panose="02020603050405020304" pitchFamily="18" charset="0"/>
                <a:ea typeface="Calibri" panose="020F0502020204030204" pitchFamily="34" charset="0"/>
              </a:rPr>
              <a:t>)</a:t>
            </a:r>
            <a:endParaRPr lang="vi-VN" sz="1800" kern="1400" dirty="0">
              <a:effectLst/>
              <a:latin typeface="Times New Roman" panose="02020603050405020304" pitchFamily="18" charset="0"/>
              <a:ea typeface="Calibri" panose="020F0502020204030204" pitchFamily="34" charset="0"/>
            </a:endParaRPr>
          </a:p>
        </p:txBody>
      </p:sp>
      <p:sp>
        <p:nvSpPr>
          <p:cNvPr id="4" name="TextBox 3">
            <a:extLst>
              <a:ext uri="{FF2B5EF4-FFF2-40B4-BE49-F238E27FC236}">
                <a16:creationId xmlns:a16="http://schemas.microsoft.com/office/drawing/2014/main" id="{0E67AA29-BE07-4E06-9724-E40980CFD97D}"/>
              </a:ext>
            </a:extLst>
          </p:cNvPr>
          <p:cNvSpPr txBox="1"/>
          <p:nvPr/>
        </p:nvSpPr>
        <p:spPr>
          <a:xfrm>
            <a:off x="1046375" y="1315059"/>
            <a:ext cx="1527142" cy="369332"/>
          </a:xfrm>
          <a:prstGeom prst="rect">
            <a:avLst/>
          </a:prstGeom>
          <a:noFill/>
        </p:spPr>
        <p:txBody>
          <a:bodyPr wrap="square" rtlCol="0">
            <a:spAutoFit/>
          </a:bodyPr>
          <a:lstStyle/>
          <a:p>
            <a:r>
              <a:rPr lang="en-US" dirty="0" err="1">
                <a:solidFill>
                  <a:srgbClr val="0070C0"/>
                </a:solidFill>
                <a:latin typeface="Times New Roman" panose="02020603050405020304" pitchFamily="18" charset="0"/>
                <a:cs typeface="Times New Roman" panose="02020603050405020304" pitchFamily="18" charset="0"/>
              </a:rPr>
              <a:t>Đổi</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gmail</a:t>
            </a:r>
            <a:endParaRPr lang="vi-VN" dirty="0">
              <a:solidFill>
                <a:srgbClr val="0070C0"/>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112229D7-C20C-4986-B622-6360B95AA0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1244" y="1861410"/>
            <a:ext cx="5349240" cy="2636520"/>
          </a:xfrm>
          <a:prstGeom prst="rect">
            <a:avLst/>
          </a:prstGeom>
        </p:spPr>
      </p:pic>
    </p:spTree>
    <p:extLst>
      <p:ext uri="{BB962C8B-B14F-4D97-AF65-F5344CB8AC3E}">
        <p14:creationId xmlns:p14="http://schemas.microsoft.com/office/powerpoint/2010/main" val="32995974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B3DDD1D-7ECD-4A77-8CC3-4ADF47234FD7}"/>
              </a:ext>
            </a:extLst>
          </p:cNvPr>
          <p:cNvSpPr txBox="1"/>
          <p:nvPr/>
        </p:nvSpPr>
        <p:spPr>
          <a:xfrm>
            <a:off x="1271244" y="4674949"/>
            <a:ext cx="6561056" cy="1545551"/>
          </a:xfrm>
          <a:prstGeom prst="rect">
            <a:avLst/>
          </a:prstGeom>
          <a:noFill/>
        </p:spPr>
        <p:txBody>
          <a:bodyPr wrap="square" rtlCol="0">
            <a:spAutoFit/>
          </a:bodyPr>
          <a:lstStyle/>
          <a:p>
            <a:pPr marL="0" marR="0" algn="just">
              <a:lnSpc>
                <a:spcPct val="150000"/>
              </a:lnSpc>
              <a:spcBef>
                <a:spcPts val="0"/>
              </a:spcBef>
              <a:spcAft>
                <a:spcPts val="1000"/>
              </a:spcAft>
            </a:pPr>
            <a:r>
              <a:rPr lang="en-US" sz="1800" kern="1400" dirty="0" err="1">
                <a:effectLst/>
                <a:latin typeface="Times New Roman" panose="02020603050405020304" pitchFamily="18" charset="0"/>
                <a:ea typeface="Calibri" panose="020F0502020204030204" pitchFamily="34" charset="0"/>
              </a:rPr>
              <a:t>Chú</a:t>
            </a:r>
            <a:r>
              <a:rPr lang="en-US" sz="1800" kern="1400" dirty="0">
                <a:effectLst/>
                <a:latin typeface="Times New Roman" panose="02020603050405020304" pitchFamily="18" charset="0"/>
                <a:ea typeface="Calibri" panose="020F0502020204030204" pitchFamily="34" charset="0"/>
              </a:rPr>
              <a:t> </a:t>
            </a:r>
            <a:r>
              <a:rPr lang="en-US" sz="1800" kern="1400" dirty="0" err="1">
                <a:effectLst/>
                <a:latin typeface="Times New Roman" panose="02020603050405020304" pitchFamily="18" charset="0"/>
                <a:ea typeface="Calibri" panose="020F0502020204030204" pitchFamily="34" charset="0"/>
              </a:rPr>
              <a:t>thích</a:t>
            </a:r>
            <a:r>
              <a:rPr lang="en-US" sz="1800" kern="1400" dirty="0">
                <a:effectLst/>
                <a:latin typeface="Times New Roman" panose="02020603050405020304" pitchFamily="18" charset="0"/>
                <a:ea typeface="Calibri" panose="020F0502020204030204" pitchFamily="34" charset="0"/>
              </a:rPr>
              <a:t>:</a:t>
            </a:r>
            <a:endParaRPr lang="vi-VN" sz="1800" kern="1400" dirty="0">
              <a:effectLst/>
              <a:latin typeface="Times New Roman" panose="02020603050405020304" pitchFamily="18" charset="0"/>
              <a:ea typeface="Calibri" panose="020F0502020204030204" pitchFamily="34" charset="0"/>
            </a:endParaRPr>
          </a:p>
          <a:p>
            <a:pPr marL="0" marR="0" algn="just">
              <a:lnSpc>
                <a:spcPct val="150000"/>
              </a:lnSpc>
              <a:spcBef>
                <a:spcPts val="0"/>
              </a:spcBef>
              <a:spcAft>
                <a:spcPts val="1000"/>
              </a:spcAft>
            </a:pPr>
            <a:r>
              <a:rPr lang="en-US" sz="1800" kern="1400" dirty="0">
                <a:effectLst/>
                <a:latin typeface="Times New Roman" panose="02020603050405020304" pitchFamily="18" charset="0"/>
                <a:ea typeface="Calibri" panose="020F0502020204030204" pitchFamily="34" charset="0"/>
              </a:rPr>
              <a:t>1,3,5: </a:t>
            </a:r>
            <a:r>
              <a:rPr lang="en-US" sz="1800" kern="1400" dirty="0" err="1">
                <a:effectLst/>
                <a:latin typeface="Times New Roman" panose="02020603050405020304" pitchFamily="18" charset="0"/>
                <a:ea typeface="Calibri" panose="020F0502020204030204" pitchFamily="34" charset="0"/>
              </a:rPr>
              <a:t>Yêu</a:t>
            </a:r>
            <a:r>
              <a:rPr lang="en-US" sz="1800" kern="1400" dirty="0">
                <a:effectLst/>
                <a:latin typeface="Times New Roman" panose="02020603050405020304" pitchFamily="18" charset="0"/>
                <a:ea typeface="Calibri" panose="020F0502020204030204" pitchFamily="34" charset="0"/>
              </a:rPr>
              <a:t> </a:t>
            </a:r>
            <a:r>
              <a:rPr lang="en-US" sz="1800" kern="1400" dirty="0" err="1">
                <a:effectLst/>
                <a:latin typeface="Times New Roman" panose="02020603050405020304" pitchFamily="18" charset="0"/>
                <a:ea typeface="Calibri" panose="020F0502020204030204" pitchFamily="34" charset="0"/>
              </a:rPr>
              <a:t>cầu</a:t>
            </a:r>
            <a:r>
              <a:rPr lang="en-US" sz="1800" kern="1400" dirty="0">
                <a:effectLst/>
                <a:latin typeface="Times New Roman" panose="02020603050405020304" pitchFamily="18" charset="0"/>
                <a:ea typeface="Calibri" panose="020F0502020204030204" pitchFamily="34" charset="0"/>
              </a:rPr>
              <a:t> </a:t>
            </a:r>
            <a:r>
              <a:rPr lang="en-US" sz="1800" kern="1400" dirty="0" err="1">
                <a:effectLst/>
                <a:latin typeface="Times New Roman" panose="02020603050405020304" pitchFamily="18" charset="0"/>
                <a:ea typeface="Calibri" panose="020F0502020204030204" pitchFamily="34" charset="0"/>
              </a:rPr>
              <a:t>xem</a:t>
            </a:r>
            <a:r>
              <a:rPr lang="en-US" sz="1800" kern="1400" dirty="0">
                <a:effectLst/>
                <a:latin typeface="Times New Roman" panose="02020603050405020304" pitchFamily="18" charset="0"/>
                <a:ea typeface="Calibri" panose="020F0502020204030204" pitchFamily="34" charset="0"/>
              </a:rPr>
              <a:t> </a:t>
            </a:r>
            <a:r>
              <a:rPr lang="en-US" sz="1800" kern="1400" dirty="0" err="1">
                <a:effectLst/>
                <a:latin typeface="Times New Roman" panose="02020603050405020304" pitchFamily="18" charset="0"/>
                <a:ea typeface="Calibri" panose="020F0502020204030204" pitchFamily="34" charset="0"/>
              </a:rPr>
              <a:t>hình</a:t>
            </a:r>
            <a:r>
              <a:rPr lang="en-US" sz="1800" kern="1400" dirty="0">
                <a:effectLst/>
                <a:latin typeface="Times New Roman" panose="02020603050405020304" pitchFamily="18" charset="0"/>
                <a:ea typeface="Calibri" panose="020F0502020204030204" pitchFamily="34" charset="0"/>
              </a:rPr>
              <a:t> </a:t>
            </a:r>
            <a:r>
              <a:rPr lang="en-US" sz="1800" kern="1400" dirty="0" err="1">
                <a:effectLst/>
                <a:latin typeface="Times New Roman" panose="02020603050405020304" pitchFamily="18" charset="0"/>
                <a:ea typeface="Calibri" panose="020F0502020204030204" pitchFamily="34" charset="0"/>
              </a:rPr>
              <a:t>ảnh</a:t>
            </a:r>
            <a:endParaRPr lang="vi-VN" sz="1800" kern="1400" dirty="0">
              <a:effectLst/>
              <a:latin typeface="Times New Roman" panose="02020603050405020304" pitchFamily="18" charset="0"/>
              <a:ea typeface="Calibri" panose="020F0502020204030204" pitchFamily="34" charset="0"/>
            </a:endParaRPr>
          </a:p>
          <a:p>
            <a:pPr marL="0" marR="0" algn="just">
              <a:lnSpc>
                <a:spcPct val="150000"/>
              </a:lnSpc>
              <a:spcBef>
                <a:spcPts val="0"/>
              </a:spcBef>
              <a:spcAft>
                <a:spcPts val="1000"/>
              </a:spcAft>
            </a:pPr>
            <a:r>
              <a:rPr lang="en-US" sz="1800" kern="1400" dirty="0">
                <a:effectLst/>
                <a:latin typeface="Times New Roman" panose="02020603050405020304" pitchFamily="18" charset="0"/>
                <a:ea typeface="Calibri" panose="020F0502020204030204" pitchFamily="34" charset="0"/>
              </a:rPr>
              <a:t>2,4,6: </a:t>
            </a:r>
            <a:r>
              <a:rPr lang="en-US" sz="1800" kern="1400" dirty="0" err="1">
                <a:effectLst/>
                <a:latin typeface="Times New Roman" panose="02020603050405020304" pitchFamily="18" charset="0"/>
                <a:ea typeface="Calibri" panose="020F0502020204030204" pitchFamily="34" charset="0"/>
              </a:rPr>
              <a:t>Hình</a:t>
            </a:r>
            <a:r>
              <a:rPr lang="en-US" sz="1800" kern="1400" dirty="0">
                <a:effectLst/>
                <a:latin typeface="Times New Roman" panose="02020603050405020304" pitchFamily="18" charset="0"/>
                <a:ea typeface="Calibri" panose="020F0502020204030204" pitchFamily="34" charset="0"/>
              </a:rPr>
              <a:t> </a:t>
            </a:r>
            <a:r>
              <a:rPr lang="en-US" sz="1800" kern="1400" dirty="0" err="1">
                <a:effectLst/>
                <a:latin typeface="Times New Roman" panose="02020603050405020304" pitchFamily="18" charset="0"/>
                <a:ea typeface="Calibri" panose="020F0502020204030204" pitchFamily="34" charset="0"/>
              </a:rPr>
              <a:t>ảnh</a:t>
            </a:r>
            <a:r>
              <a:rPr lang="en-US" sz="1800" kern="1400" dirty="0">
                <a:effectLst/>
                <a:latin typeface="Times New Roman" panose="02020603050405020304" pitchFamily="18" charset="0"/>
                <a:ea typeface="Calibri" panose="020F0502020204030204" pitchFamily="34" charset="0"/>
              </a:rPr>
              <a:t> </a:t>
            </a:r>
            <a:r>
              <a:rPr lang="en-US" sz="1800" kern="1400" dirty="0" err="1">
                <a:effectLst/>
                <a:latin typeface="Times New Roman" panose="02020603050405020304" pitchFamily="18" charset="0"/>
                <a:ea typeface="Calibri" panose="020F0502020204030204" pitchFamily="34" charset="0"/>
              </a:rPr>
              <a:t>người</a:t>
            </a:r>
            <a:r>
              <a:rPr lang="en-US" sz="1800" kern="1400" dirty="0">
                <a:effectLst/>
                <a:latin typeface="Times New Roman" panose="02020603050405020304" pitchFamily="18" charset="0"/>
                <a:ea typeface="Calibri" panose="020F0502020204030204" pitchFamily="34" charset="0"/>
              </a:rPr>
              <a:t> </a:t>
            </a:r>
            <a:r>
              <a:rPr lang="en-US" sz="1800" kern="1400" dirty="0" err="1">
                <a:effectLst/>
                <a:latin typeface="Times New Roman" panose="02020603050405020304" pitchFamily="18" charset="0"/>
                <a:ea typeface="Calibri" panose="020F0502020204030204" pitchFamily="34" charset="0"/>
              </a:rPr>
              <a:t>dùng</a:t>
            </a:r>
            <a:r>
              <a:rPr lang="en-US" sz="1800" kern="1400" dirty="0">
                <a:effectLst/>
                <a:latin typeface="Times New Roman" panose="02020603050405020304" pitchFamily="18" charset="0"/>
                <a:ea typeface="Calibri" panose="020F0502020204030204" pitchFamily="34" charset="0"/>
              </a:rPr>
              <a:t> </a:t>
            </a:r>
            <a:r>
              <a:rPr lang="en-US" sz="1800" kern="1400" dirty="0" err="1">
                <a:effectLst/>
                <a:latin typeface="Times New Roman" panose="02020603050405020304" pitchFamily="18" charset="0"/>
                <a:ea typeface="Calibri" panose="020F0502020204030204" pitchFamily="34" charset="0"/>
              </a:rPr>
              <a:t>thiếu</a:t>
            </a:r>
            <a:r>
              <a:rPr lang="en-US" sz="1800" kern="1400" dirty="0">
                <a:effectLst/>
                <a:latin typeface="Times New Roman" panose="02020603050405020304" pitchFamily="18" charset="0"/>
                <a:ea typeface="Calibri" panose="020F0502020204030204" pitchFamily="34" charset="0"/>
              </a:rPr>
              <a:t> </a:t>
            </a:r>
            <a:r>
              <a:rPr lang="en-US" sz="1800" kern="1400" dirty="0" err="1">
                <a:effectLst/>
                <a:latin typeface="Times New Roman" panose="02020603050405020304" pitchFamily="18" charset="0"/>
                <a:ea typeface="Calibri" panose="020F0502020204030204" pitchFamily="34" charset="0"/>
              </a:rPr>
              <a:t>tập</a:t>
            </a:r>
            <a:r>
              <a:rPr lang="en-US" sz="1800" kern="1400" dirty="0">
                <a:effectLst/>
                <a:latin typeface="Times New Roman" panose="02020603050405020304" pitchFamily="18" charset="0"/>
                <a:ea typeface="Calibri" panose="020F0502020204030204" pitchFamily="34" charset="0"/>
              </a:rPr>
              <a:t> </a:t>
            </a:r>
            <a:r>
              <a:rPr lang="en-US" sz="1800" kern="1400" dirty="0" err="1">
                <a:effectLst/>
                <a:latin typeface="Times New Roman" panose="02020603050405020304" pitchFamily="18" charset="0"/>
                <a:ea typeface="Calibri" panose="020F0502020204030204" pitchFamily="34" charset="0"/>
              </a:rPr>
              <a:t>trung</a:t>
            </a:r>
            <a:endParaRPr lang="vi-VN" sz="1800" kern="1400" dirty="0">
              <a:effectLst/>
              <a:latin typeface="Times New Roman" panose="02020603050405020304" pitchFamily="18" charset="0"/>
              <a:ea typeface="Calibri" panose="020F0502020204030204" pitchFamily="34" charset="0"/>
            </a:endParaRPr>
          </a:p>
        </p:txBody>
      </p:sp>
      <p:sp>
        <p:nvSpPr>
          <p:cNvPr id="4" name="TextBox 3">
            <a:extLst>
              <a:ext uri="{FF2B5EF4-FFF2-40B4-BE49-F238E27FC236}">
                <a16:creationId xmlns:a16="http://schemas.microsoft.com/office/drawing/2014/main" id="{0E67AA29-BE07-4E06-9724-E40980CFD97D}"/>
              </a:ext>
            </a:extLst>
          </p:cNvPr>
          <p:cNvSpPr txBox="1"/>
          <p:nvPr/>
        </p:nvSpPr>
        <p:spPr>
          <a:xfrm>
            <a:off x="1046375" y="1315059"/>
            <a:ext cx="2300140" cy="369332"/>
          </a:xfrm>
          <a:prstGeom prst="rect">
            <a:avLst/>
          </a:prstGeom>
          <a:noFill/>
        </p:spPr>
        <p:txBody>
          <a:bodyPr wrap="square" rtlCol="0">
            <a:spAutoFit/>
          </a:bodyPr>
          <a:lstStyle/>
          <a:p>
            <a:r>
              <a:rPr lang="en-US" dirty="0" err="1">
                <a:solidFill>
                  <a:srgbClr val="0070C0"/>
                </a:solidFill>
                <a:latin typeface="Times New Roman" panose="02020603050405020304" pitchFamily="18" charset="0"/>
                <a:cs typeface="Times New Roman" panose="02020603050405020304" pitchFamily="18" charset="0"/>
              </a:rPr>
              <a:t>Trích</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xuất</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hình</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ảnh</a:t>
            </a:r>
            <a:endParaRPr lang="vi-VN" dirty="0">
              <a:solidFill>
                <a:srgbClr val="0070C0"/>
              </a:solidFill>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8F187882-77C2-4FE7-87C5-C27F0571B2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1244" y="2049780"/>
            <a:ext cx="5450205" cy="2758440"/>
          </a:xfrm>
          <a:prstGeom prst="rect">
            <a:avLst/>
          </a:prstGeom>
        </p:spPr>
      </p:pic>
    </p:spTree>
    <p:extLst>
      <p:ext uri="{BB962C8B-B14F-4D97-AF65-F5344CB8AC3E}">
        <p14:creationId xmlns:p14="http://schemas.microsoft.com/office/powerpoint/2010/main" val="15397763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E67AA29-BE07-4E06-9724-E40980CFD97D}"/>
              </a:ext>
            </a:extLst>
          </p:cNvPr>
          <p:cNvSpPr txBox="1"/>
          <p:nvPr/>
        </p:nvSpPr>
        <p:spPr>
          <a:xfrm>
            <a:off x="1187777" y="1286779"/>
            <a:ext cx="2300140" cy="369332"/>
          </a:xfrm>
          <a:prstGeom prst="rect">
            <a:avLst/>
          </a:prstGeom>
          <a:noFill/>
        </p:spPr>
        <p:txBody>
          <a:bodyPr wrap="square" rtlCol="0">
            <a:spAutoFit/>
          </a:bodyPr>
          <a:lstStyle/>
          <a:p>
            <a:r>
              <a:rPr lang="en-US" dirty="0" err="1">
                <a:solidFill>
                  <a:srgbClr val="0070C0"/>
                </a:solidFill>
                <a:latin typeface="Times New Roman" panose="02020603050405020304" pitchFamily="18" charset="0"/>
                <a:cs typeface="Times New Roman" panose="02020603050405020304" pitchFamily="18" charset="0"/>
              </a:rPr>
              <a:t>Cơ</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sở</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dữ</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liệu</a:t>
            </a:r>
            <a:endParaRPr lang="vi-VN" dirty="0">
              <a:solidFill>
                <a:srgbClr val="0070C0"/>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76CAF7A5-7B1E-42D8-88AF-482FDD406C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1244" y="2311088"/>
            <a:ext cx="8318284" cy="2487155"/>
          </a:xfrm>
          <a:prstGeom prst="rect">
            <a:avLst/>
          </a:prstGeom>
        </p:spPr>
      </p:pic>
    </p:spTree>
    <p:extLst>
      <p:ext uri="{BB962C8B-B14F-4D97-AF65-F5344CB8AC3E}">
        <p14:creationId xmlns:p14="http://schemas.microsoft.com/office/powerpoint/2010/main" val="36308166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E67AA29-BE07-4E06-9724-E40980CFD97D}"/>
              </a:ext>
            </a:extLst>
          </p:cNvPr>
          <p:cNvSpPr txBox="1"/>
          <p:nvPr/>
        </p:nvSpPr>
        <p:spPr>
          <a:xfrm>
            <a:off x="1144102" y="315817"/>
            <a:ext cx="2300140" cy="369332"/>
          </a:xfrm>
          <a:prstGeom prst="rect">
            <a:avLst/>
          </a:prstGeom>
          <a:noFill/>
        </p:spPr>
        <p:txBody>
          <a:bodyPr wrap="square" rtlCol="0">
            <a:spAutoFit/>
          </a:bodyPr>
          <a:lstStyle/>
          <a:p>
            <a:r>
              <a:rPr lang="en-US" dirty="0" err="1">
                <a:solidFill>
                  <a:srgbClr val="0070C0"/>
                </a:solidFill>
                <a:latin typeface="Times New Roman" panose="02020603050405020304" pitchFamily="18" charset="0"/>
                <a:cs typeface="Times New Roman" panose="02020603050405020304" pitchFamily="18" charset="0"/>
              </a:rPr>
              <a:t>Hình</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ảnh</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sản</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phẩm</a:t>
            </a:r>
            <a:endParaRPr lang="vi-VN" dirty="0">
              <a:solidFill>
                <a:srgbClr val="0070C0"/>
              </a:solidFill>
              <a:latin typeface="Times New Roman" panose="02020603050405020304" pitchFamily="18" charset="0"/>
              <a:cs typeface="Times New Roman" panose="02020603050405020304" pitchFamily="18" charset="0"/>
            </a:endParaRPr>
          </a:p>
        </p:txBody>
      </p:sp>
      <p:sp>
        <p:nvSpPr>
          <p:cNvPr id="6" name="Rectangle: Rounded Corners 5">
            <a:extLst>
              <a:ext uri="{FF2B5EF4-FFF2-40B4-BE49-F238E27FC236}">
                <a16:creationId xmlns:a16="http://schemas.microsoft.com/office/drawing/2014/main" id="{26F40275-DEF3-482D-B4D0-3A95432568F5}"/>
              </a:ext>
            </a:extLst>
          </p:cNvPr>
          <p:cNvSpPr/>
          <p:nvPr/>
        </p:nvSpPr>
        <p:spPr>
          <a:xfrm>
            <a:off x="1115822" y="5420412"/>
            <a:ext cx="2834009" cy="520317"/>
          </a:xfrm>
          <a:prstGeom prst="roundRect">
            <a:avLst/>
          </a:prstGeom>
          <a:solidFill>
            <a:srgbClr val="FFFF00"/>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7" name="TextBox 6">
            <a:extLst>
              <a:ext uri="{FF2B5EF4-FFF2-40B4-BE49-F238E27FC236}">
                <a16:creationId xmlns:a16="http://schemas.microsoft.com/office/drawing/2014/main" id="{23211B3E-3169-4D9A-B9C5-C2331BBE73C7}"/>
              </a:ext>
            </a:extLst>
          </p:cNvPr>
          <p:cNvSpPr txBox="1"/>
          <p:nvPr/>
        </p:nvSpPr>
        <p:spPr>
          <a:xfrm>
            <a:off x="1536044" y="5514817"/>
            <a:ext cx="1923593" cy="369332"/>
          </a:xfrm>
          <a:prstGeom prst="rect">
            <a:avLst/>
          </a:prstGeom>
          <a:noFill/>
        </p:spPr>
        <p:txBody>
          <a:bodyPr wrap="square" rtlCol="0">
            <a:spAutoFit/>
          </a:bodyPr>
          <a:lstStyle/>
          <a:p>
            <a:r>
              <a:rPr lang="en-US" b="1" i="1" dirty="0">
                <a:solidFill>
                  <a:srgbClr val="002060"/>
                </a:solidFill>
                <a:latin typeface="Times New Roman" panose="02020603050405020304" pitchFamily="18" charset="0"/>
                <a:cs typeface="Times New Roman" panose="02020603050405020304" pitchFamily="18" charset="0"/>
              </a:rPr>
              <a:t>Giao </a:t>
            </a:r>
            <a:r>
              <a:rPr lang="en-US" b="1" i="1" dirty="0" err="1">
                <a:solidFill>
                  <a:srgbClr val="002060"/>
                </a:solidFill>
                <a:latin typeface="Times New Roman" panose="02020603050405020304" pitchFamily="18" charset="0"/>
                <a:cs typeface="Times New Roman" panose="02020603050405020304" pitchFamily="18" charset="0"/>
              </a:rPr>
              <a:t>diện</a:t>
            </a:r>
            <a:r>
              <a:rPr lang="en-US" b="1" i="1" dirty="0">
                <a:solidFill>
                  <a:srgbClr val="002060"/>
                </a:solidFill>
                <a:latin typeface="Times New Roman" panose="02020603050405020304" pitchFamily="18" charset="0"/>
                <a:cs typeface="Times New Roman" panose="02020603050405020304" pitchFamily="18" charset="0"/>
              </a:rPr>
              <a:t> </a:t>
            </a:r>
            <a:r>
              <a:rPr lang="en-US" b="1" i="1" dirty="0" err="1">
                <a:solidFill>
                  <a:srgbClr val="002060"/>
                </a:solidFill>
                <a:latin typeface="Times New Roman" panose="02020603050405020304" pitchFamily="18" charset="0"/>
                <a:cs typeface="Times New Roman" panose="02020603050405020304" pitchFamily="18" charset="0"/>
              </a:rPr>
              <a:t>bắt</a:t>
            </a:r>
            <a:r>
              <a:rPr lang="en-US" b="1" i="1" dirty="0">
                <a:solidFill>
                  <a:srgbClr val="002060"/>
                </a:solidFill>
                <a:latin typeface="Times New Roman" panose="02020603050405020304" pitchFamily="18" charset="0"/>
                <a:cs typeface="Times New Roman" panose="02020603050405020304" pitchFamily="18" charset="0"/>
              </a:rPr>
              <a:t> </a:t>
            </a:r>
            <a:r>
              <a:rPr lang="en-US" b="1" i="1" dirty="0" err="1">
                <a:solidFill>
                  <a:srgbClr val="002060"/>
                </a:solidFill>
                <a:latin typeface="Times New Roman" panose="02020603050405020304" pitchFamily="18" charset="0"/>
                <a:cs typeface="Times New Roman" panose="02020603050405020304" pitchFamily="18" charset="0"/>
              </a:rPr>
              <a:t>đầu</a:t>
            </a:r>
            <a:endParaRPr lang="en-US" b="1" i="1" dirty="0">
              <a:solidFill>
                <a:srgbClr val="002060"/>
              </a:solidFill>
              <a:latin typeface="Times New Roman" panose="02020603050405020304" pitchFamily="18" charset="0"/>
              <a:cs typeface="Times New Roman" panose="02020603050405020304" pitchFamily="18" charset="0"/>
            </a:endParaRPr>
          </a:p>
        </p:txBody>
      </p:sp>
      <p:sp>
        <p:nvSpPr>
          <p:cNvPr id="8" name="Rectangle: Rounded Corners 7">
            <a:extLst>
              <a:ext uri="{FF2B5EF4-FFF2-40B4-BE49-F238E27FC236}">
                <a16:creationId xmlns:a16="http://schemas.microsoft.com/office/drawing/2014/main" id="{D5D1DA4A-F542-4E10-BF48-4A233F6A479F}"/>
              </a:ext>
            </a:extLst>
          </p:cNvPr>
          <p:cNvSpPr/>
          <p:nvPr/>
        </p:nvSpPr>
        <p:spPr>
          <a:xfrm>
            <a:off x="4294227" y="5412789"/>
            <a:ext cx="2834009" cy="520317"/>
          </a:xfrm>
          <a:prstGeom prst="roundRect">
            <a:avLst/>
          </a:prstGeom>
          <a:solidFill>
            <a:srgbClr val="FFFF00"/>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9" name="TextBox 8">
            <a:extLst>
              <a:ext uri="{FF2B5EF4-FFF2-40B4-BE49-F238E27FC236}">
                <a16:creationId xmlns:a16="http://schemas.microsoft.com/office/drawing/2014/main" id="{0B309117-AD91-44BB-AA91-D29B8367DA7E}"/>
              </a:ext>
            </a:extLst>
          </p:cNvPr>
          <p:cNvSpPr txBox="1"/>
          <p:nvPr/>
        </p:nvSpPr>
        <p:spPr>
          <a:xfrm>
            <a:off x="4714449" y="5507194"/>
            <a:ext cx="2016289" cy="369332"/>
          </a:xfrm>
          <a:prstGeom prst="rect">
            <a:avLst/>
          </a:prstGeom>
          <a:noFill/>
        </p:spPr>
        <p:txBody>
          <a:bodyPr wrap="square" rtlCol="0">
            <a:spAutoFit/>
          </a:bodyPr>
          <a:lstStyle/>
          <a:p>
            <a:r>
              <a:rPr lang="en-US" b="1" i="1" dirty="0">
                <a:solidFill>
                  <a:srgbClr val="002060"/>
                </a:solidFill>
                <a:latin typeface="Times New Roman" panose="02020603050405020304" pitchFamily="18" charset="0"/>
                <a:cs typeface="Times New Roman" panose="02020603050405020304" pitchFamily="18" charset="0"/>
              </a:rPr>
              <a:t>Giao </a:t>
            </a:r>
            <a:r>
              <a:rPr lang="en-US" b="1" i="1" dirty="0" err="1">
                <a:solidFill>
                  <a:srgbClr val="002060"/>
                </a:solidFill>
                <a:latin typeface="Times New Roman" panose="02020603050405020304" pitchFamily="18" charset="0"/>
                <a:cs typeface="Times New Roman" panose="02020603050405020304" pitchFamily="18" charset="0"/>
              </a:rPr>
              <a:t>diện</a:t>
            </a:r>
            <a:r>
              <a:rPr lang="en-US" b="1" i="1" dirty="0">
                <a:solidFill>
                  <a:srgbClr val="002060"/>
                </a:solidFill>
                <a:latin typeface="Times New Roman" panose="02020603050405020304" pitchFamily="18" charset="0"/>
                <a:cs typeface="Times New Roman" panose="02020603050405020304" pitchFamily="18" charset="0"/>
              </a:rPr>
              <a:t> </a:t>
            </a:r>
            <a:r>
              <a:rPr lang="en-US" b="1" i="1" dirty="0" err="1">
                <a:solidFill>
                  <a:srgbClr val="002060"/>
                </a:solidFill>
                <a:latin typeface="Times New Roman" panose="02020603050405020304" pitchFamily="18" charset="0"/>
                <a:cs typeface="Times New Roman" panose="02020603050405020304" pitchFamily="18" charset="0"/>
              </a:rPr>
              <a:t>cá</a:t>
            </a:r>
            <a:r>
              <a:rPr lang="en-US" b="1" i="1" dirty="0">
                <a:solidFill>
                  <a:srgbClr val="002060"/>
                </a:solidFill>
                <a:latin typeface="Times New Roman" panose="02020603050405020304" pitchFamily="18" charset="0"/>
                <a:cs typeface="Times New Roman" panose="02020603050405020304" pitchFamily="18" charset="0"/>
              </a:rPr>
              <a:t> </a:t>
            </a:r>
            <a:r>
              <a:rPr lang="en-US" b="1" i="1" dirty="0" err="1">
                <a:solidFill>
                  <a:srgbClr val="002060"/>
                </a:solidFill>
                <a:latin typeface="Times New Roman" panose="02020603050405020304" pitchFamily="18" charset="0"/>
                <a:cs typeface="Times New Roman" panose="02020603050405020304" pitchFamily="18" charset="0"/>
              </a:rPr>
              <a:t>nhân</a:t>
            </a:r>
            <a:endParaRPr lang="en-US" b="1" i="1" dirty="0">
              <a:solidFill>
                <a:srgbClr val="002060"/>
              </a:solidFill>
              <a:latin typeface="Times New Roman" panose="02020603050405020304" pitchFamily="18" charset="0"/>
              <a:cs typeface="Times New Roman" panose="02020603050405020304" pitchFamily="18" charset="0"/>
            </a:endParaRPr>
          </a:p>
        </p:txBody>
      </p:sp>
      <p:sp>
        <p:nvSpPr>
          <p:cNvPr id="10" name="Rectangle: Rounded Corners 9">
            <a:extLst>
              <a:ext uri="{FF2B5EF4-FFF2-40B4-BE49-F238E27FC236}">
                <a16:creationId xmlns:a16="http://schemas.microsoft.com/office/drawing/2014/main" id="{7B417A88-166E-4B28-AA6B-8F058FB7FEBC}"/>
              </a:ext>
            </a:extLst>
          </p:cNvPr>
          <p:cNvSpPr/>
          <p:nvPr/>
        </p:nvSpPr>
        <p:spPr>
          <a:xfrm>
            <a:off x="7472632" y="5435289"/>
            <a:ext cx="2834009" cy="520317"/>
          </a:xfrm>
          <a:prstGeom prst="roundRect">
            <a:avLst/>
          </a:prstGeom>
          <a:solidFill>
            <a:srgbClr val="FFFF00"/>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1" name="TextBox 10">
            <a:extLst>
              <a:ext uri="{FF2B5EF4-FFF2-40B4-BE49-F238E27FC236}">
                <a16:creationId xmlns:a16="http://schemas.microsoft.com/office/drawing/2014/main" id="{E943D9C2-9882-4258-99D1-B0A3E9A0E293}"/>
              </a:ext>
            </a:extLst>
          </p:cNvPr>
          <p:cNvSpPr txBox="1"/>
          <p:nvPr/>
        </p:nvSpPr>
        <p:spPr>
          <a:xfrm>
            <a:off x="7663992" y="5529694"/>
            <a:ext cx="2337847" cy="369332"/>
          </a:xfrm>
          <a:prstGeom prst="rect">
            <a:avLst/>
          </a:prstGeom>
          <a:noFill/>
        </p:spPr>
        <p:txBody>
          <a:bodyPr wrap="square" rtlCol="0">
            <a:spAutoFit/>
          </a:bodyPr>
          <a:lstStyle/>
          <a:p>
            <a:r>
              <a:rPr lang="en-US" b="1" i="1" dirty="0">
                <a:solidFill>
                  <a:srgbClr val="002060"/>
                </a:solidFill>
                <a:latin typeface="Times New Roman" panose="02020603050405020304" pitchFamily="18" charset="0"/>
                <a:cs typeface="Times New Roman" panose="02020603050405020304" pitchFamily="18" charset="0"/>
              </a:rPr>
              <a:t>Giao </a:t>
            </a:r>
            <a:r>
              <a:rPr lang="en-US" b="1" i="1" dirty="0" err="1">
                <a:solidFill>
                  <a:srgbClr val="002060"/>
                </a:solidFill>
                <a:latin typeface="Times New Roman" panose="02020603050405020304" pitchFamily="18" charset="0"/>
                <a:cs typeface="Times New Roman" panose="02020603050405020304" pitchFamily="18" charset="0"/>
              </a:rPr>
              <a:t>diện</a:t>
            </a:r>
            <a:r>
              <a:rPr lang="en-US" b="1" i="1" dirty="0">
                <a:solidFill>
                  <a:srgbClr val="002060"/>
                </a:solidFill>
                <a:latin typeface="Times New Roman" panose="02020603050405020304" pitchFamily="18" charset="0"/>
                <a:cs typeface="Times New Roman" panose="02020603050405020304" pitchFamily="18" charset="0"/>
              </a:rPr>
              <a:t> </a:t>
            </a:r>
            <a:r>
              <a:rPr lang="en-US" b="1" i="1" dirty="0" err="1">
                <a:solidFill>
                  <a:srgbClr val="002060"/>
                </a:solidFill>
                <a:latin typeface="Times New Roman" panose="02020603050405020304" pitchFamily="18" charset="0"/>
                <a:cs typeface="Times New Roman" panose="02020603050405020304" pitchFamily="18" charset="0"/>
              </a:rPr>
              <a:t>phạt</a:t>
            </a:r>
            <a:r>
              <a:rPr lang="en-US" b="1" i="1" dirty="0">
                <a:solidFill>
                  <a:srgbClr val="002060"/>
                </a:solidFill>
                <a:latin typeface="Times New Roman" panose="02020603050405020304" pitchFamily="18" charset="0"/>
                <a:cs typeface="Times New Roman" panose="02020603050405020304" pitchFamily="18" charset="0"/>
              </a:rPr>
              <a:t> </a:t>
            </a:r>
            <a:r>
              <a:rPr lang="en-US" b="1" i="1" dirty="0" err="1">
                <a:solidFill>
                  <a:srgbClr val="002060"/>
                </a:solidFill>
                <a:latin typeface="Times New Roman" panose="02020603050405020304" pitchFamily="18" charset="0"/>
                <a:cs typeface="Times New Roman" panose="02020603050405020304" pitchFamily="18" charset="0"/>
              </a:rPr>
              <a:t>nguội</a:t>
            </a:r>
            <a:endParaRPr lang="en-US" b="1" i="1" dirty="0">
              <a:solidFill>
                <a:srgbClr val="002060"/>
              </a:solidFill>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958DD609-CDDF-47DE-A157-EB9DAFD8850F}"/>
              </a:ext>
            </a:extLst>
          </p:cNvPr>
          <p:cNvPicPr>
            <a:picLocks noChangeAspect="1"/>
          </p:cNvPicPr>
          <p:nvPr/>
        </p:nvPicPr>
        <p:blipFill>
          <a:blip r:embed="rId2"/>
          <a:stretch>
            <a:fillRect/>
          </a:stretch>
        </p:blipFill>
        <p:spPr>
          <a:xfrm>
            <a:off x="7612999" y="902394"/>
            <a:ext cx="2439832" cy="4453815"/>
          </a:xfrm>
          <a:prstGeom prst="rect">
            <a:avLst/>
          </a:prstGeom>
        </p:spPr>
      </p:pic>
      <p:pic>
        <p:nvPicPr>
          <p:cNvPr id="13" name="Picture 12">
            <a:extLst>
              <a:ext uri="{FF2B5EF4-FFF2-40B4-BE49-F238E27FC236}">
                <a16:creationId xmlns:a16="http://schemas.microsoft.com/office/drawing/2014/main" id="{31541F9D-3790-4106-8CBF-879AD426C366}"/>
              </a:ext>
            </a:extLst>
          </p:cNvPr>
          <p:cNvPicPr>
            <a:picLocks noChangeAspect="1"/>
          </p:cNvPicPr>
          <p:nvPr/>
        </p:nvPicPr>
        <p:blipFill>
          <a:blip r:embed="rId3"/>
          <a:stretch>
            <a:fillRect/>
          </a:stretch>
        </p:blipFill>
        <p:spPr>
          <a:xfrm>
            <a:off x="4415167" y="924894"/>
            <a:ext cx="2614852" cy="4431315"/>
          </a:xfrm>
          <a:prstGeom prst="rect">
            <a:avLst/>
          </a:prstGeom>
        </p:spPr>
      </p:pic>
    </p:spTree>
    <p:extLst>
      <p:ext uri="{BB962C8B-B14F-4D97-AF65-F5344CB8AC3E}">
        <p14:creationId xmlns:p14="http://schemas.microsoft.com/office/powerpoint/2010/main" val="9721579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6655A2-F193-49E9-A0A6-769DBB433B3B}"/>
              </a:ext>
            </a:extLst>
          </p:cNvPr>
          <p:cNvSpPr>
            <a:spLocks noGrp="1"/>
          </p:cNvSpPr>
          <p:nvPr>
            <p:ph type="title"/>
          </p:nvPr>
        </p:nvSpPr>
        <p:spPr/>
        <p:txBody>
          <a:bodyPr/>
          <a:lstStyle/>
          <a:p>
            <a:endParaRPr lang="en-US"/>
          </a:p>
        </p:txBody>
      </p:sp>
      <p:pic>
        <p:nvPicPr>
          <p:cNvPr id="7170" name="Picture 2" descr="Hình ảnh Slide cảm ơn, lời kết thúc slide đẹp mắt, chuyên nghiệp">
            <a:extLst>
              <a:ext uri="{FF2B5EF4-FFF2-40B4-BE49-F238E27FC236}">
                <a16:creationId xmlns:a16="http://schemas.microsoft.com/office/drawing/2014/main" id="{B80C1D3F-24CF-4C9C-A7B0-B675894D02C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421089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93C4F05-C2DB-4C88-9176-9C51BB63E23A}"/>
              </a:ext>
            </a:extLst>
          </p:cNvPr>
          <p:cNvSpPr txBox="1"/>
          <p:nvPr/>
        </p:nvSpPr>
        <p:spPr>
          <a:xfrm>
            <a:off x="1046375" y="518474"/>
            <a:ext cx="6089716" cy="707886"/>
          </a:xfrm>
          <a:prstGeom prst="rect">
            <a:avLst/>
          </a:prstGeom>
          <a:noFill/>
        </p:spPr>
        <p:txBody>
          <a:bodyPr wrap="square" rtlCol="0">
            <a:spAutoFit/>
          </a:bodyPr>
          <a:lstStyle/>
          <a:p>
            <a:r>
              <a:rPr lang="en-US" sz="4000" dirty="0">
                <a:solidFill>
                  <a:srgbClr val="EAB200"/>
                </a:solidFill>
                <a:latin typeface="Times New Roman" panose="02020603050405020304" pitchFamily="18" charset="0"/>
                <a:cs typeface="Times New Roman" panose="02020603050405020304" pitchFamily="18" charset="0"/>
              </a:rPr>
              <a:t>Ý </a:t>
            </a:r>
            <a:r>
              <a:rPr lang="en-US" sz="4000" dirty="0" err="1">
                <a:solidFill>
                  <a:srgbClr val="EAB200"/>
                </a:solidFill>
                <a:latin typeface="Times New Roman" panose="02020603050405020304" pitchFamily="18" charset="0"/>
                <a:cs typeface="Times New Roman" panose="02020603050405020304" pitchFamily="18" charset="0"/>
              </a:rPr>
              <a:t>tưởng</a:t>
            </a:r>
            <a:endParaRPr lang="vi-VN" sz="4000" dirty="0">
              <a:solidFill>
                <a:srgbClr val="EAB200"/>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741DBF68-DE09-4594-8922-A6AD25290B7D}"/>
              </a:ext>
            </a:extLst>
          </p:cNvPr>
          <p:cNvSpPr txBox="1"/>
          <p:nvPr/>
        </p:nvSpPr>
        <p:spPr>
          <a:xfrm>
            <a:off x="1187779" y="1611983"/>
            <a:ext cx="7659438" cy="4334520"/>
          </a:xfrm>
          <a:prstGeom prst="rect">
            <a:avLst/>
          </a:prstGeom>
          <a:noFill/>
        </p:spPr>
        <p:txBody>
          <a:bodyPr wrap="square" rtlCol="0">
            <a:spAutoFit/>
          </a:bodyPr>
          <a:lstStyle/>
          <a:p>
            <a:pPr marL="285750" marR="0" indent="-285750">
              <a:lnSpc>
                <a:spcPct val="150000"/>
              </a:lnSpc>
              <a:spcBef>
                <a:spcPts val="0"/>
              </a:spcBef>
              <a:spcAft>
                <a:spcPts val="1000"/>
              </a:spcAft>
              <a:buFont typeface="Wingdings" panose="05000000000000000000" pitchFamily="2" charset="2"/>
              <a:buChar char="v"/>
            </a:pPr>
            <a:r>
              <a:rPr lang="en-US" sz="1800" kern="1400" dirty="0" err="1">
                <a:effectLst/>
                <a:latin typeface="Times New Roman" panose="02020603050405020304" pitchFamily="18" charset="0"/>
                <a:ea typeface="Calibri" panose="020F0502020204030204" pitchFamily="34" charset="0"/>
                <a:cs typeface="Times New Roman" panose="02020603050405020304" pitchFamily="18" charset="0"/>
              </a:rPr>
              <a:t>Mất</a:t>
            </a:r>
            <a:r>
              <a:rPr lang="en-US" sz="1800" kern="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kern="1400" dirty="0" err="1">
                <a:latin typeface="Times New Roman" panose="02020603050405020304" pitchFamily="18" charset="0"/>
                <a:ea typeface="Calibri" panose="020F0502020204030204" pitchFamily="34" charset="0"/>
                <a:cs typeface="Times New Roman" panose="02020603050405020304" pitchFamily="18" charset="0"/>
              </a:rPr>
              <a:t>tập</a:t>
            </a:r>
            <a:r>
              <a:rPr lang="en-US" kern="1400" dirty="0">
                <a:latin typeface="Times New Roman" panose="02020603050405020304" pitchFamily="18" charset="0"/>
                <a:ea typeface="Calibri" panose="020F0502020204030204" pitchFamily="34" charset="0"/>
                <a:cs typeface="Times New Roman" panose="02020603050405020304" pitchFamily="18" charset="0"/>
              </a:rPr>
              <a:t> </a:t>
            </a:r>
            <a:r>
              <a:rPr lang="en-US" kern="1400" dirty="0" err="1">
                <a:latin typeface="Times New Roman" panose="02020603050405020304" pitchFamily="18" charset="0"/>
                <a:ea typeface="Calibri" panose="020F0502020204030204" pitchFamily="34" charset="0"/>
                <a:cs typeface="Times New Roman" panose="02020603050405020304" pitchFamily="18" charset="0"/>
              </a:rPr>
              <a:t>trung</a:t>
            </a:r>
            <a:r>
              <a:rPr lang="en-US" kern="1400" dirty="0">
                <a:latin typeface="Times New Roman" panose="02020603050405020304" pitchFamily="18" charset="0"/>
                <a:ea typeface="Calibri" panose="020F0502020204030204" pitchFamily="34" charset="0"/>
                <a:cs typeface="Times New Roman" panose="02020603050405020304" pitchFamily="18" charset="0"/>
              </a:rPr>
              <a:t> </a:t>
            </a:r>
            <a:r>
              <a:rPr lang="en-US" kern="1400" dirty="0" err="1">
                <a:latin typeface="Times New Roman" panose="02020603050405020304" pitchFamily="18" charset="0"/>
                <a:ea typeface="Calibri" panose="020F0502020204030204" pitchFamily="34" charset="0"/>
                <a:cs typeface="Times New Roman" panose="02020603050405020304" pitchFamily="18" charset="0"/>
              </a:rPr>
              <a:t>khi</a:t>
            </a:r>
            <a:r>
              <a:rPr lang="en-US" kern="1400" dirty="0">
                <a:latin typeface="Times New Roman" panose="02020603050405020304" pitchFamily="18" charset="0"/>
                <a:ea typeface="Calibri" panose="020F0502020204030204" pitchFamily="34" charset="0"/>
                <a:cs typeface="Times New Roman" panose="02020603050405020304" pitchFamily="18" charset="0"/>
              </a:rPr>
              <a:t> </a:t>
            </a:r>
            <a:r>
              <a:rPr lang="en-US" kern="1400" dirty="0" err="1">
                <a:latin typeface="Times New Roman" panose="02020603050405020304" pitchFamily="18" charset="0"/>
                <a:ea typeface="Calibri" panose="020F0502020204030204" pitchFamily="34" charset="0"/>
                <a:cs typeface="Times New Roman" panose="02020603050405020304" pitchFamily="18" charset="0"/>
              </a:rPr>
              <a:t>lái</a:t>
            </a:r>
            <a:r>
              <a:rPr lang="en-US" kern="1400" dirty="0">
                <a:latin typeface="Times New Roman" panose="02020603050405020304" pitchFamily="18" charset="0"/>
                <a:ea typeface="Calibri" panose="020F0502020204030204" pitchFamily="34" charset="0"/>
                <a:cs typeface="Times New Roman" panose="02020603050405020304" pitchFamily="18" charset="0"/>
              </a:rPr>
              <a:t> </a:t>
            </a:r>
            <a:r>
              <a:rPr lang="en-US" kern="1400" dirty="0" err="1">
                <a:latin typeface="Times New Roman" panose="02020603050405020304" pitchFamily="18" charset="0"/>
                <a:ea typeface="Calibri" panose="020F0502020204030204" pitchFamily="34" charset="0"/>
                <a:cs typeface="Times New Roman" panose="02020603050405020304" pitchFamily="18" charset="0"/>
              </a:rPr>
              <a:t>xe</a:t>
            </a:r>
            <a:r>
              <a:rPr lang="en-US" kern="1400" dirty="0">
                <a:latin typeface="Times New Roman" panose="02020603050405020304" pitchFamily="18" charset="0"/>
                <a:ea typeface="Calibri" panose="020F0502020204030204" pitchFamily="34" charset="0"/>
                <a:cs typeface="Times New Roman" panose="02020603050405020304" pitchFamily="18" charset="0"/>
              </a:rPr>
              <a:t> </a:t>
            </a:r>
            <a:r>
              <a:rPr lang="en-US" sz="1800" kern="1400" dirty="0" err="1">
                <a:effectLst/>
                <a:latin typeface="Times New Roman" panose="02020603050405020304" pitchFamily="18" charset="0"/>
                <a:ea typeface="Calibri" panose="020F0502020204030204" pitchFamily="34" charset="0"/>
                <a:cs typeface="Times New Roman" panose="02020603050405020304" pitchFamily="18" charset="0"/>
              </a:rPr>
              <a:t>rõ</a:t>
            </a:r>
            <a:r>
              <a:rPr lang="en-US" sz="1800" kern="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400" dirty="0" err="1">
                <a:effectLst/>
                <a:latin typeface="Times New Roman" panose="02020603050405020304" pitchFamily="18" charset="0"/>
                <a:ea typeface="Calibri" panose="020F0502020204030204" pitchFamily="34" charset="0"/>
                <a:cs typeface="Times New Roman" panose="02020603050405020304" pitchFamily="18" charset="0"/>
              </a:rPr>
              <a:t>ràng</a:t>
            </a:r>
            <a:r>
              <a:rPr lang="en-US" sz="1800" kern="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400" dirty="0" err="1">
                <a:effectLst/>
                <a:latin typeface="Times New Roman" panose="02020603050405020304" pitchFamily="18" charset="0"/>
                <a:ea typeface="Calibri" panose="020F0502020204030204" pitchFamily="34" charset="0"/>
                <a:cs typeface="Times New Roman" panose="02020603050405020304" pitchFamily="18" charset="0"/>
              </a:rPr>
              <a:t>là</a:t>
            </a:r>
            <a:r>
              <a:rPr lang="en-US" sz="1800" kern="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400" dirty="0" err="1">
                <a:effectLst/>
                <a:latin typeface="Times New Roman" panose="02020603050405020304" pitchFamily="18" charset="0"/>
                <a:ea typeface="Calibri" panose="020F0502020204030204" pitchFamily="34" charset="0"/>
                <a:cs typeface="Times New Roman" panose="02020603050405020304" pitchFamily="18" charset="0"/>
              </a:rPr>
              <a:t>rất</a:t>
            </a:r>
            <a:r>
              <a:rPr lang="en-US" sz="1800" kern="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400" dirty="0" err="1">
                <a:effectLst/>
                <a:latin typeface="Times New Roman" panose="02020603050405020304" pitchFamily="18" charset="0"/>
                <a:ea typeface="Calibri" panose="020F0502020204030204" pitchFamily="34" charset="0"/>
                <a:cs typeface="Times New Roman" panose="02020603050405020304" pitchFamily="18" charset="0"/>
              </a:rPr>
              <a:t>nguy</a:t>
            </a:r>
            <a:r>
              <a:rPr lang="en-US" sz="1800" kern="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400" dirty="0" err="1">
                <a:effectLst/>
                <a:latin typeface="Times New Roman" panose="02020603050405020304" pitchFamily="18" charset="0"/>
                <a:ea typeface="Calibri" panose="020F0502020204030204" pitchFamily="34" charset="0"/>
                <a:cs typeface="Times New Roman" panose="02020603050405020304" pitchFamily="18" charset="0"/>
              </a:rPr>
              <a:t>hiểm</a:t>
            </a:r>
            <a:r>
              <a:rPr lang="en-US" sz="1800" kern="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400" dirty="0" err="1">
                <a:effectLst/>
                <a:latin typeface="Times New Roman" panose="02020603050405020304" pitchFamily="18" charset="0"/>
                <a:ea typeface="Calibri" panose="020F0502020204030204" pitchFamily="34" charset="0"/>
                <a:cs typeface="Times New Roman" panose="02020603050405020304" pitchFamily="18" charset="0"/>
              </a:rPr>
              <a:t>nó</a:t>
            </a:r>
            <a:r>
              <a:rPr lang="en-US" sz="1800" kern="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400" dirty="0" err="1">
                <a:effectLst/>
                <a:latin typeface="Times New Roman" panose="02020603050405020304" pitchFamily="18" charset="0"/>
                <a:ea typeface="Calibri" panose="020F0502020204030204" pitchFamily="34" charset="0"/>
                <a:cs typeface="Times New Roman" panose="02020603050405020304" pitchFamily="18" charset="0"/>
              </a:rPr>
              <a:t>có</a:t>
            </a:r>
            <a:r>
              <a:rPr lang="en-US" sz="1800" kern="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400" dirty="0" err="1">
                <a:effectLst/>
                <a:latin typeface="Times New Roman" panose="02020603050405020304" pitchFamily="18" charset="0"/>
                <a:ea typeface="Calibri" panose="020F0502020204030204" pitchFamily="34" charset="0"/>
                <a:cs typeface="Times New Roman" panose="02020603050405020304" pitchFamily="18" charset="0"/>
              </a:rPr>
              <a:t>thể</a:t>
            </a:r>
            <a:r>
              <a:rPr lang="en-US" sz="1800" kern="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400" dirty="0" err="1">
                <a:effectLst/>
                <a:latin typeface="Times New Roman" panose="02020603050405020304" pitchFamily="18" charset="0"/>
                <a:ea typeface="Calibri" panose="020F0502020204030204" pitchFamily="34" charset="0"/>
                <a:cs typeface="Times New Roman" panose="02020603050405020304" pitchFamily="18" charset="0"/>
              </a:rPr>
              <a:t>mang</a:t>
            </a:r>
            <a:r>
              <a:rPr lang="en-US" sz="1800" kern="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400" dirty="0" err="1">
                <a:effectLst/>
                <a:latin typeface="Times New Roman" panose="02020603050405020304" pitchFamily="18" charset="0"/>
                <a:ea typeface="Calibri" panose="020F0502020204030204" pitchFamily="34" charset="0"/>
                <a:cs typeface="Times New Roman" panose="02020603050405020304" pitchFamily="18" charset="0"/>
              </a:rPr>
              <a:t>lại</a:t>
            </a:r>
            <a:r>
              <a:rPr lang="en-US" sz="1800" kern="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400" dirty="0" err="1">
                <a:effectLst/>
                <a:latin typeface="Times New Roman" panose="02020603050405020304" pitchFamily="18" charset="0"/>
                <a:ea typeface="Calibri" panose="020F0502020204030204" pitchFamily="34" charset="0"/>
                <a:cs typeface="Times New Roman" panose="02020603050405020304" pitchFamily="18" charset="0"/>
              </a:rPr>
              <a:t>những</a:t>
            </a:r>
            <a:r>
              <a:rPr lang="en-US" sz="1800" kern="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400" dirty="0" err="1">
                <a:effectLst/>
                <a:latin typeface="Times New Roman" panose="02020603050405020304" pitchFamily="18" charset="0"/>
                <a:ea typeface="Calibri" panose="020F0502020204030204" pitchFamily="34" charset="0"/>
                <a:cs typeface="Times New Roman" panose="02020603050405020304" pitchFamily="18" charset="0"/>
              </a:rPr>
              <a:t>hậu</a:t>
            </a:r>
            <a:r>
              <a:rPr lang="en-US" sz="1800" kern="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400" dirty="0" err="1">
                <a:effectLst/>
                <a:latin typeface="Times New Roman" panose="02020603050405020304" pitchFamily="18" charset="0"/>
                <a:ea typeface="Calibri" panose="020F0502020204030204" pitchFamily="34" charset="0"/>
                <a:cs typeface="Times New Roman" panose="02020603050405020304" pitchFamily="18" charset="0"/>
              </a:rPr>
              <a:t>quả</a:t>
            </a:r>
            <a:r>
              <a:rPr lang="en-US" sz="1800" kern="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400" dirty="0" err="1">
                <a:effectLst/>
                <a:latin typeface="Times New Roman" panose="02020603050405020304" pitchFamily="18" charset="0"/>
                <a:ea typeface="Calibri" panose="020F0502020204030204" pitchFamily="34" charset="0"/>
                <a:cs typeface="Times New Roman" panose="02020603050405020304" pitchFamily="18" charset="0"/>
              </a:rPr>
              <a:t>khôn</a:t>
            </a:r>
            <a:r>
              <a:rPr lang="en-US" sz="1800" kern="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400" dirty="0" err="1">
                <a:effectLst/>
                <a:latin typeface="Times New Roman" panose="02020603050405020304" pitchFamily="18" charset="0"/>
                <a:ea typeface="Calibri" panose="020F0502020204030204" pitchFamily="34" charset="0"/>
                <a:cs typeface="Times New Roman" panose="02020603050405020304" pitchFamily="18" charset="0"/>
              </a:rPr>
              <a:t>lường</a:t>
            </a:r>
            <a:r>
              <a:rPr lang="en-US" sz="1800" kern="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400" dirty="0" err="1">
                <a:effectLst/>
                <a:latin typeface="Times New Roman" panose="02020603050405020304" pitchFamily="18" charset="0"/>
                <a:ea typeface="Calibri" panose="020F0502020204030204" pitchFamily="34" charset="0"/>
                <a:cs typeface="Times New Roman" panose="02020603050405020304" pitchFamily="18" charset="0"/>
              </a:rPr>
              <a:t>cho</a:t>
            </a:r>
            <a:r>
              <a:rPr lang="en-US" sz="1800" kern="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400" dirty="0" err="1">
                <a:effectLst/>
                <a:latin typeface="Times New Roman" panose="02020603050405020304" pitchFamily="18" charset="0"/>
                <a:ea typeface="Calibri" panose="020F0502020204030204" pitchFamily="34" charset="0"/>
                <a:cs typeface="Times New Roman" panose="02020603050405020304" pitchFamily="18" charset="0"/>
              </a:rPr>
              <a:t>người</a:t>
            </a:r>
            <a:r>
              <a:rPr lang="en-US" sz="1800" kern="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400" dirty="0" err="1">
                <a:effectLst/>
                <a:latin typeface="Times New Roman" panose="02020603050405020304" pitchFamily="18" charset="0"/>
                <a:ea typeface="Calibri" panose="020F0502020204030204" pitchFamily="34" charset="0"/>
                <a:cs typeface="Times New Roman" panose="02020603050405020304" pitchFamily="18" charset="0"/>
              </a:rPr>
              <a:t>điều</a:t>
            </a:r>
            <a:r>
              <a:rPr lang="en-US" sz="1800" kern="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400" dirty="0" err="1">
                <a:effectLst/>
                <a:latin typeface="Times New Roman" panose="02020603050405020304" pitchFamily="18" charset="0"/>
                <a:ea typeface="Calibri" panose="020F0502020204030204" pitchFamily="34" charset="0"/>
                <a:cs typeface="Times New Roman" panose="02020603050405020304" pitchFamily="18" charset="0"/>
              </a:rPr>
              <a:t>khiển</a:t>
            </a:r>
            <a:r>
              <a:rPr lang="en-US" sz="1800" kern="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400" dirty="0" err="1">
                <a:effectLst/>
                <a:latin typeface="Times New Roman" panose="02020603050405020304" pitchFamily="18" charset="0"/>
                <a:ea typeface="Calibri" panose="020F0502020204030204" pitchFamily="34" charset="0"/>
                <a:cs typeface="Times New Roman" panose="02020603050405020304" pitchFamily="18" charset="0"/>
              </a:rPr>
              <a:t>phương</a:t>
            </a:r>
            <a:r>
              <a:rPr lang="en-US" sz="1800" kern="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400" dirty="0" err="1">
                <a:effectLst/>
                <a:latin typeface="Times New Roman" panose="02020603050405020304" pitchFamily="18" charset="0"/>
                <a:ea typeface="Calibri" panose="020F0502020204030204" pitchFamily="34" charset="0"/>
                <a:cs typeface="Times New Roman" panose="02020603050405020304" pitchFamily="18" charset="0"/>
              </a:rPr>
              <a:t>tiện</a:t>
            </a:r>
            <a:r>
              <a:rPr lang="en-US" sz="1800" kern="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400" dirty="0" err="1">
                <a:effectLst/>
                <a:latin typeface="Times New Roman" panose="02020603050405020304" pitchFamily="18" charset="0"/>
                <a:ea typeface="Calibri" panose="020F0502020204030204" pitchFamily="34" charset="0"/>
                <a:cs typeface="Times New Roman" panose="02020603050405020304" pitchFamily="18" charset="0"/>
              </a:rPr>
              <a:t>cũng</a:t>
            </a:r>
            <a:r>
              <a:rPr lang="en-US" sz="1800" kern="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400" dirty="0" err="1">
                <a:effectLst/>
                <a:latin typeface="Times New Roman" panose="02020603050405020304" pitchFamily="18" charset="0"/>
                <a:ea typeface="Calibri" panose="020F0502020204030204" pitchFamily="34" charset="0"/>
                <a:cs typeface="Times New Roman" panose="02020603050405020304" pitchFamily="18" charset="0"/>
              </a:rPr>
              <a:t>như</a:t>
            </a:r>
            <a:r>
              <a:rPr lang="en-US" sz="1800" kern="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400" dirty="0" err="1">
                <a:effectLst/>
                <a:latin typeface="Times New Roman" panose="02020603050405020304" pitchFamily="18" charset="0"/>
                <a:ea typeface="Calibri" panose="020F0502020204030204" pitchFamily="34" charset="0"/>
                <a:cs typeface="Times New Roman" panose="02020603050405020304" pitchFamily="18" charset="0"/>
              </a:rPr>
              <a:t>người</a:t>
            </a:r>
            <a:r>
              <a:rPr lang="en-US" sz="1800" kern="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400" dirty="0" err="1">
                <a:effectLst/>
                <a:latin typeface="Times New Roman" panose="02020603050405020304" pitchFamily="18" charset="0"/>
                <a:ea typeface="Calibri" panose="020F0502020204030204" pitchFamily="34" charset="0"/>
                <a:cs typeface="Times New Roman" panose="02020603050405020304" pitchFamily="18" charset="0"/>
              </a:rPr>
              <a:t>tham</a:t>
            </a:r>
            <a:r>
              <a:rPr lang="en-US" sz="1800" kern="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400" dirty="0" err="1">
                <a:effectLst/>
                <a:latin typeface="Times New Roman" panose="02020603050405020304" pitchFamily="18" charset="0"/>
                <a:ea typeface="Calibri" panose="020F0502020204030204" pitchFamily="34" charset="0"/>
                <a:cs typeface="Times New Roman" panose="02020603050405020304" pitchFamily="18" charset="0"/>
              </a:rPr>
              <a:t>gia</a:t>
            </a:r>
            <a:r>
              <a:rPr lang="en-US" sz="1800" kern="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400" dirty="0" err="1">
                <a:effectLst/>
                <a:latin typeface="Times New Roman" panose="02020603050405020304" pitchFamily="18" charset="0"/>
                <a:ea typeface="Calibri" panose="020F0502020204030204" pitchFamily="34" charset="0"/>
                <a:cs typeface="Times New Roman" panose="02020603050405020304" pitchFamily="18" charset="0"/>
              </a:rPr>
              <a:t>giao</a:t>
            </a:r>
            <a:r>
              <a:rPr lang="en-US" sz="1800" kern="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400" dirty="0" err="1">
                <a:effectLst/>
                <a:latin typeface="Times New Roman" panose="02020603050405020304" pitchFamily="18" charset="0"/>
                <a:ea typeface="Calibri" panose="020F0502020204030204" pitchFamily="34" charset="0"/>
                <a:cs typeface="Times New Roman" panose="02020603050405020304" pitchFamily="18" charset="0"/>
              </a:rPr>
              <a:t>thông</a:t>
            </a:r>
            <a:r>
              <a:rPr lang="en-US" sz="1800" kern="1400" dirty="0">
                <a:effectLst/>
                <a:latin typeface="Times New Roman" panose="02020603050405020304" pitchFamily="18" charset="0"/>
                <a:ea typeface="Calibri" panose="020F0502020204030204" pitchFamily="34" charset="0"/>
                <a:cs typeface="Times New Roman" panose="02020603050405020304" pitchFamily="18" charset="0"/>
              </a:rPr>
              <a:t>.</a:t>
            </a:r>
          </a:p>
          <a:p>
            <a:pPr marL="285750" marR="0" indent="-285750">
              <a:lnSpc>
                <a:spcPct val="150000"/>
              </a:lnSpc>
              <a:spcBef>
                <a:spcPts val="0"/>
              </a:spcBef>
              <a:spcAft>
                <a:spcPts val="1000"/>
              </a:spcAft>
              <a:buFont typeface="Wingdings" panose="05000000000000000000" pitchFamily="2" charset="2"/>
              <a:buChar char="v"/>
            </a:pPr>
            <a:r>
              <a:rPr lang="en-US" sz="1800" kern="1400" dirty="0" err="1">
                <a:effectLst/>
                <a:latin typeface="Times New Roman" panose="02020603050405020304" pitchFamily="18" charset="0"/>
                <a:ea typeface="Calibri" panose="020F0502020204030204" pitchFamily="34" charset="0"/>
                <a:cs typeface="Times New Roman" panose="02020603050405020304" pitchFamily="18" charset="0"/>
              </a:rPr>
              <a:t>Ảnh</a:t>
            </a:r>
            <a:r>
              <a:rPr lang="en-US" sz="1800" kern="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400" dirty="0" err="1">
                <a:effectLst/>
                <a:latin typeface="Times New Roman" panose="02020603050405020304" pitchFamily="18" charset="0"/>
                <a:ea typeface="Calibri" panose="020F0502020204030204" pitchFamily="34" charset="0"/>
                <a:cs typeface="Times New Roman" panose="02020603050405020304" pitchFamily="18" charset="0"/>
              </a:rPr>
              <a:t>h</a:t>
            </a:r>
            <a:r>
              <a:rPr lang="en-US" kern="1400" dirty="0" err="1">
                <a:latin typeface="Times New Roman" panose="02020603050405020304" pitchFamily="18" charset="0"/>
                <a:ea typeface="Calibri" panose="020F0502020204030204" pitchFamily="34" charset="0"/>
                <a:cs typeface="Times New Roman" panose="02020603050405020304" pitchFamily="18" charset="0"/>
              </a:rPr>
              <a:t>ưởng</a:t>
            </a:r>
            <a:r>
              <a:rPr lang="en-US" kern="1400" dirty="0">
                <a:latin typeface="Times New Roman" panose="02020603050405020304" pitchFamily="18" charset="0"/>
                <a:ea typeface="Calibri" panose="020F0502020204030204" pitchFamily="34" charset="0"/>
                <a:cs typeface="Times New Roman" panose="02020603050405020304" pitchFamily="18" charset="0"/>
              </a:rPr>
              <a:t> </a:t>
            </a:r>
            <a:r>
              <a:rPr lang="en-US" kern="1400" dirty="0" err="1">
                <a:latin typeface="Times New Roman" panose="02020603050405020304" pitchFamily="18" charset="0"/>
                <a:ea typeface="Calibri" panose="020F0502020204030204" pitchFamily="34" charset="0"/>
                <a:cs typeface="Times New Roman" panose="02020603050405020304" pitchFamily="18" charset="0"/>
              </a:rPr>
              <a:t>của</a:t>
            </a:r>
            <a:r>
              <a:rPr lang="en-US" kern="1400" dirty="0">
                <a:latin typeface="Times New Roman" panose="02020603050405020304" pitchFamily="18" charset="0"/>
                <a:ea typeface="Calibri" panose="020F0502020204030204" pitchFamily="34" charset="0"/>
                <a:cs typeface="Times New Roman" panose="02020603050405020304" pitchFamily="18" charset="0"/>
              </a:rPr>
              <a:t> </a:t>
            </a:r>
            <a:r>
              <a:rPr lang="en-US" kern="1400" dirty="0" err="1">
                <a:latin typeface="Times New Roman" panose="02020603050405020304" pitchFamily="18" charset="0"/>
                <a:ea typeface="Calibri" panose="020F0502020204030204" pitchFamily="34" charset="0"/>
                <a:cs typeface="Times New Roman" panose="02020603050405020304" pitchFamily="18" charset="0"/>
              </a:rPr>
              <a:t>việc</a:t>
            </a:r>
            <a:r>
              <a:rPr lang="en-US" kern="1400" dirty="0">
                <a:latin typeface="Times New Roman" panose="02020603050405020304" pitchFamily="18" charset="0"/>
                <a:ea typeface="Calibri" panose="020F0502020204030204" pitchFamily="34" charset="0"/>
                <a:cs typeface="Times New Roman" panose="02020603050405020304" pitchFamily="18" charset="0"/>
              </a:rPr>
              <a:t> </a:t>
            </a:r>
            <a:r>
              <a:rPr lang="en-US" kern="1400" dirty="0" err="1">
                <a:latin typeface="Times New Roman" panose="02020603050405020304" pitchFamily="18" charset="0"/>
                <a:ea typeface="Calibri" panose="020F0502020204030204" pitchFamily="34" charset="0"/>
                <a:cs typeface="Times New Roman" panose="02020603050405020304" pitchFamily="18" charset="0"/>
              </a:rPr>
              <a:t>mất</a:t>
            </a:r>
            <a:r>
              <a:rPr lang="en-US" kern="1400" dirty="0">
                <a:latin typeface="Times New Roman" panose="02020603050405020304" pitchFamily="18" charset="0"/>
                <a:ea typeface="Calibri" panose="020F0502020204030204" pitchFamily="34" charset="0"/>
                <a:cs typeface="Times New Roman" panose="02020603050405020304" pitchFamily="18" charset="0"/>
              </a:rPr>
              <a:t> </a:t>
            </a:r>
            <a:r>
              <a:rPr lang="en-US" kern="1400" dirty="0" err="1">
                <a:latin typeface="Times New Roman" panose="02020603050405020304" pitchFamily="18" charset="0"/>
                <a:ea typeface="Calibri" panose="020F0502020204030204" pitchFamily="34" charset="0"/>
                <a:cs typeface="Times New Roman" panose="02020603050405020304" pitchFamily="18" charset="0"/>
              </a:rPr>
              <a:t>tập</a:t>
            </a:r>
            <a:r>
              <a:rPr lang="en-US" kern="1400" dirty="0">
                <a:latin typeface="Times New Roman" panose="02020603050405020304" pitchFamily="18" charset="0"/>
                <a:ea typeface="Calibri" panose="020F0502020204030204" pitchFamily="34" charset="0"/>
                <a:cs typeface="Times New Roman" panose="02020603050405020304" pitchFamily="18" charset="0"/>
              </a:rPr>
              <a:t> </a:t>
            </a:r>
            <a:r>
              <a:rPr lang="en-US" kern="1400" dirty="0" err="1">
                <a:latin typeface="Times New Roman" panose="02020603050405020304" pitchFamily="18" charset="0"/>
                <a:ea typeface="Calibri" panose="020F0502020204030204" pitchFamily="34" charset="0"/>
                <a:cs typeface="Times New Roman" panose="02020603050405020304" pitchFamily="18" charset="0"/>
              </a:rPr>
              <a:t>trung</a:t>
            </a:r>
            <a:r>
              <a:rPr lang="en-US" kern="1400" dirty="0">
                <a:latin typeface="Times New Roman" panose="02020603050405020304" pitchFamily="18" charset="0"/>
                <a:ea typeface="Calibri" panose="020F0502020204030204" pitchFamily="34" charset="0"/>
                <a:cs typeface="Times New Roman" panose="02020603050405020304" pitchFamily="18" charset="0"/>
              </a:rPr>
              <a:t> </a:t>
            </a:r>
            <a:r>
              <a:rPr lang="en-US" kern="1400" dirty="0" err="1">
                <a:latin typeface="Times New Roman" panose="02020603050405020304" pitchFamily="18" charset="0"/>
                <a:ea typeface="Calibri" panose="020F0502020204030204" pitchFamily="34" charset="0"/>
                <a:cs typeface="Times New Roman" panose="02020603050405020304" pitchFamily="18" charset="0"/>
              </a:rPr>
              <a:t>khi</a:t>
            </a:r>
            <a:r>
              <a:rPr lang="en-US" kern="1400" dirty="0">
                <a:latin typeface="Times New Roman" panose="02020603050405020304" pitchFamily="18" charset="0"/>
                <a:ea typeface="Calibri" panose="020F0502020204030204" pitchFamily="34" charset="0"/>
                <a:cs typeface="Times New Roman" panose="02020603050405020304" pitchFamily="18" charset="0"/>
              </a:rPr>
              <a:t> </a:t>
            </a:r>
            <a:r>
              <a:rPr lang="en-US" kern="1400" dirty="0" err="1">
                <a:latin typeface="Times New Roman" panose="02020603050405020304" pitchFamily="18" charset="0"/>
                <a:ea typeface="Calibri" panose="020F0502020204030204" pitchFamily="34" charset="0"/>
                <a:cs typeface="Times New Roman" panose="02020603050405020304" pitchFamily="18" charset="0"/>
              </a:rPr>
              <a:t>lái</a:t>
            </a:r>
            <a:r>
              <a:rPr lang="en-US" kern="1400" dirty="0">
                <a:latin typeface="Times New Roman" panose="02020603050405020304" pitchFamily="18" charset="0"/>
                <a:ea typeface="Calibri" panose="020F0502020204030204" pitchFamily="34" charset="0"/>
                <a:cs typeface="Times New Roman" panose="02020603050405020304" pitchFamily="18" charset="0"/>
              </a:rPr>
              <a:t> </a:t>
            </a:r>
            <a:r>
              <a:rPr lang="en-US" kern="1400" dirty="0" err="1">
                <a:latin typeface="Times New Roman" panose="02020603050405020304" pitchFamily="18" charset="0"/>
                <a:ea typeface="Calibri" panose="020F0502020204030204" pitchFamily="34" charset="0"/>
                <a:cs typeface="Times New Roman" panose="02020603050405020304" pitchFamily="18" charset="0"/>
              </a:rPr>
              <a:t>xe</a:t>
            </a:r>
            <a:r>
              <a:rPr lang="en-US" kern="1400" dirty="0">
                <a:latin typeface="Times New Roman" panose="02020603050405020304" pitchFamily="18" charset="0"/>
                <a:ea typeface="Calibri" panose="020F0502020204030204" pitchFamily="34" charset="0"/>
                <a:cs typeface="Times New Roman" panose="02020603050405020304" pitchFamily="18" charset="0"/>
              </a:rPr>
              <a:t>:</a:t>
            </a:r>
            <a:endParaRPr lang="vi-VN" sz="1800" kern="14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nSpc>
                <a:spcPct val="150000"/>
              </a:lnSpc>
              <a:spcAft>
                <a:spcPts val="1000"/>
              </a:spcAft>
              <a:buFont typeface="Wingdings" panose="05000000000000000000" pitchFamily="2" charset="2"/>
              <a:buChar char="Ø"/>
            </a:pPr>
            <a:r>
              <a:rPr lang="vi-VN" kern="1400" dirty="0" err="1">
                <a:effectLst/>
                <a:latin typeface="Times New Roman" panose="02020603050405020304" pitchFamily="18" charset="0"/>
                <a:ea typeface="Calibri" panose="020F0502020204030204" pitchFamily="34" charset="0"/>
                <a:cs typeface="Times New Roman" panose="02020603050405020304" pitchFamily="18" charset="0"/>
              </a:rPr>
              <a:t>Ảnh</a:t>
            </a:r>
            <a:r>
              <a:rPr lang="vi-VN" kern="1400" dirty="0">
                <a:effectLst/>
                <a:latin typeface="Times New Roman" panose="02020603050405020304" pitchFamily="18" charset="0"/>
                <a:ea typeface="Calibri" panose="020F0502020204030204" pitchFamily="34" charset="0"/>
                <a:cs typeface="Times New Roman" panose="02020603050405020304" pitchFamily="18" charset="0"/>
              </a:rPr>
              <a:t> </a:t>
            </a:r>
            <a:r>
              <a:rPr lang="vi-VN" kern="1400" dirty="0" err="1">
                <a:effectLst/>
                <a:latin typeface="Times New Roman" panose="02020603050405020304" pitchFamily="18" charset="0"/>
                <a:ea typeface="Calibri" panose="020F0502020204030204" pitchFamily="34" charset="0"/>
                <a:cs typeface="Times New Roman" panose="02020603050405020304" pitchFamily="18" charset="0"/>
              </a:rPr>
              <a:t>hưởng</a:t>
            </a:r>
            <a:r>
              <a:rPr lang="vi-VN" kern="1400" dirty="0">
                <a:effectLst/>
                <a:latin typeface="Times New Roman" panose="02020603050405020304" pitchFamily="18" charset="0"/>
                <a:ea typeface="Calibri" panose="020F0502020204030204" pitchFamily="34" charset="0"/>
                <a:cs typeface="Times New Roman" panose="02020603050405020304" pitchFamily="18" charset="0"/>
              </a:rPr>
              <a:t> </a:t>
            </a:r>
            <a:r>
              <a:rPr lang="vi-VN" kern="1400" dirty="0" err="1">
                <a:effectLst/>
                <a:latin typeface="Times New Roman" panose="02020603050405020304" pitchFamily="18" charset="0"/>
                <a:ea typeface="Calibri" panose="020F0502020204030204" pitchFamily="34" charset="0"/>
                <a:cs typeface="Times New Roman" panose="02020603050405020304" pitchFamily="18" charset="0"/>
              </a:rPr>
              <a:t>đến</a:t>
            </a:r>
            <a:r>
              <a:rPr lang="vi-VN" kern="1400" dirty="0">
                <a:effectLst/>
                <a:latin typeface="Times New Roman" panose="02020603050405020304" pitchFamily="18" charset="0"/>
                <a:ea typeface="Calibri" panose="020F0502020204030204" pitchFamily="34" charset="0"/>
                <a:cs typeface="Times New Roman" panose="02020603050405020304" pitchFamily="18" charset="0"/>
              </a:rPr>
              <a:t> </a:t>
            </a:r>
            <a:r>
              <a:rPr lang="vi-VN" kern="1400" dirty="0" err="1">
                <a:effectLst/>
                <a:latin typeface="Times New Roman" panose="02020603050405020304" pitchFamily="18" charset="0"/>
                <a:ea typeface="Calibri" panose="020F0502020204030204" pitchFamily="34" charset="0"/>
                <a:cs typeface="Times New Roman" panose="02020603050405020304" pitchFamily="18" charset="0"/>
              </a:rPr>
              <a:t>khả</a:t>
            </a:r>
            <a:r>
              <a:rPr lang="vi-VN" kern="1400" dirty="0">
                <a:effectLst/>
                <a:latin typeface="Times New Roman" panose="02020603050405020304" pitchFamily="18" charset="0"/>
                <a:ea typeface="Calibri" panose="020F0502020204030204" pitchFamily="34" charset="0"/>
                <a:cs typeface="Times New Roman" panose="02020603050405020304" pitchFamily="18" charset="0"/>
              </a:rPr>
              <a:t> năng ra </a:t>
            </a:r>
            <a:r>
              <a:rPr lang="vi-VN" kern="1400" dirty="0" err="1">
                <a:effectLst/>
                <a:latin typeface="Times New Roman" panose="02020603050405020304" pitchFamily="18" charset="0"/>
                <a:ea typeface="Calibri" panose="020F0502020204030204" pitchFamily="34" charset="0"/>
                <a:cs typeface="Times New Roman" panose="02020603050405020304" pitchFamily="18" charset="0"/>
              </a:rPr>
              <a:t>quyết</a:t>
            </a:r>
            <a:r>
              <a:rPr lang="vi-VN" kern="1400" dirty="0">
                <a:effectLst/>
                <a:latin typeface="Times New Roman" panose="02020603050405020304" pitchFamily="18" charset="0"/>
                <a:ea typeface="Calibri" panose="020F0502020204030204" pitchFamily="34" charset="0"/>
                <a:cs typeface="Times New Roman" panose="02020603050405020304" pitchFamily="18" charset="0"/>
              </a:rPr>
              <a:t> </a:t>
            </a:r>
            <a:r>
              <a:rPr lang="vi-VN" kern="1400" dirty="0" err="1">
                <a:effectLst/>
                <a:latin typeface="Times New Roman" panose="02020603050405020304" pitchFamily="18" charset="0"/>
                <a:ea typeface="Calibri" panose="020F0502020204030204" pitchFamily="34" charset="0"/>
                <a:cs typeface="Times New Roman" panose="02020603050405020304" pitchFamily="18" charset="0"/>
              </a:rPr>
              <a:t>định</a:t>
            </a:r>
            <a:r>
              <a:rPr lang="vi-VN" kern="1400" dirty="0">
                <a:effectLst/>
                <a:latin typeface="Times New Roman" panose="02020603050405020304" pitchFamily="18" charset="0"/>
                <a:ea typeface="Calibri" panose="020F0502020204030204" pitchFamily="34" charset="0"/>
                <a:cs typeface="Times New Roman" panose="02020603050405020304" pitchFamily="18" charset="0"/>
              </a:rPr>
              <a:t> </a:t>
            </a:r>
            <a:r>
              <a:rPr lang="vi-VN" kern="1400" dirty="0" err="1">
                <a:effectLst/>
                <a:latin typeface="Times New Roman" panose="02020603050405020304" pitchFamily="18" charset="0"/>
                <a:ea typeface="Calibri" panose="020F0502020204030204" pitchFamily="34" charset="0"/>
                <a:cs typeface="Times New Roman" panose="02020603050405020304" pitchFamily="18" charset="0"/>
              </a:rPr>
              <a:t>tức</a:t>
            </a:r>
            <a:r>
              <a:rPr lang="vi-VN" kern="1400" dirty="0">
                <a:effectLst/>
                <a:latin typeface="Times New Roman" panose="02020603050405020304" pitchFamily="18" charset="0"/>
                <a:ea typeface="Calibri" panose="020F0502020204030204" pitchFamily="34" charset="0"/>
                <a:cs typeface="Times New Roman" panose="02020603050405020304" pitchFamily="18" charset="0"/>
              </a:rPr>
              <a:t> </a:t>
            </a:r>
            <a:r>
              <a:rPr lang="vi-VN" kern="1400" dirty="0" err="1">
                <a:effectLst/>
                <a:latin typeface="Times New Roman" panose="02020603050405020304" pitchFamily="18" charset="0"/>
                <a:ea typeface="Calibri" panose="020F0502020204030204" pitchFamily="34" charset="0"/>
                <a:cs typeface="Times New Roman" panose="02020603050405020304" pitchFamily="18" charset="0"/>
              </a:rPr>
              <a:t>thì</a:t>
            </a:r>
            <a:endParaRPr lang="en-US" kern="14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nSpc>
                <a:spcPct val="150000"/>
              </a:lnSpc>
              <a:spcAft>
                <a:spcPts val="1000"/>
              </a:spcAft>
              <a:buFont typeface="Wingdings" panose="05000000000000000000" pitchFamily="2" charset="2"/>
              <a:buChar char="Ø"/>
            </a:pPr>
            <a:r>
              <a:rPr lang="vi-VN" kern="1400" dirty="0" err="1">
                <a:effectLst/>
                <a:latin typeface="Times New Roman" panose="02020603050405020304" pitchFamily="18" charset="0"/>
                <a:ea typeface="Calibri" panose="020F0502020204030204" pitchFamily="34" charset="0"/>
                <a:cs typeface="Times New Roman" panose="02020603050405020304" pitchFamily="18" charset="0"/>
              </a:rPr>
              <a:t>Hạn</a:t>
            </a:r>
            <a:r>
              <a:rPr lang="vi-VN" kern="1400" dirty="0">
                <a:effectLst/>
                <a:latin typeface="Times New Roman" panose="02020603050405020304" pitchFamily="18" charset="0"/>
                <a:ea typeface="Calibri" panose="020F0502020204030204" pitchFamily="34" charset="0"/>
                <a:cs typeface="Times New Roman" panose="02020603050405020304" pitchFamily="18" charset="0"/>
              </a:rPr>
              <a:t> </a:t>
            </a:r>
            <a:r>
              <a:rPr lang="vi-VN" kern="1400" dirty="0" err="1">
                <a:effectLst/>
                <a:latin typeface="Times New Roman" panose="02020603050405020304" pitchFamily="18" charset="0"/>
                <a:ea typeface="Calibri" panose="020F0502020204030204" pitchFamily="34" charset="0"/>
                <a:cs typeface="Times New Roman" panose="02020603050405020304" pitchFamily="18" charset="0"/>
              </a:rPr>
              <a:t>chế</a:t>
            </a:r>
            <a:r>
              <a:rPr lang="vi-VN" kern="1400" dirty="0">
                <a:effectLst/>
                <a:latin typeface="Times New Roman" panose="02020603050405020304" pitchFamily="18" charset="0"/>
                <a:ea typeface="Calibri" panose="020F0502020204030204" pitchFamily="34" charset="0"/>
                <a:cs typeface="Times New Roman" panose="02020603050405020304" pitchFamily="18" charset="0"/>
              </a:rPr>
              <a:t> </a:t>
            </a:r>
            <a:r>
              <a:rPr lang="vi-VN" kern="1400" dirty="0" err="1">
                <a:effectLst/>
                <a:latin typeface="Times New Roman" panose="02020603050405020304" pitchFamily="18" charset="0"/>
                <a:ea typeface="Calibri" panose="020F0502020204030204" pitchFamily="34" charset="0"/>
                <a:cs typeface="Times New Roman" panose="02020603050405020304" pitchFamily="18" charset="0"/>
              </a:rPr>
              <a:t>khả</a:t>
            </a:r>
            <a:r>
              <a:rPr lang="vi-VN" kern="1400" dirty="0">
                <a:effectLst/>
                <a:latin typeface="Times New Roman" panose="02020603050405020304" pitchFamily="18" charset="0"/>
                <a:ea typeface="Calibri" panose="020F0502020204030204" pitchFamily="34" charset="0"/>
                <a:cs typeface="Times New Roman" panose="02020603050405020304" pitchFamily="18" charset="0"/>
              </a:rPr>
              <a:t> năng phanh hay </a:t>
            </a:r>
            <a:r>
              <a:rPr lang="vi-VN" kern="1400" dirty="0" err="1">
                <a:effectLst/>
                <a:latin typeface="Times New Roman" panose="02020603050405020304" pitchFamily="18" charset="0"/>
                <a:ea typeface="Calibri" panose="020F0502020204030204" pitchFamily="34" charset="0"/>
                <a:cs typeface="Times New Roman" panose="02020603050405020304" pitchFamily="18" charset="0"/>
              </a:rPr>
              <a:t>bẻ</a:t>
            </a:r>
            <a:r>
              <a:rPr lang="vi-VN" kern="1400" dirty="0">
                <a:effectLst/>
                <a:latin typeface="Times New Roman" panose="02020603050405020304" pitchFamily="18" charset="0"/>
                <a:ea typeface="Calibri" panose="020F0502020204030204" pitchFamily="34" charset="0"/>
                <a:cs typeface="Times New Roman" panose="02020603050405020304" pitchFamily="18" charset="0"/>
              </a:rPr>
              <a:t> </a:t>
            </a:r>
            <a:r>
              <a:rPr lang="vi-VN" kern="1400" dirty="0" err="1">
                <a:effectLst/>
                <a:latin typeface="Times New Roman" panose="02020603050405020304" pitchFamily="18" charset="0"/>
                <a:ea typeface="Calibri" panose="020F0502020204030204" pitchFamily="34" charset="0"/>
                <a:cs typeface="Times New Roman" panose="02020603050405020304" pitchFamily="18" charset="0"/>
              </a:rPr>
              <a:t>lái</a:t>
            </a:r>
            <a:r>
              <a:rPr lang="vi-VN" kern="1400" dirty="0">
                <a:effectLst/>
                <a:latin typeface="Times New Roman" panose="02020603050405020304" pitchFamily="18" charset="0"/>
                <a:ea typeface="Calibri" panose="020F0502020204030204" pitchFamily="34" charset="0"/>
                <a:cs typeface="Times New Roman" panose="02020603050405020304" pitchFamily="18" charset="0"/>
              </a:rPr>
              <a:t> </a:t>
            </a:r>
            <a:r>
              <a:rPr lang="vi-VN" kern="1400" dirty="0" err="1">
                <a:effectLst/>
                <a:latin typeface="Times New Roman" panose="02020603050405020304" pitchFamily="18" charset="0"/>
                <a:ea typeface="Calibri" panose="020F0502020204030204" pitchFamily="34" charset="0"/>
                <a:cs typeface="Times New Roman" panose="02020603050405020304" pitchFamily="18" charset="0"/>
              </a:rPr>
              <a:t>đột</a:t>
            </a:r>
            <a:r>
              <a:rPr lang="vi-VN" kern="1400" dirty="0">
                <a:effectLst/>
                <a:latin typeface="Times New Roman" panose="02020603050405020304" pitchFamily="18" charset="0"/>
                <a:ea typeface="Calibri" panose="020F0502020204030204" pitchFamily="34" charset="0"/>
                <a:cs typeface="Times New Roman" panose="02020603050405020304" pitchFamily="18" charset="0"/>
              </a:rPr>
              <a:t> </a:t>
            </a:r>
            <a:r>
              <a:rPr lang="vi-VN" kern="1400" dirty="0" err="1">
                <a:effectLst/>
                <a:latin typeface="Times New Roman" panose="02020603050405020304" pitchFamily="18" charset="0"/>
                <a:ea typeface="Calibri" panose="020F0502020204030204" pitchFamily="34" charset="0"/>
                <a:cs typeface="Times New Roman" panose="02020603050405020304" pitchFamily="18" charset="0"/>
              </a:rPr>
              <a:t>ngột</a:t>
            </a:r>
            <a:r>
              <a:rPr lang="vi-VN" kern="1400" dirty="0">
                <a:effectLst/>
                <a:latin typeface="Times New Roman" panose="02020603050405020304" pitchFamily="18" charset="0"/>
                <a:ea typeface="Calibri" panose="020F0502020204030204" pitchFamily="34" charset="0"/>
                <a:cs typeface="Times New Roman" panose="02020603050405020304" pitchFamily="18" charset="0"/>
              </a:rPr>
              <a:t> </a:t>
            </a:r>
            <a:r>
              <a:rPr lang="vi-VN" kern="1400" dirty="0" err="1">
                <a:effectLst/>
                <a:latin typeface="Times New Roman" panose="02020603050405020304" pitchFamily="18" charset="0"/>
                <a:ea typeface="Calibri" panose="020F0502020204030204" pitchFamily="34" charset="0"/>
                <a:cs typeface="Times New Roman" panose="02020603050405020304" pitchFamily="18" charset="0"/>
              </a:rPr>
              <a:t>để</a:t>
            </a:r>
            <a:r>
              <a:rPr lang="vi-VN" kern="1400" dirty="0">
                <a:effectLst/>
                <a:latin typeface="Times New Roman" panose="02020603050405020304" pitchFamily="18" charset="0"/>
                <a:ea typeface="Calibri" panose="020F0502020204030204" pitchFamily="34" charset="0"/>
                <a:cs typeface="Times New Roman" panose="02020603050405020304" pitchFamily="18" charset="0"/>
              </a:rPr>
              <a:t> </a:t>
            </a:r>
            <a:r>
              <a:rPr lang="vi-VN" kern="1400" dirty="0" err="1">
                <a:effectLst/>
                <a:latin typeface="Times New Roman" panose="02020603050405020304" pitchFamily="18" charset="0"/>
                <a:ea typeface="Calibri" panose="020F0502020204030204" pitchFamily="34" charset="0"/>
                <a:cs typeface="Times New Roman" panose="02020603050405020304" pitchFamily="18" charset="0"/>
              </a:rPr>
              <a:t>tránh</a:t>
            </a:r>
            <a:r>
              <a:rPr lang="vi-VN" kern="1400" dirty="0">
                <a:effectLst/>
                <a:latin typeface="Times New Roman" panose="02020603050405020304" pitchFamily="18" charset="0"/>
                <a:ea typeface="Calibri" panose="020F0502020204030204" pitchFamily="34" charset="0"/>
                <a:cs typeface="Times New Roman" panose="02020603050405020304" pitchFamily="18" charset="0"/>
              </a:rPr>
              <a:t> va </a:t>
            </a:r>
            <a:r>
              <a:rPr lang="vi-VN" kern="1400" dirty="0" err="1">
                <a:effectLst/>
                <a:latin typeface="Times New Roman" panose="02020603050405020304" pitchFamily="18" charset="0"/>
                <a:ea typeface="Calibri" panose="020F0502020204030204" pitchFamily="34" charset="0"/>
                <a:cs typeface="Times New Roman" panose="02020603050405020304" pitchFamily="18" charset="0"/>
              </a:rPr>
              <a:t>chạm</a:t>
            </a:r>
            <a:endParaRPr lang="en-US" kern="14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nSpc>
                <a:spcPct val="150000"/>
              </a:lnSpc>
              <a:spcAft>
                <a:spcPts val="1000"/>
              </a:spcAft>
              <a:buFont typeface="Wingdings" panose="05000000000000000000" pitchFamily="2" charset="2"/>
              <a:buChar char="Ø"/>
            </a:pPr>
            <a:r>
              <a:rPr lang="vi-VN" kern="1400" dirty="0" err="1">
                <a:effectLst/>
                <a:latin typeface="Times New Roman" panose="02020603050405020304" pitchFamily="18" charset="0"/>
                <a:ea typeface="Calibri" panose="020F0502020204030204" pitchFamily="34" charset="0"/>
                <a:cs typeface="Times New Roman" panose="02020603050405020304" pitchFamily="18" charset="0"/>
              </a:rPr>
              <a:t>Giảm</a:t>
            </a:r>
            <a:r>
              <a:rPr lang="vi-VN" kern="1400" dirty="0">
                <a:effectLst/>
                <a:latin typeface="Times New Roman" panose="02020603050405020304" pitchFamily="18" charset="0"/>
                <a:ea typeface="Calibri" panose="020F0502020204030204" pitchFamily="34" charset="0"/>
                <a:cs typeface="Times New Roman" panose="02020603050405020304" pitchFamily="18" charset="0"/>
              </a:rPr>
              <a:t> </a:t>
            </a:r>
            <a:r>
              <a:rPr lang="vi-VN" kern="1400" dirty="0" err="1">
                <a:effectLst/>
                <a:latin typeface="Times New Roman" panose="02020603050405020304" pitchFamily="18" charset="0"/>
                <a:ea typeface="Calibri" panose="020F0502020204030204" pitchFamily="34" charset="0"/>
                <a:cs typeface="Times New Roman" panose="02020603050405020304" pitchFamily="18" charset="0"/>
              </a:rPr>
              <a:t>khả</a:t>
            </a:r>
            <a:r>
              <a:rPr lang="vi-VN" kern="1400" dirty="0">
                <a:effectLst/>
                <a:latin typeface="Times New Roman" panose="02020603050405020304" pitchFamily="18" charset="0"/>
                <a:ea typeface="Calibri" panose="020F0502020204030204" pitchFamily="34" charset="0"/>
                <a:cs typeface="Times New Roman" panose="02020603050405020304" pitchFamily="18" charset="0"/>
              </a:rPr>
              <a:t> năng </a:t>
            </a:r>
            <a:r>
              <a:rPr lang="vi-VN" kern="1400" dirty="0" err="1">
                <a:effectLst/>
                <a:latin typeface="Times New Roman" panose="02020603050405020304" pitchFamily="18" charset="0"/>
                <a:ea typeface="Calibri" panose="020F0502020204030204" pitchFamily="34" charset="0"/>
                <a:cs typeface="Times New Roman" panose="02020603050405020304" pitchFamily="18" charset="0"/>
              </a:rPr>
              <a:t>phản</a:t>
            </a:r>
            <a:r>
              <a:rPr lang="vi-VN" kern="1400" dirty="0">
                <a:effectLst/>
                <a:latin typeface="Times New Roman" panose="02020603050405020304" pitchFamily="18" charset="0"/>
                <a:ea typeface="Calibri" panose="020F0502020204030204" pitchFamily="34" charset="0"/>
                <a:cs typeface="Times New Roman" panose="02020603050405020304" pitchFamily="18" charset="0"/>
              </a:rPr>
              <a:t> </a:t>
            </a:r>
            <a:r>
              <a:rPr lang="vi-VN" kern="1400" dirty="0" err="1">
                <a:effectLst/>
                <a:latin typeface="Times New Roman" panose="02020603050405020304" pitchFamily="18" charset="0"/>
                <a:ea typeface="Calibri" panose="020F0502020204030204" pitchFamily="34" charset="0"/>
                <a:cs typeface="Times New Roman" panose="02020603050405020304" pitchFamily="18" charset="0"/>
              </a:rPr>
              <a:t>xạ</a:t>
            </a:r>
            <a:r>
              <a:rPr lang="vi-VN" kern="1400" dirty="0">
                <a:effectLst/>
                <a:latin typeface="Times New Roman" panose="02020603050405020304" pitchFamily="18" charset="0"/>
                <a:ea typeface="Calibri" panose="020F0502020204030204" pitchFamily="34" charset="0"/>
                <a:cs typeface="Times New Roman" panose="02020603050405020304" pitchFamily="18" charset="0"/>
              </a:rPr>
              <a:t> trong </a:t>
            </a:r>
            <a:r>
              <a:rPr lang="vi-VN" kern="1400" dirty="0" err="1">
                <a:effectLst/>
                <a:latin typeface="Times New Roman" panose="02020603050405020304" pitchFamily="18" charset="0"/>
                <a:ea typeface="Calibri" panose="020F0502020204030204" pitchFamily="34" charset="0"/>
                <a:cs typeface="Times New Roman" panose="02020603050405020304" pitchFamily="18" charset="0"/>
              </a:rPr>
              <a:t>trường</a:t>
            </a:r>
            <a:r>
              <a:rPr lang="vi-VN" kern="1400" dirty="0">
                <a:effectLst/>
                <a:latin typeface="Times New Roman" panose="02020603050405020304" pitchFamily="18" charset="0"/>
                <a:ea typeface="Calibri" panose="020F0502020204030204" pitchFamily="34" charset="0"/>
                <a:cs typeface="Times New Roman" panose="02020603050405020304" pitchFamily="18" charset="0"/>
              </a:rPr>
              <a:t> </a:t>
            </a:r>
            <a:r>
              <a:rPr lang="vi-VN" kern="1400" dirty="0" err="1">
                <a:effectLst/>
                <a:latin typeface="Times New Roman" panose="02020603050405020304" pitchFamily="18" charset="0"/>
                <a:ea typeface="Calibri" panose="020F0502020204030204" pitchFamily="34" charset="0"/>
                <a:cs typeface="Times New Roman" panose="02020603050405020304" pitchFamily="18" charset="0"/>
              </a:rPr>
              <a:t>hợp</a:t>
            </a:r>
            <a:r>
              <a:rPr lang="vi-VN" kern="1400" dirty="0">
                <a:effectLst/>
                <a:latin typeface="Times New Roman" panose="02020603050405020304" pitchFamily="18" charset="0"/>
                <a:ea typeface="Calibri" panose="020F0502020204030204" pitchFamily="34" charset="0"/>
                <a:cs typeface="Times New Roman" panose="02020603050405020304" pitchFamily="18" charset="0"/>
              </a:rPr>
              <a:t> </a:t>
            </a:r>
            <a:r>
              <a:rPr lang="vi-VN" kern="1400" dirty="0" err="1">
                <a:effectLst/>
                <a:latin typeface="Times New Roman" panose="02020603050405020304" pitchFamily="18" charset="0"/>
                <a:ea typeface="Calibri" panose="020F0502020204030204" pitchFamily="34" charset="0"/>
                <a:cs typeface="Times New Roman" panose="02020603050405020304" pitchFamily="18" charset="0"/>
              </a:rPr>
              <a:t>gặp</a:t>
            </a:r>
            <a:r>
              <a:rPr lang="vi-VN" kern="1400" dirty="0">
                <a:effectLst/>
                <a:latin typeface="Times New Roman" panose="02020603050405020304" pitchFamily="18" charset="0"/>
                <a:ea typeface="Calibri" panose="020F0502020204030204" pitchFamily="34" charset="0"/>
                <a:cs typeface="Times New Roman" panose="02020603050405020304" pitchFamily="18" charset="0"/>
              </a:rPr>
              <a:t> </a:t>
            </a:r>
            <a:r>
              <a:rPr lang="vi-VN" kern="1400" dirty="0" err="1">
                <a:effectLst/>
                <a:latin typeface="Times New Roman" panose="02020603050405020304" pitchFamily="18" charset="0"/>
                <a:ea typeface="Calibri" panose="020F0502020204030204" pitchFamily="34" charset="0"/>
                <a:cs typeface="Times New Roman" panose="02020603050405020304" pitchFamily="18" charset="0"/>
              </a:rPr>
              <a:t>những</a:t>
            </a:r>
            <a:r>
              <a:rPr lang="vi-VN" kern="1400" dirty="0">
                <a:effectLst/>
                <a:latin typeface="Times New Roman" panose="02020603050405020304" pitchFamily="18" charset="0"/>
                <a:ea typeface="Calibri" panose="020F0502020204030204" pitchFamily="34" charset="0"/>
                <a:cs typeface="Times New Roman" panose="02020603050405020304" pitchFamily="18" charset="0"/>
              </a:rPr>
              <a:t> </a:t>
            </a:r>
            <a:r>
              <a:rPr lang="vi-VN" kern="1400" dirty="0" err="1">
                <a:effectLst/>
                <a:latin typeface="Times New Roman" panose="02020603050405020304" pitchFamily="18" charset="0"/>
                <a:ea typeface="Calibri" panose="020F0502020204030204" pitchFamily="34" charset="0"/>
                <a:cs typeface="Times New Roman" panose="02020603050405020304" pitchFamily="18" charset="0"/>
              </a:rPr>
              <a:t>chướng</a:t>
            </a:r>
            <a:r>
              <a:rPr lang="vi-VN" kern="1400" dirty="0">
                <a:effectLst/>
                <a:latin typeface="Times New Roman" panose="02020603050405020304" pitchFamily="18" charset="0"/>
                <a:ea typeface="Calibri" panose="020F0502020204030204" pitchFamily="34" charset="0"/>
                <a:cs typeface="Times New Roman" panose="02020603050405020304" pitchFamily="18" charset="0"/>
              </a:rPr>
              <a:t> </a:t>
            </a:r>
            <a:r>
              <a:rPr lang="vi-VN" kern="1400" dirty="0" err="1">
                <a:effectLst/>
                <a:latin typeface="Times New Roman" panose="02020603050405020304" pitchFamily="18" charset="0"/>
                <a:ea typeface="Calibri" panose="020F0502020204030204" pitchFamily="34" charset="0"/>
                <a:cs typeface="Times New Roman" panose="02020603050405020304" pitchFamily="18" charset="0"/>
              </a:rPr>
              <a:t>ngại</a:t>
            </a:r>
            <a:r>
              <a:rPr lang="vi-VN" kern="1400" dirty="0">
                <a:effectLst/>
                <a:latin typeface="Times New Roman" panose="02020603050405020304" pitchFamily="18" charset="0"/>
                <a:ea typeface="Calibri" panose="020F0502020204030204" pitchFamily="34" charset="0"/>
                <a:cs typeface="Times New Roman" panose="02020603050405020304" pitchFamily="18" charset="0"/>
              </a:rPr>
              <a:t> </a:t>
            </a:r>
            <a:r>
              <a:rPr lang="vi-VN" kern="1400" dirty="0" err="1">
                <a:effectLst/>
                <a:latin typeface="Times New Roman" panose="02020603050405020304" pitchFamily="18" charset="0"/>
                <a:ea typeface="Calibri" panose="020F0502020204030204" pitchFamily="34" charset="0"/>
                <a:cs typeface="Times New Roman" panose="02020603050405020304" pitchFamily="18" charset="0"/>
              </a:rPr>
              <a:t>vật</a:t>
            </a:r>
            <a:r>
              <a:rPr lang="vi-VN" kern="1400" dirty="0">
                <a:effectLst/>
                <a:latin typeface="Times New Roman" panose="02020603050405020304" pitchFamily="18" charset="0"/>
                <a:ea typeface="Calibri" panose="020F0502020204030204" pitchFamily="34" charset="0"/>
                <a:cs typeface="Times New Roman" panose="02020603050405020304" pitchFamily="18" charset="0"/>
              </a:rPr>
              <a:t> trên </a:t>
            </a:r>
            <a:r>
              <a:rPr lang="vi-VN" kern="1400" dirty="0" err="1">
                <a:effectLst/>
                <a:latin typeface="Times New Roman" panose="02020603050405020304" pitchFamily="18" charset="0"/>
                <a:ea typeface="Calibri" panose="020F0502020204030204" pitchFamily="34" charset="0"/>
                <a:cs typeface="Times New Roman" panose="02020603050405020304" pitchFamily="18" charset="0"/>
              </a:rPr>
              <a:t>đường</a:t>
            </a:r>
            <a:r>
              <a:rPr lang="vi-VN" kern="1400" dirty="0">
                <a:effectLst/>
                <a:latin typeface="Times New Roman" panose="02020603050405020304" pitchFamily="18" charset="0"/>
                <a:ea typeface="Calibri" panose="020F0502020204030204" pitchFamily="34" charset="0"/>
                <a:cs typeface="Times New Roman" panose="02020603050405020304" pitchFamily="18" charset="0"/>
              </a:rPr>
              <a:t> đi</a:t>
            </a:r>
          </a:p>
          <a:p>
            <a:r>
              <a:rPr lang="en-US" dirty="0" err="1">
                <a:latin typeface="Times New Roman" panose="02020603050405020304" pitchFamily="18" charset="0"/>
                <a:cs typeface="Times New Roman" panose="02020603050405020304" pitchFamily="18" charset="0"/>
              </a:rPr>
              <a:t>Vì</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vậy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nhóm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em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quyết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định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tạo</a:t>
            </a:r>
            <a:r>
              <a:rPr lang="en-US" dirty="0">
                <a:latin typeface="Times New Roman" panose="02020603050405020304" pitchFamily="18" charset="0"/>
                <a:cs typeface="Times New Roman" panose="02020603050405020304" pitchFamily="18" charset="0"/>
              </a:rPr>
              <a:t> app </a:t>
            </a:r>
            <a:r>
              <a:rPr lang="en-US" dirty="0" err="1">
                <a:latin typeface="Times New Roman" panose="02020603050405020304" pitchFamily="18" charset="0"/>
                <a:cs typeface="Times New Roman" panose="02020603050405020304" pitchFamily="18" charset="0"/>
              </a:rPr>
              <a:t>hỗ</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cảnh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báo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tài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xế</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mất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tập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trung</a:t>
            </a:r>
            <a:endParaRPr lang="en-US" dirty="0">
              <a:latin typeface="Times New Roman" panose="02020603050405020304" pitchFamily="18" charset="0"/>
              <a:cs typeface="Times New Roman" panose="02020603050405020304" pitchFamily="18" charset="0"/>
            </a:endParaRPr>
          </a:p>
        </p:txBody>
      </p:sp>
      <p:pic>
        <p:nvPicPr>
          <p:cNvPr id="2050" name="Picture 2" descr="Các yếu tố gây mất tập trung khi lái xe | Lái xe an toàn | UBATGT">
            <a:extLst>
              <a:ext uri="{FF2B5EF4-FFF2-40B4-BE49-F238E27FC236}">
                <a16:creationId xmlns:a16="http://schemas.microsoft.com/office/drawing/2014/main" id="{BDE28F42-52D4-4E0C-923E-B888B7E4DD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06539" y="1543361"/>
            <a:ext cx="2784735" cy="19286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07091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8C77758-8E66-45F9-B4F3-B221942AE6F8}"/>
              </a:ext>
            </a:extLst>
          </p:cNvPr>
          <p:cNvSpPr txBox="1"/>
          <p:nvPr/>
        </p:nvSpPr>
        <p:spPr>
          <a:xfrm>
            <a:off x="1046375" y="518474"/>
            <a:ext cx="4581427" cy="707886"/>
          </a:xfrm>
          <a:prstGeom prst="rect">
            <a:avLst/>
          </a:prstGeom>
          <a:noFill/>
        </p:spPr>
        <p:txBody>
          <a:bodyPr wrap="square" rtlCol="0">
            <a:spAutoFit/>
          </a:bodyPr>
          <a:lstStyle/>
          <a:p>
            <a:r>
              <a:rPr lang="en-US" sz="4000" dirty="0" err="1">
                <a:solidFill>
                  <a:srgbClr val="EAB200"/>
                </a:solidFill>
                <a:latin typeface="Times New Roman" panose="02020603050405020304" pitchFamily="18" charset="0"/>
                <a:cs typeface="Times New Roman" panose="02020603050405020304" pitchFamily="18" charset="0"/>
              </a:rPr>
              <a:t>Giới</a:t>
            </a:r>
            <a:r>
              <a:rPr lang="en-US" sz="4000" dirty="0">
                <a:solidFill>
                  <a:srgbClr val="EAB200"/>
                </a:solidFill>
                <a:latin typeface="Times New Roman" panose="02020603050405020304" pitchFamily="18" charset="0"/>
                <a:cs typeface="Times New Roman" panose="02020603050405020304" pitchFamily="18" charset="0"/>
              </a:rPr>
              <a:t> </a:t>
            </a:r>
            <a:r>
              <a:rPr lang="en-US" sz="4000" dirty="0" err="1">
                <a:solidFill>
                  <a:srgbClr val="EAB200"/>
                </a:solidFill>
                <a:latin typeface="Times New Roman" panose="02020603050405020304" pitchFamily="18" charset="0"/>
                <a:cs typeface="Times New Roman" panose="02020603050405020304" pitchFamily="18" charset="0"/>
              </a:rPr>
              <a:t>thiệu</a:t>
            </a:r>
            <a:r>
              <a:rPr lang="en-US" sz="4000" dirty="0">
                <a:solidFill>
                  <a:srgbClr val="EAB200"/>
                </a:solidFill>
                <a:latin typeface="Times New Roman" panose="02020603050405020304" pitchFamily="18" charset="0"/>
                <a:cs typeface="Times New Roman" panose="02020603050405020304" pitchFamily="18" charset="0"/>
              </a:rPr>
              <a:t> </a:t>
            </a:r>
            <a:r>
              <a:rPr lang="en-US" sz="4000" dirty="0" err="1">
                <a:solidFill>
                  <a:srgbClr val="EAB200"/>
                </a:solidFill>
                <a:latin typeface="Times New Roman" panose="02020603050405020304" pitchFamily="18" charset="0"/>
                <a:cs typeface="Times New Roman" panose="02020603050405020304" pitchFamily="18" charset="0"/>
              </a:rPr>
              <a:t>bài</a:t>
            </a:r>
            <a:r>
              <a:rPr lang="en-US" sz="4000" dirty="0">
                <a:solidFill>
                  <a:srgbClr val="EAB200"/>
                </a:solidFill>
                <a:latin typeface="Times New Roman" panose="02020603050405020304" pitchFamily="18" charset="0"/>
                <a:cs typeface="Times New Roman" panose="02020603050405020304" pitchFamily="18" charset="0"/>
              </a:rPr>
              <a:t> </a:t>
            </a:r>
            <a:r>
              <a:rPr lang="en-US" sz="4000" dirty="0" err="1">
                <a:solidFill>
                  <a:srgbClr val="EAB200"/>
                </a:solidFill>
                <a:latin typeface="Times New Roman" panose="02020603050405020304" pitchFamily="18" charset="0"/>
                <a:cs typeface="Times New Roman" panose="02020603050405020304" pitchFamily="18" charset="0"/>
              </a:rPr>
              <a:t>toán</a:t>
            </a:r>
            <a:endParaRPr lang="vi-VN" sz="4000" dirty="0">
              <a:solidFill>
                <a:srgbClr val="EAB200"/>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383A40B6-820A-4F6F-81F2-D57AAA312A60}"/>
              </a:ext>
            </a:extLst>
          </p:cNvPr>
          <p:cNvSpPr txBox="1"/>
          <p:nvPr/>
        </p:nvSpPr>
        <p:spPr>
          <a:xfrm>
            <a:off x="1112363" y="1583703"/>
            <a:ext cx="7468929" cy="4524315"/>
          </a:xfrm>
          <a:prstGeom prst="rect">
            <a:avLst/>
          </a:prstGeom>
          <a:noFill/>
        </p:spPr>
        <p:txBody>
          <a:bodyPr wrap="square" rtlCol="0">
            <a:spAutoFit/>
          </a:bodyPr>
          <a:lstStyle/>
          <a:p>
            <a:pPr marL="285750" indent="-285750">
              <a:buFont typeface="Wingdings" panose="05000000000000000000" pitchFamily="2" charset="2"/>
              <a:buChar char="v"/>
            </a:pPr>
            <a:r>
              <a:rPr lang="vi-VN" dirty="0" err="1">
                <a:latin typeface="Times New Roman" panose="02020603050405020304" pitchFamily="18" charset="0"/>
                <a:cs typeface="Times New Roman" panose="02020603050405020304" pitchFamily="18" charset="0"/>
              </a:rPr>
              <a:t>Mất</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tập</a:t>
            </a:r>
            <a:r>
              <a:rPr lang="vi-VN" dirty="0">
                <a:latin typeface="Times New Roman" panose="02020603050405020304" pitchFamily="18" charset="0"/>
                <a:cs typeface="Times New Roman" panose="02020603050405020304" pitchFamily="18" charset="0"/>
              </a:rPr>
              <a:t> trung khi </a:t>
            </a:r>
            <a:r>
              <a:rPr lang="vi-VN" dirty="0" err="1">
                <a:latin typeface="Times New Roman" panose="02020603050405020304" pitchFamily="18" charset="0"/>
                <a:cs typeface="Times New Roman" panose="02020603050405020304" pitchFamily="18" charset="0"/>
              </a:rPr>
              <a:t>lái</a:t>
            </a:r>
            <a:r>
              <a:rPr lang="vi-VN" dirty="0">
                <a:latin typeface="Times New Roman" panose="02020603050405020304" pitchFamily="18" charset="0"/>
                <a:cs typeface="Times New Roman" panose="02020603050405020304" pitchFamily="18" charset="0"/>
              </a:rPr>
              <a:t> xe </a:t>
            </a:r>
            <a:r>
              <a:rPr lang="vi-VN" dirty="0" err="1">
                <a:latin typeface="Times New Roman" panose="02020603050405020304" pitchFamily="18" charset="0"/>
                <a:cs typeface="Times New Roman" panose="02020603050405020304" pitchFamily="18" charset="0"/>
              </a:rPr>
              <a:t>là</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một</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vấn</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đề</a:t>
            </a:r>
            <a:r>
              <a:rPr lang="vi-VN" dirty="0">
                <a:latin typeface="Times New Roman" panose="02020603050405020304" pitchFamily="18" charset="0"/>
                <a:cs typeface="Times New Roman" panose="02020603050405020304" pitchFamily="18" charset="0"/>
              </a:rPr>
              <a:t> nghiêm </a:t>
            </a:r>
            <a:r>
              <a:rPr lang="vi-VN" dirty="0" err="1">
                <a:latin typeface="Times New Roman" panose="02020603050405020304" pitchFamily="18" charset="0"/>
                <a:cs typeface="Times New Roman" panose="02020603050405020304" pitchFamily="18" charset="0"/>
              </a:rPr>
              <a:t>trọng</a:t>
            </a:r>
            <a:r>
              <a:rPr lang="vi-VN" dirty="0">
                <a:latin typeface="Times New Roman" panose="02020603050405020304" pitchFamily="18" charset="0"/>
                <a:cs typeface="Times New Roman" panose="02020603050405020304" pitchFamily="18" charset="0"/>
              </a:rPr>
              <a:t> ở </a:t>
            </a:r>
            <a:r>
              <a:rPr lang="vi-VN" dirty="0" err="1">
                <a:latin typeface="Times New Roman" panose="02020603050405020304" pitchFamily="18" charset="0"/>
                <a:cs typeface="Times New Roman" panose="02020603050405020304" pitchFamily="18" charset="0"/>
              </a:rPr>
              <a:t>tất</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cả</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các</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quốc</a:t>
            </a:r>
            <a:r>
              <a:rPr lang="vi-VN" dirty="0">
                <a:latin typeface="Times New Roman" panose="02020603050405020304" pitchFamily="18" charset="0"/>
                <a:cs typeface="Times New Roman" panose="02020603050405020304" pitchFamily="18" charset="0"/>
              </a:rPr>
              <a:t> gia trên </a:t>
            </a:r>
            <a:r>
              <a:rPr lang="vi-VN" dirty="0" err="1">
                <a:latin typeface="Times New Roman" panose="02020603050405020304" pitchFamily="18" charset="0"/>
                <a:cs typeface="Times New Roman" panose="02020603050405020304" pitchFamily="18" charset="0"/>
              </a:rPr>
              <a:t>thế</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giới</a:t>
            </a:r>
            <a:r>
              <a:rPr lang="vi-VN" dirty="0">
                <a:latin typeface="Times New Roman" panose="02020603050405020304" pitchFamily="18" charset="0"/>
                <a:cs typeface="Times New Roman" panose="02020603050405020304" pitchFamily="18" charset="0"/>
              </a:rPr>
              <a:t>. Nhưng nguy cơ </a:t>
            </a:r>
            <a:r>
              <a:rPr lang="vi-VN" dirty="0" err="1">
                <a:latin typeface="Times New Roman" panose="02020603050405020304" pitchFamily="18" charset="0"/>
                <a:cs typeface="Times New Roman" panose="02020603050405020304" pitchFamily="18" charset="0"/>
              </a:rPr>
              <a:t>về</a:t>
            </a:r>
            <a:r>
              <a:rPr lang="vi-VN" dirty="0">
                <a:latin typeface="Times New Roman" panose="02020603050405020304" pitchFamily="18" charset="0"/>
                <a:cs typeface="Times New Roman" panose="02020603050405020304" pitchFamily="18" charset="0"/>
              </a:rPr>
              <a:t> tai </a:t>
            </a:r>
            <a:r>
              <a:rPr lang="vi-VN" dirty="0" err="1">
                <a:latin typeface="Times New Roman" panose="02020603050405020304" pitchFamily="18" charset="0"/>
                <a:cs typeface="Times New Roman" panose="02020603050405020304" pitchFamily="18" charset="0"/>
              </a:rPr>
              <a:t>nạn</a:t>
            </a:r>
            <a:r>
              <a:rPr lang="vi-VN" dirty="0">
                <a:latin typeface="Times New Roman" panose="02020603050405020304" pitchFamily="18" charset="0"/>
                <a:cs typeface="Times New Roman" panose="02020603050405020304" pitchFamily="18" charset="0"/>
              </a:rPr>
              <a:t> luôn </a:t>
            </a:r>
            <a:r>
              <a:rPr lang="vi-VN" dirty="0" err="1">
                <a:latin typeface="Times New Roman" panose="02020603050405020304" pitchFamily="18" charset="0"/>
                <a:cs typeface="Times New Roman" panose="02020603050405020304" pitchFamily="18" charset="0"/>
              </a:rPr>
              <a:t>rình</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rập</a:t>
            </a:r>
            <a:r>
              <a:rPr lang="vi-VN" dirty="0">
                <a:latin typeface="Times New Roman" panose="02020603050405020304" pitchFamily="18" charset="0"/>
                <a:cs typeface="Times New Roman" panose="02020603050405020304" pitchFamily="18" charset="0"/>
              </a:rPr>
              <a:t> đe </a:t>
            </a:r>
            <a:r>
              <a:rPr lang="vi-VN" dirty="0" err="1">
                <a:latin typeface="Times New Roman" panose="02020603050405020304" pitchFamily="18" charset="0"/>
                <a:cs typeface="Times New Roman" panose="02020603050405020304" pitchFamily="18" charset="0"/>
              </a:rPr>
              <a:t>dọa</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tính</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mạng</a:t>
            </a:r>
            <a:r>
              <a:rPr lang="vi-VN" dirty="0">
                <a:latin typeface="Times New Roman" panose="02020603050405020304" pitchFamily="18" charset="0"/>
                <a:cs typeface="Times New Roman" panose="02020603050405020304" pitchFamily="18" charset="0"/>
              </a:rPr>
              <a:t> không </a:t>
            </a:r>
            <a:r>
              <a:rPr lang="vi-VN" dirty="0" err="1">
                <a:latin typeface="Times New Roman" panose="02020603050405020304" pitchFamily="18" charset="0"/>
                <a:cs typeface="Times New Roman" panose="02020603050405020304" pitchFamily="18" charset="0"/>
              </a:rPr>
              <a:t>chỉ</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của</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người</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điều</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khiển</a:t>
            </a:r>
            <a:r>
              <a:rPr lang="vi-VN" dirty="0">
                <a:latin typeface="Times New Roman" panose="02020603050405020304" pitchFamily="18" charset="0"/>
                <a:cs typeface="Times New Roman" panose="02020603050405020304" pitchFamily="18" charset="0"/>
              </a:rPr>
              <a:t> phương </a:t>
            </a:r>
            <a:r>
              <a:rPr lang="vi-VN" dirty="0" err="1">
                <a:latin typeface="Times New Roman" panose="02020603050405020304" pitchFamily="18" charset="0"/>
                <a:cs typeface="Times New Roman" panose="02020603050405020304" pitchFamily="18" charset="0"/>
              </a:rPr>
              <a:t>tiện</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bị</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mất</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tập</a:t>
            </a:r>
            <a:r>
              <a:rPr lang="vi-VN" dirty="0">
                <a:latin typeface="Times New Roman" panose="02020603050405020304" pitchFamily="18" charset="0"/>
                <a:cs typeface="Times New Roman" panose="02020603050405020304" pitchFamily="18" charset="0"/>
              </a:rPr>
              <a:t> trung </a:t>
            </a:r>
            <a:r>
              <a:rPr lang="vi-VN" dirty="0" err="1">
                <a:latin typeface="Times New Roman" panose="02020603050405020304" pitchFamily="18" charset="0"/>
                <a:cs typeface="Times New Roman" panose="02020603050405020304" pitchFamily="18" charset="0"/>
              </a:rPr>
              <a:t>mà</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của</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cả</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những</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người</a:t>
            </a:r>
            <a:r>
              <a:rPr lang="vi-VN" dirty="0">
                <a:latin typeface="Times New Roman" panose="02020603050405020304" pitchFamily="18" charset="0"/>
                <a:cs typeface="Times New Roman" panose="02020603050405020304" pitchFamily="18" charset="0"/>
              </a:rPr>
              <a:t> tham gia giao không </a:t>
            </a:r>
            <a:r>
              <a:rPr lang="vi-VN" dirty="0" err="1">
                <a:latin typeface="Times New Roman" panose="02020603050405020304" pitchFamily="18" charset="0"/>
                <a:cs typeface="Times New Roman" panose="02020603050405020304" pitchFamily="18" charset="0"/>
              </a:rPr>
              <a:t>khác</a:t>
            </a:r>
            <a:r>
              <a:rPr lang="vi-VN"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US" dirty="0" err="1">
                <a:latin typeface="Times New Roman" panose="02020603050405020304" pitchFamily="18" charset="0"/>
                <a:cs typeface="Times New Roman" panose="02020603050405020304" pitchFamily="18" charset="0"/>
              </a:rPr>
              <a:t>Nguyên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nhân</a:t>
            </a:r>
            <a:r>
              <a:rPr lang="en-US" dirty="0">
                <a:latin typeface="Times New Roman" panose="02020603050405020304" pitchFamily="18" charset="0"/>
                <a:cs typeface="Times New Roman" panose="02020603050405020304" pitchFamily="18" charset="0"/>
              </a:rPr>
              <a:t>:</a:t>
            </a:r>
          </a:p>
          <a:p>
            <a:pPr marL="1200150" lvl="2" indent="-285750">
              <a:buFont typeface="Wingdings" panose="05000000000000000000" pitchFamily="2" charset="2"/>
              <a:buChar char="Ø"/>
            </a:pPr>
            <a:r>
              <a:rPr lang="en-US" dirty="0" err="1" smtClean="0">
                <a:latin typeface="Times New Roman" panose="02020603050405020304" pitchFamily="18" charset="0"/>
                <a:cs typeface="Times New Roman" panose="02020603050405020304" pitchFamily="18" charset="0"/>
              </a:rPr>
              <a:t>Ngủ</a:t>
            </a:r>
            <a:r>
              <a:rPr lang="en-US" dirty="0" smtClean="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gật</a:t>
            </a:r>
            <a:endParaRPr lang="en-US" dirty="0">
              <a:latin typeface="Times New Roman" panose="02020603050405020304" pitchFamily="18" charset="0"/>
              <a:cs typeface="Times New Roman" panose="02020603050405020304" pitchFamily="18" charset="0"/>
            </a:endParaRPr>
          </a:p>
          <a:p>
            <a:pPr marL="1200150" lvl="2" indent="-285750">
              <a:buFont typeface="Wingdings" panose="05000000000000000000" pitchFamily="2" charset="2"/>
              <a:buChar char="Ø"/>
            </a:pPr>
            <a:r>
              <a:rPr lang="en-US" dirty="0" err="1">
                <a:latin typeface="Times New Roman" panose="02020603050405020304" pitchFamily="18" charset="0"/>
                <a:cs typeface="Times New Roman" panose="02020603050405020304" pitchFamily="18" charset="0"/>
              </a:rPr>
              <a:t>Sử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điện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thoại</a:t>
            </a:r>
            <a:endParaRPr lang="en-US" dirty="0">
              <a:latin typeface="Times New Roman" panose="02020603050405020304" pitchFamily="18" charset="0"/>
              <a:cs typeface="Times New Roman" panose="02020603050405020304" pitchFamily="18" charset="0"/>
            </a:endParaRPr>
          </a:p>
          <a:p>
            <a:pPr marL="1200150" lvl="2" indent="-285750">
              <a:buFont typeface="Wingdings" panose="05000000000000000000" pitchFamily="2" charset="2"/>
              <a:buChar char="Ø"/>
            </a:pPr>
            <a:r>
              <a:rPr lang="en-US" dirty="0" err="1">
                <a:latin typeface="Times New Roman" panose="02020603050405020304" pitchFamily="18" charset="0"/>
                <a:cs typeface="Times New Roman" panose="02020603050405020304" pitchFamily="18" charset="0"/>
              </a:rPr>
              <a:t>Ăng</a:t>
            </a:r>
            <a:r>
              <a:rPr lang="en-US" dirty="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uống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khi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đang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lái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xe</a:t>
            </a:r>
            <a:endParaRPr lang="en-US" dirty="0">
              <a:latin typeface="Times New Roman" panose="02020603050405020304" pitchFamily="18" charset="0"/>
              <a:cs typeface="Times New Roman" panose="02020603050405020304" pitchFamily="18" charset="0"/>
            </a:endParaRPr>
          </a:p>
          <a:p>
            <a:pPr marL="1200150" lvl="2" indent="-285750">
              <a:buFont typeface="Wingdings" panose="05000000000000000000" pitchFamily="2" charset="2"/>
              <a:buChar char="Ø"/>
            </a:pPr>
            <a:r>
              <a:rPr lang="en-US" dirty="0" err="1">
                <a:latin typeface="Times New Roman" panose="02020603050405020304" pitchFamily="18" charset="0"/>
                <a:cs typeface="Times New Roman" panose="02020603050405020304" pitchFamily="18" charset="0"/>
              </a:rPr>
              <a:t>Để</a:t>
            </a:r>
            <a:r>
              <a:rPr lang="en-US" dirty="0">
                <a:latin typeface="Times New Roman" panose="02020603050405020304" pitchFamily="18" charset="0"/>
                <a:cs typeface="Times New Roman" panose="02020603050405020304" pitchFamily="18" charset="0"/>
              </a:rPr>
              <a:t> ý </a:t>
            </a:r>
            <a:r>
              <a:rPr lang="en-US" dirty="0" err="1">
                <a:latin typeface="Times New Roman" panose="02020603050405020304" pitchFamily="18" charset="0"/>
                <a:cs typeface="Times New Roman" panose="02020603050405020304" pitchFamily="18" charset="0"/>
              </a:rPr>
              <a:t>đến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kiện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gặp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đường</a:t>
            </a:r>
            <a:endParaRPr lang="en-US" dirty="0">
              <a:latin typeface="Times New Roman" panose="02020603050405020304" pitchFamily="18" charset="0"/>
              <a:cs typeface="Times New Roman" panose="02020603050405020304" pitchFamily="18" charset="0"/>
            </a:endParaRPr>
          </a:p>
          <a:p>
            <a:pPr marL="1200150" lvl="2"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a:t>
            </a:r>
          </a:p>
          <a:p>
            <a:pPr marL="285750" indent="-285750">
              <a:buFont typeface="Wingdings" panose="05000000000000000000" pitchFamily="2" charset="2"/>
              <a:buChar char="v"/>
            </a:pPr>
            <a:r>
              <a:rPr lang="en-US" dirty="0" err="1">
                <a:latin typeface="Times New Roman" panose="02020603050405020304" pitchFamily="18" charset="0"/>
                <a:cs typeface="Times New Roman" panose="02020603050405020304" pitchFamily="18" charset="0"/>
              </a:rPr>
              <a:t>Dấu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hiệu</a:t>
            </a:r>
            <a:r>
              <a:rPr lang="en-US" dirty="0">
                <a:latin typeface="Times New Roman" panose="02020603050405020304" pitchFamily="18" charset="0"/>
                <a:cs typeface="Times New Roman" panose="02020603050405020304" pitchFamily="18" charset="0"/>
              </a:rPr>
              <a:t>:</a:t>
            </a:r>
          </a:p>
          <a:p>
            <a:pPr marL="1200150" lvl="2" indent="-285750">
              <a:buFont typeface="Wingdings" panose="05000000000000000000" pitchFamily="2" charset="2"/>
              <a:buChar char="Ø"/>
            </a:pPr>
            <a:r>
              <a:rPr lang="vi-VN" dirty="0" err="1">
                <a:latin typeface="Times New Roman" panose="02020603050405020304" pitchFamily="18" charset="0"/>
                <a:cs typeface="Times New Roman" panose="02020603050405020304" pitchFamily="18" charset="0"/>
              </a:rPr>
              <a:t>Ngáp</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hoặc</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chớp</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mắt</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thường</a:t>
            </a:r>
            <a:r>
              <a:rPr lang="vi-VN" dirty="0">
                <a:latin typeface="Times New Roman" panose="02020603050405020304" pitchFamily="18" charset="0"/>
                <a:cs typeface="Times New Roman" panose="02020603050405020304" pitchFamily="18" charset="0"/>
              </a:rPr>
              <a:t> xuyên, </a:t>
            </a:r>
            <a:r>
              <a:rPr lang="vi-VN" dirty="0" err="1">
                <a:latin typeface="Times New Roman" panose="02020603050405020304" pitchFamily="18" charset="0"/>
                <a:cs typeface="Times New Roman" panose="02020603050405020304" pitchFamily="18" charset="0"/>
              </a:rPr>
              <a:t>mắt</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đỏ</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dáng</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vẻ</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lờ</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đờ</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uể</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oải</a:t>
            </a:r>
            <a:endParaRPr lang="vi-VN" dirty="0">
              <a:latin typeface="Times New Roman" panose="02020603050405020304" pitchFamily="18" charset="0"/>
              <a:cs typeface="Times New Roman" panose="02020603050405020304" pitchFamily="18" charset="0"/>
            </a:endParaRPr>
          </a:p>
          <a:p>
            <a:pPr marL="1200150" lvl="2" indent="-285750">
              <a:buFont typeface="Wingdings" panose="05000000000000000000" pitchFamily="2" charset="2"/>
              <a:buChar char="Ø"/>
            </a:pPr>
            <a:r>
              <a:rPr lang="vi-VN" dirty="0">
                <a:latin typeface="Times New Roman" panose="02020603050405020304" pitchFamily="18" charset="0"/>
                <a:cs typeface="Times New Roman" panose="02020603050405020304" pitchFamily="18" charset="0"/>
              </a:rPr>
              <a:t>Không </a:t>
            </a:r>
            <a:r>
              <a:rPr lang="vi-VN" dirty="0" err="1">
                <a:latin typeface="Times New Roman" panose="02020603050405020304" pitchFamily="18" charset="0"/>
                <a:cs typeface="Times New Roman" panose="02020603050405020304" pitchFamily="18" charset="0"/>
              </a:rPr>
              <a:t>nhớ</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những</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quãng</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đường</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vừa</a:t>
            </a:r>
            <a:r>
              <a:rPr lang="vi-VN" dirty="0">
                <a:latin typeface="Times New Roman" panose="02020603050405020304" pitchFamily="18" charset="0"/>
                <a:cs typeface="Times New Roman" panose="02020603050405020304" pitchFamily="18" charset="0"/>
              </a:rPr>
              <a:t> đi qua</a:t>
            </a:r>
          </a:p>
          <a:p>
            <a:pPr marL="1200150" lvl="2" indent="-285750">
              <a:buFont typeface="Wingdings" panose="05000000000000000000" pitchFamily="2" charset="2"/>
              <a:buChar char="Ø"/>
            </a:pPr>
            <a:r>
              <a:rPr lang="vi-VN" dirty="0" err="1">
                <a:latin typeface="Times New Roman" panose="02020603050405020304" pitchFamily="18" charset="0"/>
                <a:cs typeface="Times New Roman" panose="02020603050405020304" pitchFamily="18" charset="0"/>
              </a:rPr>
              <a:t>Điều</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khiển</a:t>
            </a:r>
            <a:r>
              <a:rPr lang="vi-VN" dirty="0">
                <a:latin typeface="Times New Roman" panose="02020603050405020304" pitchFamily="18" charset="0"/>
                <a:cs typeface="Times New Roman" panose="02020603050405020304" pitchFamily="18" charset="0"/>
              </a:rPr>
              <a:t> xe </a:t>
            </a:r>
            <a:r>
              <a:rPr lang="vi-VN" dirty="0" err="1">
                <a:latin typeface="Times New Roman" panose="02020603050405020304" pitchFamily="18" charset="0"/>
                <a:cs typeface="Times New Roman" panose="02020603050405020304" pitchFamily="18" charset="0"/>
              </a:rPr>
              <a:t>lấn</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làn</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hoặc</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có</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dấu</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hiệu</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đánh</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võng</a:t>
            </a:r>
            <a:endParaRPr lang="en-US" dirty="0">
              <a:latin typeface="Times New Roman" panose="02020603050405020304" pitchFamily="18" charset="0"/>
              <a:cs typeface="Times New Roman" panose="02020603050405020304" pitchFamily="18" charset="0"/>
            </a:endParaRPr>
          </a:p>
          <a:p>
            <a:pPr marL="1200150" lvl="2"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a:t>
            </a:r>
            <a:endParaRPr lang="vi-VN"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pic>
        <p:nvPicPr>
          <p:cNvPr id="5" name="Picture 4" descr="Buồn ngủ khi lái xe là nguyên nhân gây ra tai nạn rất cao">
            <a:extLst>
              <a:ext uri="{FF2B5EF4-FFF2-40B4-BE49-F238E27FC236}">
                <a16:creationId xmlns:a16="http://schemas.microsoft.com/office/drawing/2014/main" id="{97A07C59-02C5-460C-BF2F-D41B4859471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248520" y="2389322"/>
            <a:ext cx="3591788" cy="2138685"/>
          </a:xfrm>
          <a:prstGeom prst="rect">
            <a:avLst/>
          </a:prstGeom>
          <a:noFill/>
          <a:ln>
            <a:noFill/>
          </a:ln>
        </p:spPr>
      </p:pic>
    </p:spTree>
    <p:extLst>
      <p:ext uri="{BB962C8B-B14F-4D97-AF65-F5344CB8AC3E}">
        <p14:creationId xmlns:p14="http://schemas.microsoft.com/office/powerpoint/2010/main" val="7717829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6515EBA-B3FE-4833-8468-49479F084B06}"/>
              </a:ext>
            </a:extLst>
          </p:cNvPr>
          <p:cNvSpPr txBox="1"/>
          <p:nvPr/>
        </p:nvSpPr>
        <p:spPr>
          <a:xfrm>
            <a:off x="1046375" y="518474"/>
            <a:ext cx="6089716" cy="707886"/>
          </a:xfrm>
          <a:prstGeom prst="rect">
            <a:avLst/>
          </a:prstGeom>
          <a:noFill/>
        </p:spPr>
        <p:txBody>
          <a:bodyPr wrap="square" rtlCol="0">
            <a:spAutoFit/>
          </a:bodyPr>
          <a:lstStyle/>
          <a:p>
            <a:r>
              <a:rPr lang="en-US" sz="4000" dirty="0" err="1">
                <a:solidFill>
                  <a:srgbClr val="EAB200"/>
                </a:solidFill>
                <a:latin typeface="Times New Roman" panose="02020603050405020304" pitchFamily="18" charset="0"/>
                <a:cs typeface="Times New Roman" panose="02020603050405020304" pitchFamily="18" charset="0"/>
              </a:rPr>
              <a:t>Giới</a:t>
            </a:r>
            <a:r>
              <a:rPr lang="en-US" sz="4000" dirty="0">
                <a:solidFill>
                  <a:srgbClr val="EAB200"/>
                </a:solidFill>
                <a:latin typeface="Times New Roman" panose="02020603050405020304" pitchFamily="18" charset="0"/>
                <a:cs typeface="Times New Roman" panose="02020603050405020304" pitchFamily="18" charset="0"/>
              </a:rPr>
              <a:t> </a:t>
            </a:r>
            <a:r>
              <a:rPr lang="en-US" sz="4000" dirty="0" err="1">
                <a:solidFill>
                  <a:srgbClr val="EAB200"/>
                </a:solidFill>
                <a:latin typeface="Times New Roman" panose="02020603050405020304" pitchFamily="18" charset="0"/>
                <a:cs typeface="Times New Roman" panose="02020603050405020304" pitchFamily="18" charset="0"/>
              </a:rPr>
              <a:t>thiệu</a:t>
            </a:r>
            <a:r>
              <a:rPr lang="en-US" sz="4000" dirty="0">
                <a:solidFill>
                  <a:srgbClr val="EAB200"/>
                </a:solidFill>
                <a:latin typeface="Times New Roman" panose="02020603050405020304" pitchFamily="18" charset="0"/>
                <a:cs typeface="Times New Roman" panose="02020603050405020304" pitchFamily="18" charset="0"/>
              </a:rPr>
              <a:t> </a:t>
            </a:r>
            <a:r>
              <a:rPr lang="en-US" sz="4000" dirty="0" err="1">
                <a:solidFill>
                  <a:srgbClr val="EAB200"/>
                </a:solidFill>
                <a:latin typeface="Times New Roman" panose="02020603050405020304" pitchFamily="18" charset="0"/>
                <a:cs typeface="Times New Roman" panose="02020603050405020304" pitchFamily="18" charset="0"/>
              </a:rPr>
              <a:t>về</a:t>
            </a:r>
            <a:r>
              <a:rPr lang="en-US" sz="4000" dirty="0">
                <a:solidFill>
                  <a:srgbClr val="EAB200"/>
                </a:solidFill>
                <a:latin typeface="Times New Roman" panose="02020603050405020304" pitchFamily="18" charset="0"/>
                <a:cs typeface="Times New Roman" panose="02020603050405020304" pitchFamily="18" charset="0"/>
              </a:rPr>
              <a:t> OURANSOFT</a:t>
            </a:r>
            <a:endParaRPr lang="vi-VN" sz="4000" dirty="0">
              <a:solidFill>
                <a:srgbClr val="EAB200"/>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15B5B154-60BC-471F-A273-3176F03330DF}"/>
              </a:ext>
            </a:extLst>
          </p:cNvPr>
          <p:cNvSpPr txBox="1"/>
          <p:nvPr/>
        </p:nvSpPr>
        <p:spPr>
          <a:xfrm>
            <a:off x="1187778" y="1611983"/>
            <a:ext cx="8917757" cy="4483279"/>
          </a:xfrm>
          <a:prstGeom prst="rect">
            <a:avLst/>
          </a:prstGeom>
          <a:noFill/>
        </p:spPr>
        <p:txBody>
          <a:bodyPr wrap="square" rtlCol="0">
            <a:spAutoFit/>
          </a:bodyPr>
          <a:lstStyle/>
          <a:p>
            <a:pPr marL="285750" indent="-285750">
              <a:buFont typeface="Wingdings" panose="05000000000000000000" pitchFamily="2" charset="2"/>
              <a:buChar char="v"/>
            </a:pPr>
            <a:r>
              <a:rPr lang="en-US" kern="1400" dirty="0" err="1">
                <a:effectLst/>
                <a:latin typeface="Times New Roman" panose="02020603050405020304" pitchFamily="18" charset="0"/>
                <a:ea typeface="Calibri" panose="020F0502020204030204" pitchFamily="34" charset="0"/>
                <a:cs typeface="Times New Roman" panose="02020603050405020304" pitchFamily="18" charset="0"/>
              </a:rPr>
              <a:t>Công</a:t>
            </a:r>
            <a:r>
              <a:rPr lang="en-US" kern="1400" dirty="0">
                <a:effectLst/>
                <a:latin typeface="Times New Roman" panose="02020603050405020304" pitchFamily="18" charset="0"/>
                <a:ea typeface="Calibri" panose="020F0502020204030204" pitchFamily="34" charset="0"/>
                <a:cs typeface="Times New Roman" panose="02020603050405020304" pitchFamily="18" charset="0"/>
              </a:rPr>
              <a:t> ty </a:t>
            </a:r>
            <a:r>
              <a:rPr lang="en-US" kern="1400" dirty="0" err="1">
                <a:effectLst/>
                <a:latin typeface="Times New Roman" panose="02020603050405020304" pitchFamily="18" charset="0"/>
                <a:ea typeface="Calibri" panose="020F0502020204030204" pitchFamily="34" charset="0"/>
                <a:cs typeface="Times New Roman" panose="02020603050405020304" pitchFamily="18" charset="0"/>
              </a:rPr>
              <a:t>Cổ</a:t>
            </a:r>
            <a:r>
              <a:rPr lang="en-US" kern="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kern="1400" dirty="0" err="1">
                <a:effectLst/>
                <a:latin typeface="Times New Roman" panose="02020603050405020304" pitchFamily="18" charset="0"/>
                <a:ea typeface="Calibri" panose="020F0502020204030204" pitchFamily="34" charset="0"/>
                <a:cs typeface="Times New Roman" panose="02020603050405020304" pitchFamily="18" charset="0"/>
              </a:rPr>
              <a:t>phần</a:t>
            </a:r>
            <a:r>
              <a:rPr lang="en-US" kern="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kern="1400" dirty="0" err="1">
                <a:effectLst/>
                <a:latin typeface="Times New Roman" panose="02020603050405020304" pitchFamily="18" charset="0"/>
                <a:ea typeface="Calibri" panose="020F0502020204030204" pitchFamily="34" charset="0"/>
                <a:cs typeface="Times New Roman" panose="02020603050405020304" pitchFamily="18" charset="0"/>
              </a:rPr>
              <a:t>công</a:t>
            </a:r>
            <a:r>
              <a:rPr lang="en-US" kern="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kern="1400" dirty="0" err="1">
                <a:effectLst/>
                <a:latin typeface="Times New Roman" panose="02020603050405020304" pitchFamily="18" charset="0"/>
                <a:ea typeface="Calibri" panose="020F0502020204030204" pitchFamily="34" charset="0"/>
                <a:cs typeface="Times New Roman" panose="02020603050405020304" pitchFamily="18" charset="0"/>
              </a:rPr>
              <a:t>nghệ</a:t>
            </a:r>
            <a:r>
              <a:rPr lang="en-US" kern="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kern="1400" dirty="0" err="1">
                <a:effectLst/>
                <a:latin typeface="Times New Roman" panose="02020603050405020304" pitchFamily="18" charset="0"/>
                <a:ea typeface="Calibri" panose="020F0502020204030204" pitchFamily="34" charset="0"/>
                <a:cs typeface="Times New Roman" panose="02020603050405020304" pitchFamily="18" charset="0"/>
              </a:rPr>
              <a:t>Ouransoft</a:t>
            </a:r>
            <a:r>
              <a:rPr lang="en-US" kern="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kern="1400" dirty="0" err="1">
                <a:effectLst/>
                <a:latin typeface="Times New Roman" panose="02020603050405020304" pitchFamily="18" charset="0"/>
                <a:ea typeface="Calibri" panose="020F0502020204030204" pitchFamily="34" charset="0"/>
                <a:cs typeface="Times New Roman" panose="02020603050405020304" pitchFamily="18" charset="0"/>
              </a:rPr>
              <a:t>chuyên</a:t>
            </a:r>
            <a:r>
              <a:rPr lang="en-US" kern="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kern="1400" dirty="0" err="1">
                <a:effectLst/>
                <a:latin typeface="Times New Roman" panose="02020603050405020304" pitchFamily="18" charset="0"/>
                <a:ea typeface="Calibri" panose="020F0502020204030204" pitchFamily="34" charset="0"/>
                <a:cs typeface="Times New Roman" panose="02020603050405020304" pitchFamily="18" charset="0"/>
              </a:rPr>
              <a:t>cung</a:t>
            </a:r>
            <a:r>
              <a:rPr lang="en-US" kern="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kern="1400" dirty="0" err="1">
                <a:effectLst/>
                <a:latin typeface="Times New Roman" panose="02020603050405020304" pitchFamily="18" charset="0"/>
                <a:ea typeface="Calibri" panose="020F0502020204030204" pitchFamily="34" charset="0"/>
                <a:cs typeface="Times New Roman" panose="02020603050405020304" pitchFamily="18" charset="0"/>
              </a:rPr>
              <a:t>cấp</a:t>
            </a:r>
            <a:r>
              <a:rPr lang="en-US" kern="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kern="14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kern="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kern="1400" dirty="0" err="1">
                <a:effectLst/>
                <a:latin typeface="Times New Roman" panose="02020603050405020304" pitchFamily="18" charset="0"/>
                <a:ea typeface="Calibri" panose="020F0502020204030204" pitchFamily="34" charset="0"/>
                <a:cs typeface="Times New Roman" panose="02020603050405020304" pitchFamily="18" charset="0"/>
              </a:rPr>
              <a:t>giải</a:t>
            </a:r>
            <a:r>
              <a:rPr lang="en-US" kern="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kern="1400" dirty="0" err="1">
                <a:effectLst/>
                <a:latin typeface="Times New Roman" panose="02020603050405020304" pitchFamily="18" charset="0"/>
                <a:ea typeface="Calibri" panose="020F0502020204030204" pitchFamily="34" charset="0"/>
                <a:cs typeface="Times New Roman" panose="02020603050405020304" pitchFamily="18" charset="0"/>
              </a:rPr>
              <a:t>pháp</a:t>
            </a:r>
            <a:r>
              <a:rPr lang="en-US" kern="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kern="1400" dirty="0" err="1">
                <a:effectLst/>
                <a:latin typeface="Times New Roman" panose="02020603050405020304" pitchFamily="18" charset="0"/>
                <a:ea typeface="Calibri" panose="020F0502020204030204" pitchFamily="34" charset="0"/>
                <a:cs typeface="Times New Roman" panose="02020603050405020304" pitchFamily="18" charset="0"/>
              </a:rPr>
              <a:t>giúp</a:t>
            </a:r>
            <a:r>
              <a:rPr lang="en-US" kern="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kern="1400" dirty="0" err="1">
                <a:effectLst/>
                <a:latin typeface="Times New Roman" panose="02020603050405020304" pitchFamily="18" charset="0"/>
                <a:ea typeface="Calibri" panose="020F0502020204030204" pitchFamily="34" charset="0"/>
                <a:cs typeface="Times New Roman" panose="02020603050405020304" pitchFamily="18" charset="0"/>
              </a:rPr>
              <a:t>Doanh</a:t>
            </a:r>
            <a:r>
              <a:rPr lang="en-US" kern="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kern="1400" dirty="0" err="1">
                <a:effectLst/>
                <a:latin typeface="Times New Roman" panose="02020603050405020304" pitchFamily="18" charset="0"/>
                <a:ea typeface="Calibri" panose="020F0502020204030204" pitchFamily="34" charset="0"/>
                <a:cs typeface="Times New Roman" panose="02020603050405020304" pitchFamily="18" charset="0"/>
              </a:rPr>
              <a:t>nghiệp</a:t>
            </a:r>
            <a:r>
              <a:rPr lang="en-US" kern="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kern="1400" dirty="0" err="1">
                <a:effectLst/>
                <a:latin typeface="Times New Roman" panose="02020603050405020304" pitchFamily="18" charset="0"/>
                <a:ea typeface="Calibri" panose="020F0502020204030204" pitchFamily="34" charset="0"/>
                <a:cs typeface="Times New Roman" panose="02020603050405020304" pitchFamily="18" charset="0"/>
              </a:rPr>
              <a:t>xây</a:t>
            </a:r>
            <a:r>
              <a:rPr lang="en-US" kern="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kern="1400" dirty="0" err="1">
                <a:effectLst/>
                <a:latin typeface="Times New Roman" panose="02020603050405020304" pitchFamily="18" charset="0"/>
                <a:ea typeface="Calibri" panose="020F0502020204030204" pitchFamily="34" charset="0"/>
                <a:cs typeface="Times New Roman" panose="02020603050405020304" pitchFamily="18" charset="0"/>
              </a:rPr>
              <a:t>dựng</a:t>
            </a:r>
            <a:r>
              <a:rPr lang="en-US" kern="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kern="1400" dirty="0" err="1">
                <a:effectLst/>
                <a:latin typeface="Times New Roman" panose="02020603050405020304" pitchFamily="18" charset="0"/>
                <a:ea typeface="Calibri" panose="020F0502020204030204" pitchFamily="34" charset="0"/>
                <a:cs typeface="Times New Roman" panose="02020603050405020304" pitchFamily="18" charset="0"/>
              </a:rPr>
              <a:t>hệ</a:t>
            </a:r>
            <a:r>
              <a:rPr lang="en-US" kern="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kern="1400" dirty="0" err="1">
                <a:effectLst/>
                <a:latin typeface="Times New Roman" panose="02020603050405020304" pitchFamily="18" charset="0"/>
                <a:ea typeface="Calibri" panose="020F0502020204030204" pitchFamily="34" charset="0"/>
                <a:cs typeface="Times New Roman" panose="02020603050405020304" pitchFamily="18" charset="0"/>
              </a:rPr>
              <a:t>thống</a:t>
            </a:r>
            <a:r>
              <a:rPr lang="en-US" kern="1400" dirty="0">
                <a:effectLst/>
                <a:latin typeface="Times New Roman" panose="02020603050405020304" pitchFamily="18" charset="0"/>
                <a:ea typeface="Calibri" panose="020F0502020204030204" pitchFamily="34" charset="0"/>
                <a:cs typeface="Times New Roman" panose="02020603050405020304" pitchFamily="18" charset="0"/>
              </a:rPr>
              <a:t> 5S-Kaizen; </a:t>
            </a:r>
            <a:r>
              <a:rPr lang="en-US" kern="1400" dirty="0" err="1">
                <a:effectLst/>
                <a:latin typeface="Times New Roman" panose="02020603050405020304" pitchFamily="18" charset="0"/>
                <a:ea typeface="Calibri" panose="020F0502020204030204" pitchFamily="34" charset="0"/>
                <a:cs typeface="Times New Roman" panose="02020603050405020304" pitchFamily="18" charset="0"/>
              </a:rPr>
              <a:t>giúp</a:t>
            </a:r>
            <a:r>
              <a:rPr lang="en-US" kern="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kern="14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kern="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kern="1400" dirty="0" err="1">
                <a:effectLst/>
                <a:latin typeface="Times New Roman" panose="02020603050405020304" pitchFamily="18" charset="0"/>
                <a:ea typeface="Calibri" panose="020F0502020204030204" pitchFamily="34" charset="0"/>
                <a:cs typeface="Times New Roman" panose="02020603050405020304" pitchFamily="18" charset="0"/>
              </a:rPr>
              <a:t>chuyên</a:t>
            </a:r>
            <a:r>
              <a:rPr lang="en-US" kern="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kern="1400" dirty="0" err="1">
                <a:effectLst/>
                <a:latin typeface="Times New Roman" panose="02020603050405020304" pitchFamily="18" charset="0"/>
                <a:ea typeface="Calibri" panose="020F0502020204030204" pitchFamily="34" charset="0"/>
                <a:cs typeface="Times New Roman" panose="02020603050405020304" pitchFamily="18" charset="0"/>
              </a:rPr>
              <a:t>gia</a:t>
            </a:r>
            <a:r>
              <a:rPr lang="en-US" kern="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kern="1400" dirty="0" err="1">
                <a:effectLst/>
                <a:latin typeface="Times New Roman" panose="02020603050405020304" pitchFamily="18" charset="0"/>
                <a:ea typeface="Calibri" panose="020F0502020204030204" pitchFamily="34" charset="0"/>
                <a:cs typeface="Times New Roman" panose="02020603050405020304" pitchFamily="18" charset="0"/>
              </a:rPr>
              <a:t>người</a:t>
            </a:r>
            <a:r>
              <a:rPr lang="en-US" kern="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kern="1400" dirty="0" err="1">
                <a:effectLst/>
                <a:latin typeface="Times New Roman" panose="02020603050405020304" pitchFamily="18" charset="0"/>
                <a:ea typeface="Calibri" panose="020F0502020204030204" pitchFamily="34" charset="0"/>
                <a:cs typeface="Times New Roman" panose="02020603050405020304" pitchFamily="18" charset="0"/>
              </a:rPr>
              <a:t>nước</a:t>
            </a:r>
            <a:r>
              <a:rPr lang="en-US" kern="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kern="1400" dirty="0" err="1">
                <a:effectLst/>
                <a:latin typeface="Times New Roman" panose="02020603050405020304" pitchFamily="18" charset="0"/>
                <a:ea typeface="Calibri" panose="020F0502020204030204" pitchFamily="34" charset="0"/>
                <a:cs typeface="Times New Roman" panose="02020603050405020304" pitchFamily="18" charset="0"/>
              </a:rPr>
              <a:t>ngoài</a:t>
            </a:r>
            <a:r>
              <a:rPr lang="en-US" kern="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kern="1400" dirty="0" err="1">
                <a:effectLst/>
                <a:latin typeface="Times New Roman" panose="02020603050405020304" pitchFamily="18" charset="0"/>
                <a:ea typeface="Calibri" panose="020F0502020204030204" pitchFamily="34" charset="0"/>
                <a:cs typeface="Times New Roman" panose="02020603050405020304" pitchFamily="18" charset="0"/>
              </a:rPr>
              <a:t>nâng</a:t>
            </a:r>
            <a:r>
              <a:rPr lang="en-US" kern="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kern="1400" dirty="0" err="1">
                <a:effectLst/>
                <a:latin typeface="Times New Roman" panose="02020603050405020304" pitchFamily="18" charset="0"/>
                <a:ea typeface="Calibri" panose="020F0502020204030204" pitchFamily="34" charset="0"/>
                <a:cs typeface="Times New Roman" panose="02020603050405020304" pitchFamily="18" charset="0"/>
              </a:rPr>
              <a:t>cao</a:t>
            </a:r>
            <a:r>
              <a:rPr lang="en-US" kern="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kern="1400" dirty="0" err="1">
                <a:effectLst/>
                <a:latin typeface="Times New Roman" panose="02020603050405020304" pitchFamily="18" charset="0"/>
                <a:ea typeface="Calibri" panose="020F0502020204030204" pitchFamily="34" charset="0"/>
                <a:cs typeface="Times New Roman" panose="02020603050405020304" pitchFamily="18" charset="0"/>
              </a:rPr>
              <a:t>chất</a:t>
            </a:r>
            <a:r>
              <a:rPr lang="en-US" kern="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kern="1400" dirty="0" err="1">
                <a:effectLst/>
                <a:latin typeface="Times New Roman" panose="02020603050405020304" pitchFamily="18" charset="0"/>
                <a:ea typeface="Calibri" panose="020F0502020204030204" pitchFamily="34" charset="0"/>
                <a:cs typeface="Times New Roman" panose="02020603050405020304" pitchFamily="18" charset="0"/>
              </a:rPr>
              <a:t>lượng</a:t>
            </a:r>
            <a:r>
              <a:rPr lang="en-US" kern="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kern="1400" dirty="0" err="1">
                <a:effectLst/>
                <a:latin typeface="Times New Roman" panose="02020603050405020304" pitchFamily="18" charset="0"/>
                <a:ea typeface="Calibri" panose="020F0502020204030204" pitchFamily="34" charset="0"/>
                <a:cs typeface="Times New Roman" panose="02020603050405020304" pitchFamily="18" charset="0"/>
              </a:rPr>
              <a:t>cuộc</a:t>
            </a:r>
            <a:r>
              <a:rPr lang="en-US" kern="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kern="1400" dirty="0" err="1">
                <a:effectLst/>
                <a:latin typeface="Times New Roman" panose="02020603050405020304" pitchFamily="18" charset="0"/>
                <a:ea typeface="Calibri" panose="020F0502020204030204" pitchFamily="34" charset="0"/>
                <a:cs typeface="Times New Roman" panose="02020603050405020304" pitchFamily="18" charset="0"/>
              </a:rPr>
              <a:t>sống</a:t>
            </a:r>
            <a:r>
              <a:rPr lang="en-US" kern="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kern="1400" dirty="0" err="1">
                <a:effectLst/>
                <a:latin typeface="Times New Roman" panose="02020603050405020304" pitchFamily="18" charset="0"/>
                <a:ea typeface="Calibri" panose="020F0502020204030204" pitchFamily="34" charset="0"/>
                <a:cs typeface="Times New Roman" panose="02020603050405020304" pitchFamily="18" charset="0"/>
              </a:rPr>
              <a:t>tại</a:t>
            </a:r>
            <a:r>
              <a:rPr lang="en-US" kern="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kern="1400" dirty="0" err="1">
                <a:effectLst/>
                <a:latin typeface="Times New Roman" panose="02020603050405020304" pitchFamily="18" charset="0"/>
                <a:ea typeface="Calibri" panose="020F0502020204030204" pitchFamily="34" charset="0"/>
                <a:cs typeface="Times New Roman" panose="02020603050405020304" pitchFamily="18" charset="0"/>
              </a:rPr>
              <a:t>Việt</a:t>
            </a:r>
            <a:r>
              <a:rPr lang="en-US" kern="1400" dirty="0">
                <a:effectLst/>
                <a:latin typeface="Times New Roman" panose="02020603050405020304" pitchFamily="18" charset="0"/>
                <a:ea typeface="Calibri" panose="020F0502020204030204" pitchFamily="34" charset="0"/>
                <a:cs typeface="Times New Roman" panose="02020603050405020304" pitchFamily="18" charset="0"/>
              </a:rPr>
              <a:t> Nam</a:t>
            </a:r>
            <a:endParaRPr lang="vi-VN" kern="14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buFont typeface="Wingdings" panose="05000000000000000000" pitchFamily="2" charset="2"/>
              <a:buChar char="v"/>
            </a:pPr>
            <a:r>
              <a:rPr lang="en-US" kern="1400" dirty="0">
                <a:effectLst/>
                <a:latin typeface="Times New Roman" panose="02020603050405020304" pitchFamily="18" charset="0"/>
                <a:ea typeface="Calibri" panose="020F0502020204030204" pitchFamily="34" charset="0"/>
                <a:cs typeface="Times New Roman" panose="02020603050405020304" pitchFamily="18" charset="0"/>
              </a:rPr>
              <a:t>OURANSOFT </a:t>
            </a:r>
            <a:r>
              <a:rPr lang="en-US" kern="1400" dirty="0" err="1">
                <a:effectLst/>
                <a:latin typeface="Times New Roman" panose="02020603050405020304" pitchFamily="18" charset="0"/>
                <a:ea typeface="Calibri" panose="020F0502020204030204" pitchFamily="34" charset="0"/>
                <a:cs typeface="Times New Roman" panose="02020603050405020304" pitchFamily="18" charset="0"/>
              </a:rPr>
              <a:t>là</a:t>
            </a:r>
            <a:r>
              <a:rPr lang="en-US" kern="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kern="1400" dirty="0" err="1">
                <a:effectLst/>
                <a:latin typeface="Times New Roman" panose="02020603050405020304" pitchFamily="18" charset="0"/>
                <a:ea typeface="Calibri" panose="020F0502020204030204" pitchFamily="34" charset="0"/>
                <a:cs typeface="Times New Roman" panose="02020603050405020304" pitchFamily="18" charset="0"/>
              </a:rPr>
              <a:t>thương</a:t>
            </a:r>
            <a:r>
              <a:rPr lang="en-US" kern="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kern="1400" dirty="0" err="1">
                <a:effectLst/>
                <a:latin typeface="Times New Roman" panose="02020603050405020304" pitchFamily="18" charset="0"/>
                <a:ea typeface="Calibri" panose="020F0502020204030204" pitchFamily="34" charset="0"/>
                <a:cs typeface="Times New Roman" panose="02020603050405020304" pitchFamily="18" charset="0"/>
              </a:rPr>
              <a:t>hiệu</a:t>
            </a:r>
            <a:r>
              <a:rPr lang="en-US" kern="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kern="1400"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kern="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kern="1400" dirty="0" err="1">
                <a:effectLst/>
                <a:latin typeface="Times New Roman" panose="02020603050405020304" pitchFamily="18" charset="0"/>
                <a:ea typeface="Calibri" panose="020F0502020204030204" pitchFamily="34" charset="0"/>
                <a:cs typeface="Times New Roman" panose="02020603050405020304" pitchFamily="18" charset="0"/>
              </a:rPr>
              <a:t>ghép</a:t>
            </a:r>
            <a:r>
              <a:rPr lang="en-US" kern="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kern="1400" dirty="0" err="1">
                <a:effectLst/>
                <a:latin typeface="Times New Roman" panose="02020603050405020304" pitchFamily="18" charset="0"/>
                <a:ea typeface="Calibri" panose="020F0502020204030204" pitchFamily="34" charset="0"/>
                <a:cs typeface="Times New Roman" panose="02020603050405020304" pitchFamily="18" charset="0"/>
              </a:rPr>
              <a:t>bởi</a:t>
            </a:r>
            <a:r>
              <a:rPr lang="en-US" kern="1400" dirty="0">
                <a:effectLst/>
                <a:latin typeface="Times New Roman" panose="02020603050405020304" pitchFamily="18" charset="0"/>
                <a:ea typeface="Calibri" panose="020F0502020204030204" pitchFamily="34" charset="0"/>
                <a:cs typeface="Times New Roman" panose="02020603050405020304" pitchFamily="18" charset="0"/>
              </a:rPr>
              <a:t> 2 </a:t>
            </a:r>
            <a:r>
              <a:rPr lang="en-US" kern="1400" dirty="0" err="1">
                <a:effectLst/>
                <a:latin typeface="Times New Roman" panose="02020603050405020304" pitchFamily="18" charset="0"/>
                <a:ea typeface="Calibri" panose="020F0502020204030204" pitchFamily="34" charset="0"/>
                <a:cs typeface="Times New Roman" panose="02020603050405020304" pitchFamily="18" charset="0"/>
              </a:rPr>
              <a:t>yếu</a:t>
            </a:r>
            <a:r>
              <a:rPr lang="en-US" kern="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kern="1400" dirty="0" err="1">
                <a:effectLst/>
                <a:latin typeface="Times New Roman" panose="02020603050405020304" pitchFamily="18" charset="0"/>
                <a:ea typeface="Calibri" panose="020F0502020204030204" pitchFamily="34" charset="0"/>
                <a:cs typeface="Times New Roman" panose="02020603050405020304" pitchFamily="18" charset="0"/>
              </a:rPr>
              <a:t>tố</a:t>
            </a:r>
            <a:r>
              <a:rPr lang="en-US" kern="1400" dirty="0">
                <a:effectLst/>
                <a:latin typeface="Times New Roman" panose="02020603050405020304" pitchFamily="18" charset="0"/>
                <a:ea typeface="Calibri" panose="020F0502020204030204" pitchFamily="34" charset="0"/>
                <a:cs typeface="Times New Roman" panose="02020603050405020304" pitchFamily="18" charset="0"/>
              </a:rPr>
              <a:t> OURAN </a:t>
            </a:r>
            <a:r>
              <a:rPr lang="en-US" kern="14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kern="1400" dirty="0">
                <a:effectLst/>
                <a:latin typeface="Times New Roman" panose="02020603050405020304" pitchFamily="18" charset="0"/>
                <a:ea typeface="Calibri" panose="020F0502020204030204" pitchFamily="34" charset="0"/>
                <a:cs typeface="Times New Roman" panose="02020603050405020304" pitchFamily="18" charset="0"/>
              </a:rPr>
              <a:t> SOFT:</a:t>
            </a:r>
            <a:endParaRPr lang="vi-VN" kern="14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buFont typeface="Wingdings" panose="05000000000000000000" pitchFamily="2" charset="2"/>
              <a:buChar char="ü"/>
            </a:pPr>
            <a:r>
              <a:rPr lang="en-US" kern="1400" dirty="0">
                <a:effectLst/>
                <a:latin typeface="Times New Roman" panose="02020603050405020304" pitchFamily="18" charset="0"/>
                <a:ea typeface="Calibri" panose="020F0502020204030204" pitchFamily="34" charset="0"/>
                <a:cs typeface="Times New Roman" panose="02020603050405020304" pitchFamily="18" charset="0"/>
              </a:rPr>
              <a:t>OURANUS: </a:t>
            </a:r>
            <a:r>
              <a:rPr lang="en-US" kern="1400" dirty="0" err="1">
                <a:effectLst/>
                <a:latin typeface="Times New Roman" panose="02020603050405020304" pitchFamily="18" charset="0"/>
                <a:ea typeface="Calibri" panose="020F0502020204030204" pitchFamily="34" charset="0"/>
                <a:cs typeface="Times New Roman" panose="02020603050405020304" pitchFamily="18" charset="0"/>
              </a:rPr>
              <a:t>theo</a:t>
            </a:r>
            <a:r>
              <a:rPr lang="en-US" kern="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kern="1400" dirty="0" err="1">
                <a:effectLst/>
                <a:latin typeface="Times New Roman" panose="02020603050405020304" pitchFamily="18" charset="0"/>
                <a:ea typeface="Calibri" panose="020F0502020204030204" pitchFamily="34" charset="0"/>
                <a:cs typeface="Times New Roman" panose="02020603050405020304" pitchFamily="18" charset="0"/>
              </a:rPr>
              <a:t>tiếng</a:t>
            </a:r>
            <a:r>
              <a:rPr lang="en-US" kern="1400" dirty="0">
                <a:effectLst/>
                <a:latin typeface="Times New Roman" panose="02020603050405020304" pitchFamily="18" charset="0"/>
                <a:ea typeface="Calibri" panose="020F0502020204030204" pitchFamily="34" charset="0"/>
                <a:cs typeface="Times New Roman" panose="02020603050405020304" pitchFamily="18" charset="0"/>
              </a:rPr>
              <a:t> Hy </a:t>
            </a:r>
            <a:r>
              <a:rPr lang="en-US" kern="1400" dirty="0" err="1">
                <a:effectLst/>
                <a:latin typeface="Times New Roman" panose="02020603050405020304" pitchFamily="18" charset="0"/>
                <a:ea typeface="Calibri" panose="020F0502020204030204" pitchFamily="34" charset="0"/>
                <a:cs typeface="Times New Roman" panose="02020603050405020304" pitchFamily="18" charset="0"/>
              </a:rPr>
              <a:t>Lạp</a:t>
            </a:r>
            <a:r>
              <a:rPr lang="en-US" kern="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kern="1400" dirty="0" err="1">
                <a:effectLst/>
                <a:latin typeface="Times New Roman" panose="02020603050405020304" pitchFamily="18" charset="0"/>
                <a:ea typeface="Calibri" panose="020F0502020204030204" pitchFamily="34" charset="0"/>
                <a:cs typeface="Times New Roman" panose="02020603050405020304" pitchFamily="18" charset="0"/>
              </a:rPr>
              <a:t>nghĩa</a:t>
            </a:r>
            <a:r>
              <a:rPr lang="en-US" kern="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kern="1400" dirty="0" err="1">
                <a:effectLst/>
                <a:latin typeface="Times New Roman" panose="02020603050405020304" pitchFamily="18" charset="0"/>
                <a:ea typeface="Calibri" panose="020F0502020204030204" pitchFamily="34" charset="0"/>
                <a:cs typeface="Times New Roman" panose="02020603050405020304" pitchFamily="18" charset="0"/>
              </a:rPr>
              <a:t>là</a:t>
            </a:r>
            <a:r>
              <a:rPr lang="en-US" kern="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kern="1400" dirty="0" err="1">
                <a:effectLst/>
                <a:latin typeface="Times New Roman" panose="02020603050405020304" pitchFamily="18" charset="0"/>
                <a:ea typeface="Calibri" panose="020F0502020204030204" pitchFamily="34" charset="0"/>
                <a:cs typeface="Times New Roman" panose="02020603050405020304" pitchFamily="18" charset="0"/>
              </a:rPr>
              <a:t>bầu</a:t>
            </a:r>
            <a:r>
              <a:rPr lang="en-US" kern="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kern="1400" dirty="0" err="1">
                <a:effectLst/>
                <a:latin typeface="Times New Roman" panose="02020603050405020304" pitchFamily="18" charset="0"/>
                <a:ea typeface="Calibri" panose="020F0502020204030204" pitchFamily="34" charset="0"/>
                <a:cs typeface="Times New Roman" panose="02020603050405020304" pitchFamily="18" charset="0"/>
              </a:rPr>
              <a:t>trời</a:t>
            </a:r>
            <a:r>
              <a:rPr lang="en-US" kern="1400" dirty="0">
                <a:effectLst/>
                <a:latin typeface="Times New Roman" panose="02020603050405020304" pitchFamily="18" charset="0"/>
                <a:ea typeface="Calibri" panose="020F0502020204030204" pitchFamily="34" charset="0"/>
                <a:cs typeface="Times New Roman" panose="02020603050405020304" pitchFamily="18" charset="0"/>
              </a:rPr>
              <a:t>.</a:t>
            </a:r>
          </a:p>
          <a:p>
            <a:pPr marL="742950" lvl="1" indent="-285750">
              <a:buFont typeface="Wingdings" panose="05000000000000000000" pitchFamily="2" charset="2"/>
              <a:buChar char="ü"/>
            </a:pPr>
            <a:r>
              <a:rPr lang="en-US" kern="1400" dirty="0">
                <a:effectLst/>
                <a:latin typeface="Times New Roman" panose="02020603050405020304" pitchFamily="18" charset="0"/>
                <a:ea typeface="Calibri" panose="020F0502020204030204" pitchFamily="34" charset="0"/>
                <a:cs typeface="Times New Roman" panose="02020603050405020304" pitchFamily="18" charset="0"/>
              </a:rPr>
              <a:t>SOFT: </a:t>
            </a:r>
            <a:r>
              <a:rPr lang="en-US" kern="1400" dirty="0" err="1">
                <a:effectLst/>
                <a:latin typeface="Times New Roman" panose="02020603050405020304" pitchFamily="18" charset="0"/>
                <a:ea typeface="Calibri" panose="020F0502020204030204" pitchFamily="34" charset="0"/>
                <a:cs typeface="Times New Roman" panose="02020603050405020304" pitchFamily="18" charset="0"/>
              </a:rPr>
              <a:t>có</a:t>
            </a:r>
            <a:r>
              <a:rPr lang="en-US" kern="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kern="1400" dirty="0" err="1">
                <a:effectLst/>
                <a:latin typeface="Times New Roman" panose="02020603050405020304" pitchFamily="18" charset="0"/>
                <a:ea typeface="Calibri" panose="020F0502020204030204" pitchFamily="34" charset="0"/>
                <a:cs typeface="Times New Roman" panose="02020603050405020304" pitchFamily="18" charset="0"/>
              </a:rPr>
              <a:t>nghĩa</a:t>
            </a:r>
            <a:r>
              <a:rPr lang="en-US" kern="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kern="1400" dirty="0" err="1">
                <a:effectLst/>
                <a:latin typeface="Times New Roman" panose="02020603050405020304" pitchFamily="18" charset="0"/>
                <a:ea typeface="Calibri" panose="020F0502020204030204" pitchFamily="34" charset="0"/>
                <a:cs typeface="Times New Roman" panose="02020603050405020304" pitchFamily="18" charset="0"/>
              </a:rPr>
              <a:t>là</a:t>
            </a:r>
            <a:r>
              <a:rPr lang="en-US" kern="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kern="1400" dirty="0" err="1">
                <a:effectLst/>
                <a:latin typeface="Times New Roman" panose="02020603050405020304" pitchFamily="18" charset="0"/>
                <a:ea typeface="Calibri" panose="020F0502020204030204" pitchFamily="34" charset="0"/>
                <a:cs typeface="Times New Roman" panose="02020603050405020304" pitchFamily="18" charset="0"/>
              </a:rPr>
              <a:t>mềm</a:t>
            </a:r>
            <a:r>
              <a:rPr lang="en-US" kern="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kern="1400" dirty="0" err="1">
                <a:effectLst/>
                <a:latin typeface="Times New Roman" panose="02020603050405020304" pitchFamily="18" charset="0"/>
                <a:ea typeface="Calibri" panose="020F0502020204030204" pitchFamily="34" charset="0"/>
                <a:cs typeface="Times New Roman" panose="02020603050405020304" pitchFamily="18" charset="0"/>
              </a:rPr>
              <a:t>mại</a:t>
            </a:r>
            <a:r>
              <a:rPr lang="en-US" kern="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kern="1400" dirty="0" err="1">
                <a:effectLst/>
                <a:latin typeface="Times New Roman" panose="02020603050405020304" pitchFamily="18" charset="0"/>
                <a:ea typeface="Calibri" panose="020F0502020204030204" pitchFamily="34" charset="0"/>
                <a:cs typeface="Times New Roman" panose="02020603050405020304" pitchFamily="18" charset="0"/>
              </a:rPr>
              <a:t>mềm</a:t>
            </a:r>
            <a:r>
              <a:rPr lang="en-US" kern="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kern="1400" dirty="0" err="1">
                <a:effectLst/>
                <a:latin typeface="Times New Roman" panose="02020603050405020304" pitchFamily="18" charset="0"/>
                <a:ea typeface="Calibri" panose="020F0502020204030204" pitchFamily="34" charset="0"/>
                <a:cs typeface="Times New Roman" panose="02020603050405020304" pitchFamily="18" charset="0"/>
              </a:rPr>
              <a:t>mỏng</a:t>
            </a:r>
            <a:r>
              <a:rPr lang="en-US" kern="1400" dirty="0">
                <a:effectLst/>
                <a:latin typeface="Times New Roman" panose="02020603050405020304" pitchFamily="18" charset="0"/>
                <a:ea typeface="Calibri" panose="020F0502020204030204" pitchFamily="34" charset="0"/>
                <a:cs typeface="Times New Roman" panose="02020603050405020304" pitchFamily="18" charset="0"/>
              </a:rPr>
              <a:t>.</a:t>
            </a:r>
          </a:p>
          <a:p>
            <a:r>
              <a:rPr lang="en-US" b="1" kern="1400" dirty="0">
                <a:effectLst/>
                <a:latin typeface="Times New Roman" panose="02020603050405020304" pitchFamily="18" charset="0"/>
                <a:ea typeface="Calibri" panose="020F0502020204030204" pitchFamily="34" charset="0"/>
                <a:cs typeface="Times New Roman" panose="02020603050405020304" pitchFamily="18" charset="0"/>
              </a:rPr>
              <a:t>C.E.O: </a:t>
            </a:r>
            <a:r>
              <a:rPr lang="en-US" b="1" kern="1400" dirty="0" err="1">
                <a:effectLst/>
                <a:latin typeface="Times New Roman" panose="02020603050405020304" pitchFamily="18" charset="0"/>
                <a:ea typeface="Calibri" panose="020F0502020204030204" pitchFamily="34" charset="0"/>
                <a:cs typeface="Times New Roman" panose="02020603050405020304" pitchFamily="18" charset="0"/>
              </a:rPr>
              <a:t>Đào</a:t>
            </a:r>
            <a:r>
              <a:rPr lang="en-US" b="1" kern="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b="1" kern="1400" dirty="0" err="1">
                <a:effectLst/>
                <a:latin typeface="Times New Roman" panose="02020603050405020304" pitchFamily="18" charset="0"/>
                <a:ea typeface="Calibri" panose="020F0502020204030204" pitchFamily="34" charset="0"/>
                <a:cs typeface="Times New Roman" panose="02020603050405020304" pitchFamily="18" charset="0"/>
              </a:rPr>
              <a:t>Hải</a:t>
            </a:r>
            <a:endParaRPr lang="vi-VN" kern="14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1000"/>
              </a:spcAft>
            </a:pPr>
            <a:r>
              <a:rPr lang="en-US" kern="1400" dirty="0" err="1">
                <a:effectLst/>
                <a:latin typeface="Times New Roman" panose="02020603050405020304" pitchFamily="18" charset="0"/>
                <a:ea typeface="Calibri" panose="020F0502020204030204" pitchFamily="34" charset="0"/>
                <a:cs typeface="Times New Roman" panose="02020603050405020304" pitchFamily="18" charset="0"/>
              </a:rPr>
              <a:t>Địa</a:t>
            </a:r>
            <a:r>
              <a:rPr lang="en-US" kern="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kern="1400" dirty="0" err="1">
                <a:effectLst/>
                <a:latin typeface="Times New Roman" panose="02020603050405020304" pitchFamily="18" charset="0"/>
                <a:ea typeface="Calibri" panose="020F0502020204030204" pitchFamily="34" charset="0"/>
                <a:cs typeface="Times New Roman" panose="02020603050405020304" pitchFamily="18" charset="0"/>
              </a:rPr>
              <a:t>chỉ</a:t>
            </a:r>
            <a:r>
              <a:rPr lang="en-US" kern="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kern="1400" dirty="0" err="1">
                <a:effectLst/>
                <a:latin typeface="Times New Roman" panose="02020603050405020304" pitchFamily="18" charset="0"/>
                <a:ea typeface="Calibri" panose="020F0502020204030204" pitchFamily="34" charset="0"/>
                <a:cs typeface="Times New Roman" panose="02020603050405020304" pitchFamily="18" charset="0"/>
              </a:rPr>
              <a:t>Số</a:t>
            </a:r>
            <a:r>
              <a:rPr lang="en-US" kern="1400" dirty="0">
                <a:effectLst/>
                <a:latin typeface="Times New Roman" panose="02020603050405020304" pitchFamily="18" charset="0"/>
                <a:ea typeface="Calibri" panose="020F0502020204030204" pitchFamily="34" charset="0"/>
                <a:cs typeface="Times New Roman" panose="02020603050405020304" pitchFamily="18" charset="0"/>
              </a:rPr>
              <a:t> 3, </a:t>
            </a:r>
            <a:r>
              <a:rPr lang="en-US" kern="1400" dirty="0" err="1">
                <a:effectLst/>
                <a:latin typeface="Times New Roman" panose="02020603050405020304" pitchFamily="18" charset="0"/>
                <a:ea typeface="Calibri" panose="020F0502020204030204" pitchFamily="34" charset="0"/>
                <a:cs typeface="Times New Roman" panose="02020603050405020304" pitchFamily="18" charset="0"/>
              </a:rPr>
              <a:t>lô</a:t>
            </a:r>
            <a:r>
              <a:rPr lang="en-US" kern="1400" dirty="0">
                <a:effectLst/>
                <a:latin typeface="Times New Roman" panose="02020603050405020304" pitchFamily="18" charset="0"/>
                <a:ea typeface="Calibri" panose="020F0502020204030204" pitchFamily="34" charset="0"/>
                <a:cs typeface="Times New Roman" panose="02020603050405020304" pitchFamily="18" charset="0"/>
              </a:rPr>
              <a:t> 16 </a:t>
            </a:r>
            <a:r>
              <a:rPr lang="en-US" kern="1400" dirty="0" err="1">
                <a:effectLst/>
                <a:latin typeface="Times New Roman" panose="02020603050405020304" pitchFamily="18" charset="0"/>
                <a:ea typeface="Calibri" panose="020F0502020204030204" pitchFamily="34" charset="0"/>
                <a:cs typeface="Times New Roman" panose="02020603050405020304" pitchFamily="18" charset="0"/>
              </a:rPr>
              <a:t>Mở</a:t>
            </a:r>
            <a:r>
              <a:rPr lang="en-US" kern="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kern="1400" dirty="0" err="1">
                <a:effectLst/>
                <a:latin typeface="Times New Roman" panose="02020603050405020304" pitchFamily="18" charset="0"/>
                <a:ea typeface="Calibri" panose="020F0502020204030204" pitchFamily="34" charset="0"/>
                <a:cs typeface="Times New Roman" panose="02020603050405020304" pitchFamily="18" charset="0"/>
              </a:rPr>
              <a:t>rộng</a:t>
            </a:r>
            <a:r>
              <a:rPr lang="en-US" kern="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kern="1400" dirty="0" err="1">
                <a:effectLst/>
                <a:latin typeface="Times New Roman" panose="02020603050405020304" pitchFamily="18" charset="0"/>
                <a:ea typeface="Calibri" panose="020F0502020204030204" pitchFamily="34" charset="0"/>
                <a:cs typeface="Times New Roman" panose="02020603050405020304" pitchFamily="18" charset="0"/>
              </a:rPr>
              <a:t>Trung</a:t>
            </a:r>
            <a:r>
              <a:rPr lang="en-US" kern="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kern="1400" dirty="0" err="1">
                <a:effectLst/>
                <a:latin typeface="Times New Roman" panose="02020603050405020304" pitchFamily="18" charset="0"/>
                <a:ea typeface="Calibri" panose="020F0502020204030204" pitchFamily="34" charset="0"/>
                <a:cs typeface="Times New Roman" panose="02020603050405020304" pitchFamily="18" charset="0"/>
              </a:rPr>
              <a:t>Hành</a:t>
            </a:r>
            <a:r>
              <a:rPr lang="en-US" kern="1400" dirty="0">
                <a:effectLst/>
                <a:latin typeface="Times New Roman" panose="02020603050405020304" pitchFamily="18" charset="0"/>
                <a:ea typeface="Calibri" panose="020F0502020204030204" pitchFamily="34" charset="0"/>
                <a:cs typeface="Times New Roman" panose="02020603050405020304" pitchFamily="18" charset="0"/>
              </a:rPr>
              <a:t> 5, </a:t>
            </a:r>
            <a:r>
              <a:rPr lang="en-US" kern="1400" dirty="0" err="1">
                <a:effectLst/>
                <a:latin typeface="Times New Roman" panose="02020603050405020304" pitchFamily="18" charset="0"/>
                <a:ea typeface="Calibri" panose="020F0502020204030204" pitchFamily="34" charset="0"/>
                <a:cs typeface="Times New Roman" panose="02020603050405020304" pitchFamily="18" charset="0"/>
              </a:rPr>
              <a:t>Đằng</a:t>
            </a:r>
            <a:r>
              <a:rPr lang="en-US" kern="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kern="1400" dirty="0" err="1">
                <a:effectLst/>
                <a:latin typeface="Times New Roman" panose="02020603050405020304" pitchFamily="18" charset="0"/>
                <a:ea typeface="Calibri" panose="020F0502020204030204" pitchFamily="34" charset="0"/>
                <a:cs typeface="Times New Roman" panose="02020603050405020304" pitchFamily="18" charset="0"/>
              </a:rPr>
              <a:t>Lâm</a:t>
            </a:r>
            <a:r>
              <a:rPr lang="en-US" kern="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kern="1400" dirty="0" err="1">
                <a:effectLst/>
                <a:latin typeface="Times New Roman" panose="02020603050405020304" pitchFamily="18" charset="0"/>
                <a:ea typeface="Calibri" panose="020F0502020204030204" pitchFamily="34" charset="0"/>
                <a:cs typeface="Times New Roman" panose="02020603050405020304" pitchFamily="18" charset="0"/>
              </a:rPr>
              <a:t>Hải</a:t>
            </a:r>
            <a:r>
              <a:rPr lang="en-US" kern="1400" dirty="0">
                <a:effectLst/>
                <a:latin typeface="Times New Roman" panose="02020603050405020304" pitchFamily="18" charset="0"/>
                <a:ea typeface="Calibri" panose="020F0502020204030204" pitchFamily="34" charset="0"/>
                <a:cs typeface="Times New Roman" panose="02020603050405020304" pitchFamily="18" charset="0"/>
              </a:rPr>
              <a:t> An, </a:t>
            </a:r>
            <a:r>
              <a:rPr lang="en-US" kern="1400" dirty="0" err="1">
                <a:effectLst/>
                <a:latin typeface="Times New Roman" panose="02020603050405020304" pitchFamily="18" charset="0"/>
                <a:ea typeface="Calibri" panose="020F0502020204030204" pitchFamily="34" charset="0"/>
                <a:cs typeface="Times New Roman" panose="02020603050405020304" pitchFamily="18" charset="0"/>
              </a:rPr>
              <a:t>Hải</a:t>
            </a:r>
            <a:r>
              <a:rPr lang="en-US" kern="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kern="1400" dirty="0" err="1">
                <a:effectLst/>
                <a:latin typeface="Times New Roman" panose="02020603050405020304" pitchFamily="18" charset="0"/>
                <a:ea typeface="Calibri" panose="020F0502020204030204" pitchFamily="34" charset="0"/>
                <a:cs typeface="Times New Roman" panose="02020603050405020304" pitchFamily="18" charset="0"/>
              </a:rPr>
              <a:t>Phòng</a:t>
            </a:r>
            <a:endParaRPr lang="vi-VN" kern="14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1000"/>
              </a:spcAft>
            </a:pPr>
            <a:r>
              <a:rPr lang="en-US" kern="1400" dirty="0" err="1">
                <a:effectLst/>
                <a:latin typeface="Times New Roman" panose="02020603050405020304" pitchFamily="18" charset="0"/>
                <a:ea typeface="Calibri" panose="020F0502020204030204" pitchFamily="34" charset="0"/>
                <a:cs typeface="Times New Roman" panose="02020603050405020304" pitchFamily="18" charset="0"/>
              </a:rPr>
              <a:t>Điện</a:t>
            </a:r>
            <a:r>
              <a:rPr lang="en-US" kern="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kern="1400" dirty="0" err="1">
                <a:effectLst/>
                <a:latin typeface="Times New Roman" panose="02020603050405020304" pitchFamily="18" charset="0"/>
                <a:ea typeface="Calibri" panose="020F0502020204030204" pitchFamily="34" charset="0"/>
                <a:cs typeface="Times New Roman" panose="02020603050405020304" pitchFamily="18" charset="0"/>
              </a:rPr>
              <a:t>thoại</a:t>
            </a:r>
            <a:r>
              <a:rPr lang="en-US" kern="1400" dirty="0">
                <a:effectLst/>
                <a:latin typeface="Times New Roman" panose="02020603050405020304" pitchFamily="18" charset="0"/>
                <a:ea typeface="Calibri" panose="020F0502020204030204" pitchFamily="34" charset="0"/>
                <a:cs typeface="Times New Roman" panose="02020603050405020304" pitchFamily="18" charset="0"/>
              </a:rPr>
              <a:t>: 0833.993.966</a:t>
            </a:r>
          </a:p>
          <a:p>
            <a:pPr marL="0" marR="0" algn="just">
              <a:lnSpc>
                <a:spcPct val="150000"/>
              </a:lnSpc>
              <a:spcBef>
                <a:spcPts val="0"/>
              </a:spcBef>
              <a:spcAft>
                <a:spcPts val="1000"/>
              </a:spcAft>
            </a:pPr>
            <a:r>
              <a:rPr lang="en-US" kern="1400" dirty="0">
                <a:effectLst/>
                <a:latin typeface="Times New Roman" panose="02020603050405020304" pitchFamily="18" charset="0"/>
                <a:ea typeface="Calibri" panose="020F0502020204030204" pitchFamily="34" charset="0"/>
                <a:cs typeface="Times New Roman" panose="02020603050405020304" pitchFamily="18" charset="0"/>
              </a:rPr>
              <a:t>Email: </a:t>
            </a:r>
            <a:r>
              <a:rPr lang="en-US" u="sng" kern="1400"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2"/>
              </a:rPr>
              <a:t>contact@ouransoft.vn</a:t>
            </a:r>
            <a:endParaRPr lang="en-US" u="sng" kern="1400"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1000"/>
              </a:spcAft>
            </a:pPr>
            <a:r>
              <a:rPr lang="en-US" kern="1400" dirty="0">
                <a:effectLst/>
                <a:latin typeface="Times New Roman" panose="02020603050405020304" pitchFamily="18" charset="0"/>
                <a:ea typeface="Calibri" panose="020F0502020204030204" pitchFamily="34" charset="0"/>
                <a:cs typeface="Times New Roman" panose="02020603050405020304" pitchFamily="18" charset="0"/>
              </a:rPr>
              <a:t>Website: </a:t>
            </a:r>
            <a:r>
              <a:rPr lang="en-US" u="sng" kern="1400"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3"/>
              </a:rPr>
              <a:t>www.ouransoft.vn</a:t>
            </a:r>
            <a:r>
              <a:rPr lang="en-US" kern="14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vi-VN" kern="14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buFontTx/>
              <a:buChar char="-"/>
            </a:pPr>
            <a:endParaRPr lang="en-US" dirty="0"/>
          </a:p>
        </p:txBody>
      </p:sp>
      <p:sp>
        <p:nvSpPr>
          <p:cNvPr id="7" name="Rectangle: Rounded Corners 6">
            <a:extLst>
              <a:ext uri="{FF2B5EF4-FFF2-40B4-BE49-F238E27FC236}">
                <a16:creationId xmlns:a16="http://schemas.microsoft.com/office/drawing/2014/main" id="{A221045F-B1B2-46B2-9BB3-833C511C8680}"/>
              </a:ext>
            </a:extLst>
          </p:cNvPr>
          <p:cNvSpPr/>
          <p:nvPr/>
        </p:nvSpPr>
        <p:spPr>
          <a:xfrm>
            <a:off x="5376420" y="4722829"/>
            <a:ext cx="5627802" cy="1046375"/>
          </a:xfrm>
          <a:prstGeom prst="roundRect">
            <a:avLst/>
          </a:prstGeom>
          <a:solidFill>
            <a:schemeClr val="tx2">
              <a:lumMod val="50000"/>
            </a:schemeClr>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pic>
        <p:nvPicPr>
          <p:cNvPr id="5122" name="Picture 2" descr="logo">
            <a:extLst>
              <a:ext uri="{FF2B5EF4-FFF2-40B4-BE49-F238E27FC236}">
                <a16:creationId xmlns:a16="http://schemas.microsoft.com/office/drawing/2014/main" id="{7C8A679C-149B-4C64-B002-BE9737AA116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46656" y="4818154"/>
            <a:ext cx="5241303" cy="8557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43140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DBD90AD-BDF2-4D7B-A19A-AD8CEBF95E90}"/>
              </a:ext>
            </a:extLst>
          </p:cNvPr>
          <p:cNvSpPr txBox="1"/>
          <p:nvPr/>
        </p:nvSpPr>
        <p:spPr>
          <a:xfrm>
            <a:off x="1046375" y="518474"/>
            <a:ext cx="6089716" cy="707886"/>
          </a:xfrm>
          <a:prstGeom prst="rect">
            <a:avLst/>
          </a:prstGeom>
          <a:noFill/>
        </p:spPr>
        <p:txBody>
          <a:bodyPr wrap="square" rtlCol="0">
            <a:spAutoFit/>
          </a:bodyPr>
          <a:lstStyle/>
          <a:p>
            <a:r>
              <a:rPr lang="en-US" sz="4000" dirty="0" err="1">
                <a:solidFill>
                  <a:srgbClr val="EAB200"/>
                </a:solidFill>
                <a:latin typeface="Times New Roman" panose="02020603050405020304" pitchFamily="18" charset="0"/>
                <a:cs typeface="Times New Roman" panose="02020603050405020304" pitchFamily="18" charset="0"/>
              </a:rPr>
              <a:t>Công</a:t>
            </a:r>
            <a:r>
              <a:rPr lang="en-US" sz="4000" dirty="0">
                <a:solidFill>
                  <a:srgbClr val="EAB200"/>
                </a:solidFill>
                <a:latin typeface="Times New Roman" panose="02020603050405020304" pitchFamily="18" charset="0"/>
                <a:cs typeface="Times New Roman" panose="02020603050405020304" pitchFamily="18" charset="0"/>
              </a:rPr>
              <a:t> </a:t>
            </a:r>
            <a:r>
              <a:rPr lang="en-US" sz="4000" dirty="0" err="1">
                <a:solidFill>
                  <a:srgbClr val="EAB200"/>
                </a:solidFill>
                <a:latin typeface="Times New Roman" panose="02020603050405020304" pitchFamily="18" charset="0"/>
                <a:cs typeface="Times New Roman" panose="02020603050405020304" pitchFamily="18" charset="0"/>
              </a:rPr>
              <a:t>cụ</a:t>
            </a:r>
            <a:r>
              <a:rPr lang="en-US" sz="4000" dirty="0">
                <a:solidFill>
                  <a:srgbClr val="EAB200"/>
                </a:solidFill>
                <a:latin typeface="Times New Roman" panose="02020603050405020304" pitchFamily="18" charset="0"/>
                <a:cs typeface="Times New Roman" panose="02020603050405020304" pitchFamily="18" charset="0"/>
              </a:rPr>
              <a:t> ML kit</a:t>
            </a:r>
            <a:endParaRPr lang="vi-VN" sz="4000" dirty="0">
              <a:solidFill>
                <a:srgbClr val="EAB200"/>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1D788F30-7530-4B66-B71D-C490A9C79838}"/>
              </a:ext>
            </a:extLst>
          </p:cNvPr>
          <p:cNvSpPr txBox="1"/>
          <p:nvPr/>
        </p:nvSpPr>
        <p:spPr>
          <a:xfrm>
            <a:off x="1187778" y="1611983"/>
            <a:ext cx="8917757" cy="2862322"/>
          </a:xfrm>
          <a:prstGeom prst="rect">
            <a:avLst/>
          </a:prstGeom>
          <a:noFill/>
        </p:spPr>
        <p:txBody>
          <a:bodyPr wrap="square" rtlCol="0">
            <a:spAutoFit/>
          </a:bodyPr>
          <a:lstStyle/>
          <a:p>
            <a:pPr marL="285750" indent="-285750">
              <a:buFont typeface="Wingdings" panose="05000000000000000000" pitchFamily="2" charset="2"/>
              <a:buChar char="Ø"/>
            </a:pPr>
            <a:r>
              <a:rPr lang="en-US" kern="1400" dirty="0">
                <a:latin typeface="Times New Roman" panose="02020603050405020304" pitchFamily="18" charset="0"/>
                <a:ea typeface="Calibri" panose="020F0502020204030204" pitchFamily="34" charset="0"/>
              </a:rPr>
              <a:t>ML Kit </a:t>
            </a:r>
            <a:r>
              <a:rPr lang="en-US" kern="1400" dirty="0" err="1">
                <a:latin typeface="Times New Roman" panose="02020603050405020304" pitchFamily="18" charset="0"/>
                <a:ea typeface="Calibri" panose="020F0502020204030204" pitchFamily="34" charset="0"/>
              </a:rPr>
              <a:t>là</a:t>
            </a:r>
            <a:r>
              <a:rPr lang="en-US" kern="1400" dirty="0">
                <a:latin typeface="Times New Roman" panose="02020603050405020304" pitchFamily="18" charset="0"/>
                <a:ea typeface="Calibri" panose="020F0502020204030204" pitchFamily="34" charset="0"/>
              </a:rPr>
              <a:t> </a:t>
            </a:r>
            <a:r>
              <a:rPr lang="en-US" kern="1400" dirty="0" err="1">
                <a:latin typeface="Times New Roman" panose="02020603050405020304" pitchFamily="18" charset="0"/>
                <a:ea typeface="Calibri" panose="020F0502020204030204" pitchFamily="34" charset="0"/>
              </a:rPr>
              <a:t>bộ</a:t>
            </a:r>
            <a:r>
              <a:rPr lang="en-US" kern="1400" dirty="0">
                <a:latin typeface="Times New Roman" panose="02020603050405020304" pitchFamily="18" charset="0"/>
                <a:ea typeface="Calibri" panose="020F0502020204030204" pitchFamily="34" charset="0"/>
              </a:rPr>
              <a:t> </a:t>
            </a:r>
            <a:r>
              <a:rPr lang="en-US" kern="1400" dirty="0" err="1">
                <a:latin typeface="Times New Roman" panose="02020603050405020304" pitchFamily="18" charset="0"/>
                <a:ea typeface="Calibri" panose="020F0502020204030204" pitchFamily="34" charset="0"/>
              </a:rPr>
              <a:t>công</a:t>
            </a:r>
            <a:r>
              <a:rPr lang="en-US" kern="1400" dirty="0">
                <a:latin typeface="Times New Roman" panose="02020603050405020304" pitchFamily="18" charset="0"/>
                <a:ea typeface="Calibri" panose="020F0502020204030204" pitchFamily="34" charset="0"/>
              </a:rPr>
              <a:t> </a:t>
            </a:r>
            <a:r>
              <a:rPr lang="en-US" kern="1400" dirty="0" err="1">
                <a:latin typeface="Times New Roman" panose="02020603050405020304" pitchFamily="18" charset="0"/>
                <a:ea typeface="Calibri" panose="020F0502020204030204" pitchFamily="34" charset="0"/>
              </a:rPr>
              <a:t>cụ</a:t>
            </a:r>
            <a:r>
              <a:rPr lang="en-US" kern="1400" dirty="0">
                <a:latin typeface="Times New Roman" panose="02020603050405020304" pitchFamily="18" charset="0"/>
                <a:ea typeface="Calibri" panose="020F0502020204030204" pitchFamily="34" charset="0"/>
              </a:rPr>
              <a:t> </a:t>
            </a:r>
            <a:r>
              <a:rPr lang="en-US" kern="1400" dirty="0" err="1">
                <a:latin typeface="Times New Roman" panose="02020603050405020304" pitchFamily="18" charset="0"/>
                <a:ea typeface="Calibri" panose="020F0502020204030204" pitchFamily="34" charset="0"/>
              </a:rPr>
              <a:t>đa</a:t>
            </a:r>
            <a:r>
              <a:rPr lang="en-US" kern="1400" dirty="0">
                <a:latin typeface="Times New Roman" panose="02020603050405020304" pitchFamily="18" charset="0"/>
                <a:ea typeface="Calibri" panose="020F0502020204030204" pitchFamily="34" charset="0"/>
              </a:rPr>
              <a:t> </a:t>
            </a:r>
            <a:r>
              <a:rPr lang="en-US" kern="1400" dirty="0" err="1">
                <a:latin typeface="Times New Roman" panose="02020603050405020304" pitchFamily="18" charset="0"/>
                <a:ea typeface="Calibri" panose="020F0502020204030204" pitchFamily="34" charset="0"/>
              </a:rPr>
              <a:t>nền</a:t>
            </a:r>
            <a:r>
              <a:rPr lang="en-US" kern="1400" dirty="0">
                <a:latin typeface="Times New Roman" panose="02020603050405020304" pitchFamily="18" charset="0"/>
                <a:ea typeface="Calibri" panose="020F0502020204030204" pitchFamily="34" charset="0"/>
              </a:rPr>
              <a:t> </a:t>
            </a:r>
            <a:r>
              <a:rPr lang="en-US" kern="1400" dirty="0" err="1">
                <a:latin typeface="Times New Roman" panose="02020603050405020304" pitchFamily="18" charset="0"/>
                <a:ea typeface="Calibri" panose="020F0502020204030204" pitchFamily="34" charset="0"/>
              </a:rPr>
              <a:t>tảng</a:t>
            </a:r>
            <a:r>
              <a:rPr lang="en-US" kern="1400" dirty="0">
                <a:latin typeface="Times New Roman" panose="02020603050405020304" pitchFamily="18" charset="0"/>
                <a:ea typeface="Calibri" panose="020F0502020204030204" pitchFamily="34" charset="0"/>
              </a:rPr>
              <a:t> machine learning </a:t>
            </a:r>
            <a:r>
              <a:rPr lang="en-US" kern="1400" dirty="0" err="1">
                <a:latin typeface="Times New Roman" panose="02020603050405020304" pitchFamily="18" charset="0"/>
                <a:ea typeface="Calibri" panose="020F0502020204030204" pitchFamily="34" charset="0"/>
              </a:rPr>
              <a:t>dành</a:t>
            </a:r>
            <a:r>
              <a:rPr lang="en-US" kern="1400" dirty="0">
                <a:latin typeface="Times New Roman" panose="02020603050405020304" pitchFamily="18" charset="0"/>
                <a:ea typeface="Calibri" panose="020F0502020204030204" pitchFamily="34" charset="0"/>
              </a:rPr>
              <a:t> </a:t>
            </a:r>
            <a:r>
              <a:rPr lang="en-US" kern="1400" dirty="0" err="1">
                <a:latin typeface="Times New Roman" panose="02020603050405020304" pitchFamily="18" charset="0"/>
                <a:ea typeface="Calibri" panose="020F0502020204030204" pitchFamily="34" charset="0"/>
              </a:rPr>
              <a:t>cho</a:t>
            </a:r>
            <a:r>
              <a:rPr lang="en-US" kern="1400" dirty="0">
                <a:latin typeface="Times New Roman" panose="02020603050405020304" pitchFamily="18" charset="0"/>
                <a:ea typeface="Calibri" panose="020F0502020204030204" pitchFamily="34" charset="0"/>
              </a:rPr>
              <a:t> </a:t>
            </a:r>
            <a:r>
              <a:rPr lang="en-US" kern="1400" dirty="0" err="1">
                <a:latin typeface="Times New Roman" panose="02020603050405020304" pitchFamily="18" charset="0"/>
                <a:ea typeface="Calibri" panose="020F0502020204030204" pitchFamily="34" charset="0"/>
              </a:rPr>
              <a:t>nền</a:t>
            </a:r>
            <a:r>
              <a:rPr lang="en-US" kern="1400" dirty="0">
                <a:latin typeface="Times New Roman" panose="02020603050405020304" pitchFamily="18" charset="0"/>
                <a:ea typeface="Calibri" panose="020F0502020204030204" pitchFamily="34" charset="0"/>
              </a:rPr>
              <a:t> </a:t>
            </a:r>
            <a:r>
              <a:rPr lang="en-US" kern="1400" dirty="0" err="1">
                <a:latin typeface="Times New Roman" panose="02020603050405020304" pitchFamily="18" charset="0"/>
                <a:ea typeface="Calibri" panose="020F0502020204030204" pitchFamily="34" charset="0"/>
              </a:rPr>
              <a:t>tảng</a:t>
            </a:r>
            <a:r>
              <a:rPr lang="en-US" kern="1400" dirty="0">
                <a:latin typeface="Times New Roman" panose="02020603050405020304" pitchFamily="18" charset="0"/>
                <a:ea typeface="Calibri" panose="020F0502020204030204" pitchFamily="34" charset="0"/>
              </a:rPr>
              <a:t> </a:t>
            </a:r>
            <a:r>
              <a:rPr lang="en-US" kern="1400" dirty="0" err="1">
                <a:latin typeface="Times New Roman" panose="02020603050405020304" pitchFamily="18" charset="0"/>
                <a:ea typeface="Calibri" panose="020F0502020204030204" pitchFamily="34" charset="0"/>
              </a:rPr>
              <a:t>phát</a:t>
            </a:r>
            <a:r>
              <a:rPr lang="en-US" kern="1400" dirty="0">
                <a:latin typeface="Times New Roman" panose="02020603050405020304" pitchFamily="18" charset="0"/>
                <a:ea typeface="Calibri" panose="020F0502020204030204" pitchFamily="34" charset="0"/>
              </a:rPr>
              <a:t> </a:t>
            </a:r>
            <a:r>
              <a:rPr lang="en-US" kern="1400" dirty="0" err="1">
                <a:latin typeface="Times New Roman" panose="02020603050405020304" pitchFamily="18" charset="0"/>
                <a:ea typeface="Calibri" panose="020F0502020204030204" pitchFamily="34" charset="0"/>
              </a:rPr>
              <a:t>triển</a:t>
            </a:r>
            <a:r>
              <a:rPr lang="en-US" kern="1400" dirty="0">
                <a:latin typeface="Times New Roman" panose="02020603050405020304" pitchFamily="18" charset="0"/>
                <a:ea typeface="Calibri" panose="020F0502020204030204" pitchFamily="34" charset="0"/>
              </a:rPr>
              <a:t> di </a:t>
            </a:r>
            <a:r>
              <a:rPr lang="en-US" kern="1400" dirty="0" err="1" smtClean="0">
                <a:latin typeface="Times New Roman" panose="02020603050405020304" pitchFamily="18" charset="0"/>
                <a:ea typeface="Calibri" panose="020F0502020204030204" pitchFamily="34" charset="0"/>
              </a:rPr>
              <a:t>động</a:t>
            </a:r>
            <a:r>
              <a:rPr lang="en-US" kern="1400" dirty="0" smtClean="0">
                <a:latin typeface="Times New Roman" panose="02020603050405020304" pitchFamily="18" charset="0"/>
                <a:ea typeface="Calibri" panose="020F0502020204030204" pitchFamily="34" charset="0"/>
              </a:rPr>
              <a:t>.</a:t>
            </a:r>
          </a:p>
          <a:p>
            <a:pPr marL="285750" indent="-285750">
              <a:buFont typeface="Wingdings" panose="05000000000000000000" pitchFamily="2" charset="2"/>
              <a:buChar char="Ø"/>
            </a:pPr>
            <a:r>
              <a:rPr lang="vi-VN" kern="1400" dirty="0">
                <a:latin typeface="Times New Roman" panose="02020603050405020304" pitchFamily="18" charset="0"/>
                <a:ea typeface="Calibri" panose="020F0502020204030204" pitchFamily="34" charset="0"/>
              </a:rPr>
              <a:t>API sẵn sàng sử dụng của nó cho các trường hợp sử dụng di động phổ biến như nhận dạng văn bản, phát hiện khuôn mặt, xác định đặc điểm, quét mã vạch và dán nhãn hình ảnh</a:t>
            </a:r>
            <a:r>
              <a:rPr lang="vi-VN" kern="1400" dirty="0" smtClean="0">
                <a:latin typeface="Times New Roman" panose="02020603050405020304" pitchFamily="18" charset="0"/>
                <a:ea typeface="Calibri" panose="020F0502020204030204" pitchFamily="34" charset="0"/>
              </a:rPr>
              <a:t>.</a:t>
            </a:r>
            <a:endParaRPr lang="en-US" kern="1400" dirty="0" smtClean="0">
              <a:latin typeface="Times New Roman" panose="02020603050405020304" pitchFamily="18" charset="0"/>
              <a:ea typeface="Calibri" panose="020F0502020204030204" pitchFamily="34" charset="0"/>
            </a:endParaRPr>
          </a:p>
          <a:p>
            <a:pPr marL="285750" indent="-285750">
              <a:buFont typeface="Wingdings" panose="05000000000000000000" pitchFamily="2" charset="2"/>
              <a:buChar char="Ø"/>
            </a:pPr>
            <a:r>
              <a:rPr lang="en-US" kern="1400" dirty="0" err="1" smtClean="0">
                <a:latin typeface="Times New Roman" panose="02020603050405020304" pitchFamily="18" charset="0"/>
                <a:ea typeface="Calibri" panose="020F0502020204030204" pitchFamily="34" charset="0"/>
              </a:rPr>
              <a:t>Với</a:t>
            </a:r>
            <a:r>
              <a:rPr lang="en-US" kern="1400" dirty="0" smtClean="0">
                <a:latin typeface="Times New Roman" panose="02020603050405020304" pitchFamily="18" charset="0"/>
                <a:ea typeface="Calibri" panose="020F0502020204030204" pitchFamily="34" charset="0"/>
              </a:rPr>
              <a:t> </a:t>
            </a:r>
            <a:r>
              <a:rPr lang="en-US" kern="1400" dirty="0" err="1">
                <a:latin typeface="Times New Roman" panose="02020603050405020304" pitchFamily="18" charset="0"/>
                <a:ea typeface="Calibri" panose="020F0502020204030204" pitchFamily="34" charset="0"/>
              </a:rPr>
              <a:t>tính</a:t>
            </a:r>
            <a:r>
              <a:rPr lang="en-US" kern="1400" dirty="0">
                <a:latin typeface="Times New Roman" panose="02020603050405020304" pitchFamily="18" charset="0"/>
                <a:ea typeface="Calibri" panose="020F0502020204030204" pitchFamily="34" charset="0"/>
              </a:rPr>
              <a:t> </a:t>
            </a:r>
            <a:r>
              <a:rPr lang="en-US" kern="1400" dirty="0" err="1">
                <a:latin typeface="Times New Roman" panose="02020603050405020304" pitchFamily="18" charset="0"/>
                <a:ea typeface="Calibri" panose="020F0502020204030204" pitchFamily="34" charset="0"/>
              </a:rPr>
              <a:t>năng</a:t>
            </a:r>
            <a:r>
              <a:rPr lang="en-US" kern="1400" dirty="0">
                <a:latin typeface="Times New Roman" panose="02020603050405020304" pitchFamily="18" charset="0"/>
                <a:ea typeface="Calibri" panose="020F0502020204030204" pitchFamily="34" charset="0"/>
              </a:rPr>
              <a:t> </a:t>
            </a:r>
            <a:r>
              <a:rPr lang="en-US" kern="1400" dirty="0" err="1">
                <a:latin typeface="Times New Roman" panose="02020603050405020304" pitchFamily="18" charset="0"/>
                <a:ea typeface="Calibri" panose="020F0502020204030204" pitchFamily="34" charset="0"/>
              </a:rPr>
              <a:t>nhận</a:t>
            </a:r>
            <a:r>
              <a:rPr lang="en-US" kern="1400" dirty="0">
                <a:latin typeface="Times New Roman" panose="02020603050405020304" pitchFamily="18" charset="0"/>
                <a:ea typeface="Calibri" panose="020F0502020204030204" pitchFamily="34" charset="0"/>
              </a:rPr>
              <a:t> </a:t>
            </a:r>
            <a:r>
              <a:rPr lang="en-US" kern="1400" dirty="0" err="1">
                <a:latin typeface="Times New Roman" panose="02020603050405020304" pitchFamily="18" charset="0"/>
                <a:ea typeface="Calibri" panose="020F0502020204030204" pitchFamily="34" charset="0"/>
              </a:rPr>
              <a:t>diện</a:t>
            </a:r>
            <a:r>
              <a:rPr lang="en-US" kern="1400" dirty="0">
                <a:latin typeface="Times New Roman" panose="02020603050405020304" pitchFamily="18" charset="0"/>
                <a:ea typeface="Calibri" panose="020F0502020204030204" pitchFamily="34" charset="0"/>
              </a:rPr>
              <a:t> </a:t>
            </a:r>
            <a:r>
              <a:rPr lang="en-US" kern="1400" dirty="0" err="1">
                <a:latin typeface="Times New Roman" panose="02020603050405020304" pitchFamily="18" charset="0"/>
                <a:ea typeface="Calibri" panose="020F0502020204030204" pitchFamily="34" charset="0"/>
              </a:rPr>
              <a:t>khuôn</a:t>
            </a:r>
            <a:r>
              <a:rPr lang="en-US" kern="1400" dirty="0">
                <a:latin typeface="Times New Roman" panose="02020603050405020304" pitchFamily="18" charset="0"/>
                <a:ea typeface="Calibri" panose="020F0502020204030204" pitchFamily="34" charset="0"/>
              </a:rPr>
              <a:t> </a:t>
            </a:r>
            <a:r>
              <a:rPr lang="en-US" kern="1400" dirty="0" err="1">
                <a:latin typeface="Times New Roman" panose="02020603050405020304" pitchFamily="18" charset="0"/>
                <a:ea typeface="Calibri" panose="020F0502020204030204" pitchFamily="34" charset="0"/>
              </a:rPr>
              <a:t>mặt</a:t>
            </a:r>
            <a:r>
              <a:rPr lang="en-US" kern="1400" dirty="0">
                <a:latin typeface="Times New Roman" panose="02020603050405020304" pitchFamily="18" charset="0"/>
                <a:ea typeface="Calibri" panose="020F0502020204030204" pitchFamily="34" charset="0"/>
              </a:rPr>
              <a:t>, </a:t>
            </a:r>
            <a:r>
              <a:rPr lang="en-US" kern="1400" dirty="0" err="1">
                <a:latin typeface="Times New Roman" panose="02020603050405020304" pitchFamily="18" charset="0"/>
                <a:ea typeface="Calibri" panose="020F0502020204030204" pitchFamily="34" charset="0"/>
              </a:rPr>
              <a:t>bạn</a:t>
            </a:r>
            <a:r>
              <a:rPr lang="en-US" kern="1400" dirty="0">
                <a:latin typeface="Times New Roman" panose="02020603050405020304" pitchFamily="18" charset="0"/>
                <a:ea typeface="Calibri" panose="020F0502020204030204" pitchFamily="34" charset="0"/>
              </a:rPr>
              <a:t> </a:t>
            </a:r>
            <a:r>
              <a:rPr lang="en-US" kern="1400" dirty="0" err="1">
                <a:latin typeface="Times New Roman" panose="02020603050405020304" pitchFamily="18" charset="0"/>
                <a:ea typeface="Calibri" panose="020F0502020204030204" pitchFamily="34" charset="0"/>
              </a:rPr>
              <a:t>có</a:t>
            </a:r>
            <a:r>
              <a:rPr lang="en-US" kern="1400" dirty="0">
                <a:latin typeface="Times New Roman" panose="02020603050405020304" pitchFamily="18" charset="0"/>
                <a:ea typeface="Calibri" panose="020F0502020204030204" pitchFamily="34" charset="0"/>
              </a:rPr>
              <a:t> </a:t>
            </a:r>
            <a:r>
              <a:rPr lang="en-US" kern="1400" dirty="0" err="1">
                <a:latin typeface="Times New Roman" panose="02020603050405020304" pitchFamily="18" charset="0"/>
                <a:ea typeface="Calibri" panose="020F0502020204030204" pitchFamily="34" charset="0"/>
              </a:rPr>
              <a:t>thể</a:t>
            </a:r>
            <a:r>
              <a:rPr lang="en-US" kern="1400" dirty="0">
                <a:latin typeface="Times New Roman" panose="02020603050405020304" pitchFamily="18" charset="0"/>
                <a:ea typeface="Calibri" panose="020F0502020204030204" pitchFamily="34" charset="0"/>
              </a:rPr>
              <a:t> </a:t>
            </a:r>
            <a:r>
              <a:rPr lang="en-US" kern="1400" dirty="0" err="1">
                <a:latin typeface="Times New Roman" panose="02020603050405020304" pitchFamily="18" charset="0"/>
                <a:ea typeface="Calibri" panose="020F0502020204030204" pitchFamily="34" charset="0"/>
              </a:rPr>
              <a:t>nhận</a:t>
            </a:r>
            <a:r>
              <a:rPr lang="en-US" kern="1400" dirty="0">
                <a:latin typeface="Times New Roman" panose="02020603050405020304" pitchFamily="18" charset="0"/>
                <a:ea typeface="Calibri" panose="020F0502020204030204" pitchFamily="34" charset="0"/>
              </a:rPr>
              <a:t> </a:t>
            </a:r>
            <a:r>
              <a:rPr lang="en-US" kern="1400" dirty="0" err="1">
                <a:latin typeface="Times New Roman" panose="02020603050405020304" pitchFamily="18" charset="0"/>
                <a:ea typeface="Calibri" panose="020F0502020204030204" pitchFamily="34" charset="0"/>
              </a:rPr>
              <a:t>được</a:t>
            </a:r>
            <a:r>
              <a:rPr lang="en-US" kern="1400" dirty="0">
                <a:latin typeface="Times New Roman" panose="02020603050405020304" pitchFamily="18" charset="0"/>
                <a:ea typeface="Calibri" panose="020F0502020204030204" pitchFamily="34" charset="0"/>
              </a:rPr>
              <a:t> </a:t>
            </a:r>
            <a:r>
              <a:rPr lang="en-US" kern="1400" dirty="0" err="1">
                <a:latin typeface="Times New Roman" panose="02020603050405020304" pitchFamily="18" charset="0"/>
                <a:ea typeface="Calibri" panose="020F0502020204030204" pitchFamily="34" charset="0"/>
              </a:rPr>
              <a:t>thông</a:t>
            </a:r>
            <a:r>
              <a:rPr lang="en-US" kern="1400" dirty="0">
                <a:latin typeface="Times New Roman" panose="02020603050405020304" pitchFamily="18" charset="0"/>
                <a:ea typeface="Calibri" panose="020F0502020204030204" pitchFamily="34" charset="0"/>
              </a:rPr>
              <a:t> tin </a:t>
            </a:r>
            <a:r>
              <a:rPr lang="en-US" kern="1400" dirty="0" err="1">
                <a:latin typeface="Times New Roman" panose="02020603050405020304" pitchFamily="18" charset="0"/>
                <a:ea typeface="Calibri" panose="020F0502020204030204" pitchFamily="34" charset="0"/>
              </a:rPr>
              <a:t>cần</a:t>
            </a:r>
            <a:r>
              <a:rPr lang="en-US" kern="1400" dirty="0">
                <a:latin typeface="Times New Roman" panose="02020603050405020304" pitchFamily="18" charset="0"/>
                <a:ea typeface="Calibri" panose="020F0502020204030204" pitchFamily="34" charset="0"/>
              </a:rPr>
              <a:t> </a:t>
            </a:r>
            <a:r>
              <a:rPr lang="en-US" kern="1400" dirty="0" err="1">
                <a:latin typeface="Times New Roman" panose="02020603050405020304" pitchFamily="18" charset="0"/>
                <a:ea typeface="Calibri" panose="020F0502020204030204" pitchFamily="34" charset="0"/>
              </a:rPr>
              <a:t>thiết</a:t>
            </a:r>
            <a:r>
              <a:rPr lang="en-US" kern="1400" dirty="0">
                <a:latin typeface="Times New Roman" panose="02020603050405020304" pitchFamily="18" charset="0"/>
                <a:ea typeface="Calibri" panose="020F0502020204030204" pitchFamily="34" charset="0"/>
              </a:rPr>
              <a:t> </a:t>
            </a:r>
            <a:r>
              <a:rPr lang="en-US" kern="1400" dirty="0" err="1">
                <a:latin typeface="Times New Roman" panose="02020603050405020304" pitchFamily="18" charset="0"/>
                <a:ea typeface="Calibri" panose="020F0502020204030204" pitchFamily="34" charset="0"/>
              </a:rPr>
              <a:t>để</a:t>
            </a:r>
            <a:r>
              <a:rPr lang="en-US" kern="1400" dirty="0">
                <a:latin typeface="Times New Roman" panose="02020603050405020304" pitchFamily="18" charset="0"/>
                <a:ea typeface="Calibri" panose="020F0502020204030204" pitchFamily="34" charset="0"/>
              </a:rPr>
              <a:t> </a:t>
            </a:r>
            <a:r>
              <a:rPr lang="en-US" kern="1400" dirty="0" err="1">
                <a:latin typeface="Times New Roman" panose="02020603050405020304" pitchFamily="18" charset="0"/>
                <a:ea typeface="Calibri" panose="020F0502020204030204" pitchFamily="34" charset="0"/>
              </a:rPr>
              <a:t>thực</a:t>
            </a:r>
            <a:r>
              <a:rPr lang="en-US" kern="1400" dirty="0">
                <a:latin typeface="Times New Roman" panose="02020603050405020304" pitchFamily="18" charset="0"/>
                <a:ea typeface="Calibri" panose="020F0502020204030204" pitchFamily="34" charset="0"/>
              </a:rPr>
              <a:t> </a:t>
            </a:r>
            <a:r>
              <a:rPr lang="en-US" kern="1400" dirty="0" err="1">
                <a:latin typeface="Times New Roman" panose="02020603050405020304" pitchFamily="18" charset="0"/>
                <a:ea typeface="Calibri" panose="020F0502020204030204" pitchFamily="34" charset="0"/>
              </a:rPr>
              <a:t>hiện</a:t>
            </a:r>
            <a:r>
              <a:rPr lang="en-US" kern="1400" dirty="0">
                <a:latin typeface="Times New Roman" panose="02020603050405020304" pitchFamily="18" charset="0"/>
                <a:ea typeface="Calibri" panose="020F0502020204030204" pitchFamily="34" charset="0"/>
              </a:rPr>
              <a:t> </a:t>
            </a:r>
            <a:r>
              <a:rPr lang="en-US" kern="1400" dirty="0" err="1">
                <a:latin typeface="Times New Roman" panose="02020603050405020304" pitchFamily="18" charset="0"/>
                <a:ea typeface="Calibri" panose="020F0502020204030204" pitchFamily="34" charset="0"/>
              </a:rPr>
              <a:t>các</a:t>
            </a:r>
            <a:r>
              <a:rPr lang="en-US" kern="1400" dirty="0">
                <a:latin typeface="Times New Roman" panose="02020603050405020304" pitchFamily="18" charset="0"/>
                <a:ea typeface="Calibri" panose="020F0502020204030204" pitchFamily="34" charset="0"/>
              </a:rPr>
              <a:t> </a:t>
            </a:r>
            <a:r>
              <a:rPr lang="en-US" kern="1400" dirty="0" err="1">
                <a:latin typeface="Times New Roman" panose="02020603050405020304" pitchFamily="18" charset="0"/>
                <a:ea typeface="Calibri" panose="020F0502020204030204" pitchFamily="34" charset="0"/>
              </a:rPr>
              <a:t>tác</a:t>
            </a:r>
            <a:r>
              <a:rPr lang="en-US" kern="1400" dirty="0">
                <a:latin typeface="Times New Roman" panose="02020603050405020304" pitchFamily="18" charset="0"/>
                <a:ea typeface="Calibri" panose="020F0502020204030204" pitchFamily="34" charset="0"/>
              </a:rPr>
              <a:t> </a:t>
            </a:r>
            <a:r>
              <a:rPr lang="en-US" kern="1400" dirty="0" err="1">
                <a:latin typeface="Times New Roman" panose="02020603050405020304" pitchFamily="18" charset="0"/>
                <a:ea typeface="Calibri" panose="020F0502020204030204" pitchFamily="34" charset="0"/>
              </a:rPr>
              <a:t>vụ</a:t>
            </a:r>
            <a:r>
              <a:rPr lang="en-US" kern="1400" dirty="0">
                <a:latin typeface="Times New Roman" panose="02020603050405020304" pitchFamily="18" charset="0"/>
                <a:ea typeface="Calibri" panose="020F0502020204030204" pitchFamily="34" charset="0"/>
              </a:rPr>
              <a:t> </a:t>
            </a:r>
            <a:r>
              <a:rPr lang="en-US" kern="1400" dirty="0" err="1">
                <a:latin typeface="Times New Roman" panose="02020603050405020304" pitchFamily="18" charset="0"/>
                <a:ea typeface="Calibri" panose="020F0502020204030204" pitchFamily="34" charset="0"/>
              </a:rPr>
              <a:t>như</a:t>
            </a:r>
            <a:r>
              <a:rPr lang="en-US" kern="1400" dirty="0">
                <a:latin typeface="Times New Roman" panose="02020603050405020304" pitchFamily="18" charset="0"/>
                <a:ea typeface="Calibri" panose="020F0502020204030204" pitchFamily="34" charset="0"/>
              </a:rPr>
              <a:t> </a:t>
            </a:r>
            <a:r>
              <a:rPr lang="en-US" kern="1400" dirty="0" err="1">
                <a:latin typeface="Times New Roman" panose="02020603050405020304" pitchFamily="18" charset="0"/>
                <a:ea typeface="Calibri" panose="020F0502020204030204" pitchFamily="34" charset="0"/>
              </a:rPr>
              <a:t>chỉnh</a:t>
            </a:r>
            <a:r>
              <a:rPr lang="en-US" kern="1400" dirty="0">
                <a:latin typeface="Times New Roman" panose="02020603050405020304" pitchFamily="18" charset="0"/>
                <a:ea typeface="Calibri" panose="020F0502020204030204" pitchFamily="34" charset="0"/>
              </a:rPr>
              <a:t> </a:t>
            </a:r>
            <a:r>
              <a:rPr lang="en-US" kern="1400" dirty="0" err="1">
                <a:latin typeface="Times New Roman" panose="02020603050405020304" pitchFamily="18" charset="0"/>
                <a:ea typeface="Calibri" panose="020F0502020204030204" pitchFamily="34" charset="0"/>
              </a:rPr>
              <a:t>trang</a:t>
            </a:r>
            <a:r>
              <a:rPr lang="en-US" kern="1400" dirty="0">
                <a:latin typeface="Times New Roman" panose="02020603050405020304" pitchFamily="18" charset="0"/>
                <a:ea typeface="Calibri" panose="020F0502020204030204" pitchFamily="34" charset="0"/>
              </a:rPr>
              <a:t> </a:t>
            </a:r>
            <a:r>
              <a:rPr lang="en-US" kern="1400" dirty="0" err="1">
                <a:latin typeface="Times New Roman" panose="02020603050405020304" pitchFamily="18" charset="0"/>
                <a:ea typeface="Calibri" panose="020F0502020204030204" pitchFamily="34" charset="0"/>
              </a:rPr>
              <a:t>ảnh</a:t>
            </a:r>
            <a:r>
              <a:rPr lang="en-US" kern="1400" dirty="0">
                <a:latin typeface="Times New Roman" panose="02020603050405020304" pitchFamily="18" charset="0"/>
                <a:ea typeface="Calibri" panose="020F0502020204030204" pitchFamily="34" charset="0"/>
              </a:rPr>
              <a:t> </a:t>
            </a:r>
            <a:r>
              <a:rPr lang="en-US" kern="1400" dirty="0" err="1">
                <a:latin typeface="Times New Roman" panose="02020603050405020304" pitchFamily="18" charset="0"/>
                <a:ea typeface="Calibri" panose="020F0502020204030204" pitchFamily="34" charset="0"/>
              </a:rPr>
              <a:t>tự</a:t>
            </a:r>
            <a:r>
              <a:rPr lang="en-US" kern="1400" dirty="0">
                <a:latin typeface="Times New Roman" panose="02020603050405020304" pitchFamily="18" charset="0"/>
                <a:ea typeface="Calibri" panose="020F0502020204030204" pitchFamily="34" charset="0"/>
              </a:rPr>
              <a:t> </a:t>
            </a:r>
            <a:r>
              <a:rPr lang="en-US" kern="1400" dirty="0" err="1">
                <a:latin typeface="Times New Roman" panose="02020603050405020304" pitchFamily="18" charset="0"/>
                <a:ea typeface="Calibri" panose="020F0502020204030204" pitchFamily="34" charset="0"/>
              </a:rPr>
              <a:t>chụp</a:t>
            </a:r>
            <a:r>
              <a:rPr lang="en-US" kern="1400" dirty="0">
                <a:latin typeface="Times New Roman" panose="02020603050405020304" pitchFamily="18" charset="0"/>
                <a:ea typeface="Calibri" panose="020F0502020204030204" pitchFamily="34" charset="0"/>
              </a:rPr>
              <a:t> </a:t>
            </a:r>
            <a:r>
              <a:rPr lang="en-US" kern="1400" dirty="0" err="1">
                <a:latin typeface="Times New Roman" panose="02020603050405020304" pitchFamily="18" charset="0"/>
                <a:ea typeface="Calibri" panose="020F0502020204030204" pitchFamily="34" charset="0"/>
              </a:rPr>
              <a:t>và</a:t>
            </a:r>
            <a:r>
              <a:rPr lang="en-US" kern="1400" dirty="0">
                <a:latin typeface="Times New Roman" panose="02020603050405020304" pitchFamily="18" charset="0"/>
                <a:ea typeface="Calibri" panose="020F0502020204030204" pitchFamily="34" charset="0"/>
              </a:rPr>
              <a:t> </a:t>
            </a:r>
            <a:r>
              <a:rPr lang="en-US" kern="1400" dirty="0" err="1">
                <a:latin typeface="Times New Roman" panose="02020603050405020304" pitchFamily="18" charset="0"/>
                <a:ea typeface="Calibri" panose="020F0502020204030204" pitchFamily="34" charset="0"/>
              </a:rPr>
              <a:t>ảnh</a:t>
            </a:r>
            <a:r>
              <a:rPr lang="en-US" kern="1400" dirty="0">
                <a:latin typeface="Times New Roman" panose="02020603050405020304" pitchFamily="18" charset="0"/>
                <a:ea typeface="Calibri" panose="020F0502020204030204" pitchFamily="34" charset="0"/>
              </a:rPr>
              <a:t> </a:t>
            </a:r>
            <a:r>
              <a:rPr lang="en-US" kern="1400" dirty="0" err="1">
                <a:latin typeface="Times New Roman" panose="02020603050405020304" pitchFamily="18" charset="0"/>
                <a:ea typeface="Calibri" panose="020F0502020204030204" pitchFamily="34" charset="0"/>
              </a:rPr>
              <a:t>chân</a:t>
            </a:r>
            <a:r>
              <a:rPr lang="en-US" kern="1400" dirty="0">
                <a:latin typeface="Times New Roman" panose="02020603050405020304" pitchFamily="18" charset="0"/>
                <a:ea typeface="Calibri" panose="020F0502020204030204" pitchFamily="34" charset="0"/>
              </a:rPr>
              <a:t> dung </a:t>
            </a:r>
            <a:r>
              <a:rPr lang="en-US" kern="1400" dirty="0" err="1">
                <a:latin typeface="Times New Roman" panose="02020603050405020304" pitchFamily="18" charset="0"/>
                <a:ea typeface="Calibri" panose="020F0502020204030204" pitchFamily="34" charset="0"/>
              </a:rPr>
              <a:t>hoặc</a:t>
            </a:r>
            <a:r>
              <a:rPr lang="en-US" kern="1400" dirty="0">
                <a:latin typeface="Times New Roman" panose="02020603050405020304" pitchFamily="18" charset="0"/>
                <a:ea typeface="Calibri" panose="020F0502020204030204" pitchFamily="34" charset="0"/>
              </a:rPr>
              <a:t> </a:t>
            </a:r>
            <a:r>
              <a:rPr lang="en-US" kern="1400" dirty="0" err="1">
                <a:latin typeface="Times New Roman" panose="02020603050405020304" pitchFamily="18" charset="0"/>
                <a:ea typeface="Calibri" panose="020F0502020204030204" pitchFamily="34" charset="0"/>
              </a:rPr>
              <a:t>tạo</a:t>
            </a:r>
            <a:r>
              <a:rPr lang="en-US" kern="1400" dirty="0">
                <a:latin typeface="Times New Roman" panose="02020603050405020304" pitchFamily="18" charset="0"/>
                <a:ea typeface="Calibri" panose="020F0502020204030204" pitchFamily="34" charset="0"/>
              </a:rPr>
              <a:t> </a:t>
            </a:r>
            <a:r>
              <a:rPr lang="en-US" kern="1400" dirty="0" err="1">
                <a:latin typeface="Times New Roman" panose="02020603050405020304" pitchFamily="18" charset="0"/>
                <a:ea typeface="Calibri" panose="020F0502020204030204" pitchFamily="34" charset="0"/>
              </a:rPr>
              <a:t>ảnh</a:t>
            </a:r>
            <a:r>
              <a:rPr lang="en-US" kern="1400" dirty="0">
                <a:latin typeface="Times New Roman" panose="02020603050405020304" pitchFamily="18" charset="0"/>
                <a:ea typeface="Calibri" panose="020F0502020204030204" pitchFamily="34" charset="0"/>
              </a:rPr>
              <a:t> </a:t>
            </a:r>
            <a:r>
              <a:rPr lang="en-US" kern="1400" dirty="0" err="1">
                <a:latin typeface="Times New Roman" panose="02020603050405020304" pitchFamily="18" charset="0"/>
                <a:ea typeface="Calibri" panose="020F0502020204030204" pitchFamily="34" charset="0"/>
              </a:rPr>
              <a:t>đại</a:t>
            </a:r>
            <a:r>
              <a:rPr lang="en-US" kern="1400" dirty="0">
                <a:latin typeface="Times New Roman" panose="02020603050405020304" pitchFamily="18" charset="0"/>
                <a:ea typeface="Calibri" panose="020F0502020204030204" pitchFamily="34" charset="0"/>
              </a:rPr>
              <a:t> </a:t>
            </a:r>
            <a:r>
              <a:rPr lang="en-US" kern="1400" dirty="0" err="1">
                <a:latin typeface="Times New Roman" panose="02020603050405020304" pitchFamily="18" charset="0"/>
                <a:ea typeface="Calibri" panose="020F0502020204030204" pitchFamily="34" charset="0"/>
              </a:rPr>
              <a:t>diện</a:t>
            </a:r>
            <a:r>
              <a:rPr lang="en-US" kern="1400" dirty="0">
                <a:latin typeface="Times New Roman" panose="02020603050405020304" pitchFamily="18" charset="0"/>
                <a:ea typeface="Calibri" panose="020F0502020204030204" pitchFamily="34" charset="0"/>
              </a:rPr>
              <a:t> </a:t>
            </a:r>
            <a:r>
              <a:rPr lang="en-US" kern="1400" dirty="0" err="1">
                <a:latin typeface="Times New Roman" panose="02020603050405020304" pitchFamily="18" charset="0"/>
                <a:ea typeface="Calibri" panose="020F0502020204030204" pitchFamily="34" charset="0"/>
              </a:rPr>
              <a:t>từ</a:t>
            </a:r>
            <a:r>
              <a:rPr lang="en-US" kern="1400" dirty="0">
                <a:latin typeface="Times New Roman" panose="02020603050405020304" pitchFamily="18" charset="0"/>
                <a:ea typeface="Calibri" panose="020F0502020204030204" pitchFamily="34" charset="0"/>
              </a:rPr>
              <a:t> </a:t>
            </a:r>
            <a:r>
              <a:rPr lang="en-US" kern="1400" dirty="0" err="1">
                <a:latin typeface="Times New Roman" panose="02020603050405020304" pitchFamily="18" charset="0"/>
                <a:ea typeface="Calibri" panose="020F0502020204030204" pitchFamily="34" charset="0"/>
              </a:rPr>
              <a:t>ảnh</a:t>
            </a:r>
            <a:r>
              <a:rPr lang="en-US" kern="1400" dirty="0">
                <a:latin typeface="Times New Roman" panose="02020603050405020304" pitchFamily="18" charset="0"/>
                <a:ea typeface="Calibri" panose="020F0502020204030204" pitchFamily="34" charset="0"/>
              </a:rPr>
              <a:t> </a:t>
            </a:r>
            <a:r>
              <a:rPr lang="en-US" kern="1400" dirty="0" err="1">
                <a:latin typeface="Times New Roman" panose="02020603050405020304" pitchFamily="18" charset="0"/>
                <a:ea typeface="Calibri" panose="020F0502020204030204" pitchFamily="34" charset="0"/>
              </a:rPr>
              <a:t>của</a:t>
            </a:r>
            <a:r>
              <a:rPr lang="en-US" kern="1400" dirty="0">
                <a:latin typeface="Times New Roman" panose="02020603050405020304" pitchFamily="18" charset="0"/>
                <a:ea typeface="Calibri" panose="020F0502020204030204" pitchFamily="34" charset="0"/>
              </a:rPr>
              <a:t> </a:t>
            </a:r>
            <a:r>
              <a:rPr lang="en-US" kern="1400" dirty="0" err="1">
                <a:latin typeface="Times New Roman" panose="02020603050405020304" pitchFamily="18" charset="0"/>
                <a:ea typeface="Calibri" panose="020F0502020204030204" pitchFamily="34" charset="0"/>
              </a:rPr>
              <a:t>người</a:t>
            </a:r>
            <a:r>
              <a:rPr lang="en-US" kern="1400" dirty="0">
                <a:latin typeface="Times New Roman" panose="02020603050405020304" pitchFamily="18" charset="0"/>
                <a:ea typeface="Calibri" panose="020F0502020204030204" pitchFamily="34" charset="0"/>
              </a:rPr>
              <a:t> </a:t>
            </a:r>
            <a:r>
              <a:rPr lang="en-US" kern="1400" dirty="0" err="1">
                <a:latin typeface="Times New Roman" panose="02020603050405020304" pitchFamily="18" charset="0"/>
                <a:ea typeface="Calibri" panose="020F0502020204030204" pitchFamily="34" charset="0"/>
              </a:rPr>
              <a:t>dùng</a:t>
            </a:r>
            <a:r>
              <a:rPr lang="en-US" kern="1400" dirty="0">
                <a:latin typeface="Times New Roman" panose="02020603050405020304" pitchFamily="18" charset="0"/>
                <a:ea typeface="Calibri" panose="020F0502020204030204" pitchFamily="34" charset="0"/>
              </a:rPr>
              <a:t>.</a:t>
            </a:r>
          </a:p>
          <a:p>
            <a:pPr marL="285750" indent="-285750">
              <a:buFont typeface="Wingdings" panose="05000000000000000000" pitchFamily="2" charset="2"/>
              <a:buChar char="Ø"/>
            </a:pPr>
            <a:r>
              <a:rPr lang="en-US" sz="1800" kern="1400" dirty="0" smtClean="0">
                <a:effectLst/>
                <a:latin typeface="Times New Roman" panose="02020603050405020304" pitchFamily="18" charset="0"/>
                <a:ea typeface="Calibri" panose="020F0502020204030204" pitchFamily="34" charset="0"/>
              </a:rPr>
              <a:t>ML </a:t>
            </a:r>
            <a:r>
              <a:rPr lang="en-US" sz="1800" kern="1400" dirty="0">
                <a:effectLst/>
                <a:latin typeface="Times New Roman" panose="02020603050405020304" pitchFamily="18" charset="0"/>
                <a:ea typeface="Calibri" panose="020F0502020204030204" pitchFamily="34" charset="0"/>
              </a:rPr>
              <a:t>Kit </a:t>
            </a:r>
            <a:r>
              <a:rPr lang="en-US" sz="1800" kern="1400" dirty="0" err="1">
                <a:effectLst/>
                <a:latin typeface="Times New Roman" panose="02020603050405020304" pitchFamily="18" charset="0"/>
                <a:ea typeface="Calibri" panose="020F0502020204030204" pitchFamily="34" charset="0"/>
              </a:rPr>
              <a:t>có</a:t>
            </a:r>
            <a:r>
              <a:rPr lang="en-US" sz="1800" kern="1400" dirty="0">
                <a:effectLst/>
                <a:latin typeface="Times New Roman" panose="02020603050405020304" pitchFamily="18" charset="0"/>
                <a:ea typeface="Calibri" panose="020F0502020204030204" pitchFamily="34" charset="0"/>
              </a:rPr>
              <a:t> </a:t>
            </a:r>
            <a:r>
              <a:rPr lang="en-US" sz="1800" kern="1400" dirty="0" err="1">
                <a:effectLst/>
                <a:latin typeface="Times New Roman" panose="02020603050405020304" pitchFamily="18" charset="0"/>
                <a:ea typeface="Calibri" panose="020F0502020204030204" pitchFamily="34" charset="0"/>
              </a:rPr>
              <a:t>thể</a:t>
            </a:r>
            <a:r>
              <a:rPr lang="en-US" sz="1800" kern="1400" dirty="0">
                <a:effectLst/>
                <a:latin typeface="Times New Roman" panose="02020603050405020304" pitchFamily="18" charset="0"/>
                <a:ea typeface="Calibri" panose="020F0502020204030204" pitchFamily="34" charset="0"/>
              </a:rPr>
              <a:t> </a:t>
            </a:r>
            <a:r>
              <a:rPr lang="en-US" sz="1800" kern="1400" dirty="0" err="1">
                <a:effectLst/>
                <a:latin typeface="Times New Roman" panose="02020603050405020304" pitchFamily="18" charset="0"/>
                <a:ea typeface="Calibri" panose="020F0502020204030204" pitchFamily="34" charset="0"/>
              </a:rPr>
              <a:t>thực</a:t>
            </a:r>
            <a:r>
              <a:rPr lang="en-US" sz="1800" kern="1400" dirty="0">
                <a:effectLst/>
                <a:latin typeface="Times New Roman" panose="02020603050405020304" pitchFamily="18" charset="0"/>
                <a:ea typeface="Calibri" panose="020F0502020204030204" pitchFamily="34" charset="0"/>
              </a:rPr>
              <a:t> </a:t>
            </a:r>
            <a:r>
              <a:rPr lang="en-US" sz="1800" kern="1400" dirty="0" err="1">
                <a:effectLst/>
                <a:latin typeface="Times New Roman" panose="02020603050405020304" pitchFamily="18" charset="0"/>
                <a:ea typeface="Calibri" panose="020F0502020204030204" pitchFamily="34" charset="0"/>
              </a:rPr>
              <a:t>hiện</a:t>
            </a:r>
            <a:r>
              <a:rPr lang="en-US" sz="1800" kern="1400" dirty="0">
                <a:effectLst/>
                <a:latin typeface="Times New Roman" panose="02020603050405020304" pitchFamily="18" charset="0"/>
                <a:ea typeface="Calibri" panose="020F0502020204030204" pitchFamily="34" charset="0"/>
              </a:rPr>
              <a:t> </a:t>
            </a:r>
            <a:r>
              <a:rPr lang="en-US" sz="1800" kern="1400" dirty="0" err="1">
                <a:effectLst/>
                <a:latin typeface="Times New Roman" panose="02020603050405020304" pitchFamily="18" charset="0"/>
                <a:ea typeface="Calibri" panose="020F0502020204030204" pitchFamily="34" charset="0"/>
              </a:rPr>
              <a:t>nhận</a:t>
            </a:r>
            <a:r>
              <a:rPr lang="en-US" sz="1800" kern="1400" dirty="0">
                <a:effectLst/>
                <a:latin typeface="Times New Roman" panose="02020603050405020304" pitchFamily="18" charset="0"/>
                <a:ea typeface="Calibri" panose="020F0502020204030204" pitchFamily="34" charset="0"/>
              </a:rPr>
              <a:t> </a:t>
            </a:r>
            <a:r>
              <a:rPr lang="en-US" sz="1800" kern="1400" dirty="0" err="1">
                <a:effectLst/>
                <a:latin typeface="Times New Roman" panose="02020603050405020304" pitchFamily="18" charset="0"/>
                <a:ea typeface="Calibri" panose="020F0502020204030204" pitchFamily="34" charset="0"/>
              </a:rPr>
              <a:t>diện</a:t>
            </a:r>
            <a:r>
              <a:rPr lang="en-US" sz="1800" kern="1400" dirty="0">
                <a:effectLst/>
                <a:latin typeface="Times New Roman" panose="02020603050405020304" pitchFamily="18" charset="0"/>
                <a:ea typeface="Calibri" panose="020F0502020204030204" pitchFamily="34" charset="0"/>
              </a:rPr>
              <a:t> </a:t>
            </a:r>
            <a:r>
              <a:rPr lang="en-US" sz="1800" kern="1400" dirty="0" err="1">
                <a:effectLst/>
                <a:latin typeface="Times New Roman" panose="02020603050405020304" pitchFamily="18" charset="0"/>
                <a:ea typeface="Calibri" panose="020F0502020204030204" pitchFamily="34" charset="0"/>
              </a:rPr>
              <a:t>khuôn</a:t>
            </a:r>
            <a:r>
              <a:rPr lang="en-US" sz="1800" kern="1400" dirty="0">
                <a:effectLst/>
                <a:latin typeface="Times New Roman" panose="02020603050405020304" pitchFamily="18" charset="0"/>
                <a:ea typeface="Calibri" panose="020F0502020204030204" pitchFamily="34" charset="0"/>
              </a:rPr>
              <a:t> </a:t>
            </a:r>
            <a:r>
              <a:rPr lang="en-US" sz="1800" kern="1400" dirty="0" err="1">
                <a:effectLst/>
                <a:latin typeface="Times New Roman" panose="02020603050405020304" pitchFamily="18" charset="0"/>
                <a:ea typeface="Calibri" panose="020F0502020204030204" pitchFamily="34" charset="0"/>
              </a:rPr>
              <a:t>mặt</a:t>
            </a:r>
            <a:r>
              <a:rPr lang="en-US" sz="1800" kern="1400" dirty="0">
                <a:effectLst/>
                <a:latin typeface="Times New Roman" panose="02020603050405020304" pitchFamily="18" charset="0"/>
                <a:ea typeface="Calibri" panose="020F0502020204030204" pitchFamily="34" charset="0"/>
              </a:rPr>
              <a:t> </a:t>
            </a:r>
            <a:r>
              <a:rPr lang="en-US" sz="1800" kern="1400" dirty="0" err="1">
                <a:effectLst/>
                <a:latin typeface="Times New Roman" panose="02020603050405020304" pitchFamily="18" charset="0"/>
                <a:ea typeface="Calibri" panose="020F0502020204030204" pitchFamily="34" charset="0"/>
              </a:rPr>
              <a:t>trong</a:t>
            </a:r>
            <a:r>
              <a:rPr lang="en-US" sz="1800" kern="1400" dirty="0">
                <a:effectLst/>
                <a:latin typeface="Times New Roman" panose="02020603050405020304" pitchFamily="18" charset="0"/>
                <a:ea typeface="Calibri" panose="020F0502020204030204" pitchFamily="34" charset="0"/>
              </a:rPr>
              <a:t> </a:t>
            </a:r>
            <a:r>
              <a:rPr lang="en-US" sz="1800" kern="1400" dirty="0" err="1">
                <a:effectLst/>
                <a:latin typeface="Times New Roman" panose="02020603050405020304" pitchFamily="18" charset="0"/>
                <a:ea typeface="Calibri" panose="020F0502020204030204" pitchFamily="34" charset="0"/>
              </a:rPr>
              <a:t>thời</a:t>
            </a:r>
            <a:r>
              <a:rPr lang="en-US" sz="1800" kern="1400" dirty="0">
                <a:effectLst/>
                <a:latin typeface="Times New Roman" panose="02020603050405020304" pitchFamily="18" charset="0"/>
                <a:ea typeface="Calibri" panose="020F0502020204030204" pitchFamily="34" charset="0"/>
              </a:rPr>
              <a:t> </a:t>
            </a:r>
            <a:r>
              <a:rPr lang="en-US" sz="1800" kern="1400" dirty="0" err="1">
                <a:effectLst/>
                <a:latin typeface="Times New Roman" panose="02020603050405020304" pitchFamily="18" charset="0"/>
                <a:ea typeface="Calibri" panose="020F0502020204030204" pitchFamily="34" charset="0"/>
              </a:rPr>
              <a:t>gian</a:t>
            </a:r>
            <a:r>
              <a:rPr lang="en-US" sz="1800" kern="1400" dirty="0">
                <a:effectLst/>
                <a:latin typeface="Times New Roman" panose="02020603050405020304" pitchFamily="18" charset="0"/>
                <a:ea typeface="Calibri" panose="020F0502020204030204" pitchFamily="34" charset="0"/>
              </a:rPr>
              <a:t> </a:t>
            </a:r>
            <a:r>
              <a:rPr lang="en-US" sz="1800" kern="1400" dirty="0" err="1">
                <a:effectLst/>
                <a:latin typeface="Times New Roman" panose="02020603050405020304" pitchFamily="18" charset="0"/>
                <a:ea typeface="Calibri" panose="020F0502020204030204" pitchFamily="34" charset="0"/>
              </a:rPr>
              <a:t>thực</a:t>
            </a:r>
            <a:r>
              <a:rPr lang="en-US" sz="1800" kern="1400" dirty="0">
                <a:effectLst/>
                <a:latin typeface="Times New Roman" panose="02020603050405020304" pitchFamily="18" charset="0"/>
                <a:ea typeface="Calibri" panose="020F0502020204030204" pitchFamily="34" charset="0"/>
              </a:rPr>
              <a:t> </a:t>
            </a:r>
            <a:r>
              <a:rPr lang="en-US" sz="1800" kern="1400" dirty="0" err="1">
                <a:effectLst/>
                <a:latin typeface="Times New Roman" panose="02020603050405020304" pitchFamily="18" charset="0"/>
                <a:ea typeface="Calibri" panose="020F0502020204030204" pitchFamily="34" charset="0"/>
              </a:rPr>
              <a:t>nên</a:t>
            </a:r>
            <a:r>
              <a:rPr lang="en-US" sz="1800" kern="1400" dirty="0">
                <a:effectLst/>
                <a:latin typeface="Times New Roman" panose="02020603050405020304" pitchFamily="18" charset="0"/>
                <a:ea typeface="Calibri" panose="020F0502020204030204" pitchFamily="34" charset="0"/>
              </a:rPr>
              <a:t> </a:t>
            </a:r>
            <a:r>
              <a:rPr lang="en-US" sz="1800" kern="1400" dirty="0" err="1">
                <a:effectLst/>
                <a:latin typeface="Times New Roman" panose="02020603050405020304" pitchFamily="18" charset="0"/>
                <a:ea typeface="Calibri" panose="020F0502020204030204" pitchFamily="34" charset="0"/>
              </a:rPr>
              <a:t>bạn</a:t>
            </a:r>
            <a:r>
              <a:rPr lang="en-US" sz="1800" kern="1400" dirty="0">
                <a:effectLst/>
                <a:latin typeface="Times New Roman" panose="02020603050405020304" pitchFamily="18" charset="0"/>
                <a:ea typeface="Calibri" panose="020F0502020204030204" pitchFamily="34" charset="0"/>
              </a:rPr>
              <a:t> </a:t>
            </a:r>
            <a:r>
              <a:rPr lang="en-US" sz="1800" kern="1400" dirty="0" err="1">
                <a:effectLst/>
                <a:latin typeface="Times New Roman" panose="02020603050405020304" pitchFamily="18" charset="0"/>
                <a:ea typeface="Calibri" panose="020F0502020204030204" pitchFamily="34" charset="0"/>
              </a:rPr>
              <a:t>có</a:t>
            </a:r>
            <a:r>
              <a:rPr lang="en-US" sz="1800" kern="1400" dirty="0">
                <a:effectLst/>
                <a:latin typeface="Times New Roman" panose="02020603050405020304" pitchFamily="18" charset="0"/>
                <a:ea typeface="Calibri" panose="020F0502020204030204" pitchFamily="34" charset="0"/>
              </a:rPr>
              <a:t> </a:t>
            </a:r>
            <a:r>
              <a:rPr lang="en-US" sz="1800" kern="1400" dirty="0" err="1">
                <a:effectLst/>
                <a:latin typeface="Times New Roman" panose="02020603050405020304" pitchFamily="18" charset="0"/>
                <a:ea typeface="Calibri" panose="020F0502020204030204" pitchFamily="34" charset="0"/>
              </a:rPr>
              <a:t>thể</a:t>
            </a:r>
            <a:r>
              <a:rPr lang="en-US" sz="1800" kern="1400" dirty="0">
                <a:effectLst/>
                <a:latin typeface="Times New Roman" panose="02020603050405020304" pitchFamily="18" charset="0"/>
                <a:ea typeface="Calibri" panose="020F0502020204030204" pitchFamily="34" charset="0"/>
              </a:rPr>
              <a:t> </a:t>
            </a:r>
            <a:r>
              <a:rPr lang="en-US" sz="1800" kern="1400" dirty="0" err="1">
                <a:effectLst/>
                <a:latin typeface="Times New Roman" panose="02020603050405020304" pitchFamily="18" charset="0"/>
                <a:ea typeface="Calibri" panose="020F0502020204030204" pitchFamily="34" charset="0"/>
              </a:rPr>
              <a:t>sử</a:t>
            </a:r>
            <a:r>
              <a:rPr lang="en-US" sz="1800" kern="1400" dirty="0">
                <a:effectLst/>
                <a:latin typeface="Times New Roman" panose="02020603050405020304" pitchFamily="18" charset="0"/>
                <a:ea typeface="Calibri" panose="020F0502020204030204" pitchFamily="34" charset="0"/>
              </a:rPr>
              <a:t> </a:t>
            </a:r>
            <a:r>
              <a:rPr lang="en-US" sz="1800" kern="1400" dirty="0" err="1">
                <a:effectLst/>
                <a:latin typeface="Times New Roman" panose="02020603050405020304" pitchFamily="18" charset="0"/>
                <a:ea typeface="Calibri" panose="020F0502020204030204" pitchFamily="34" charset="0"/>
              </a:rPr>
              <a:t>dụng</a:t>
            </a:r>
            <a:r>
              <a:rPr lang="en-US" sz="1800" kern="1400" dirty="0">
                <a:effectLst/>
                <a:latin typeface="Times New Roman" panose="02020603050405020304" pitchFamily="18" charset="0"/>
                <a:ea typeface="Calibri" panose="020F0502020204030204" pitchFamily="34" charset="0"/>
              </a:rPr>
              <a:t> </a:t>
            </a:r>
            <a:r>
              <a:rPr lang="en-US" sz="1800" kern="1400" dirty="0" err="1">
                <a:effectLst/>
                <a:latin typeface="Times New Roman" panose="02020603050405020304" pitchFamily="18" charset="0"/>
                <a:ea typeface="Calibri" panose="020F0502020204030204" pitchFamily="34" charset="0"/>
              </a:rPr>
              <a:t>nó</a:t>
            </a:r>
            <a:r>
              <a:rPr lang="en-US" sz="1800" kern="1400" dirty="0">
                <a:effectLst/>
                <a:latin typeface="Times New Roman" panose="02020603050405020304" pitchFamily="18" charset="0"/>
                <a:ea typeface="Calibri" panose="020F0502020204030204" pitchFamily="34" charset="0"/>
              </a:rPr>
              <a:t> </a:t>
            </a:r>
            <a:r>
              <a:rPr lang="en-US" sz="1800" kern="1400" dirty="0" err="1">
                <a:effectLst/>
                <a:latin typeface="Times New Roman" panose="02020603050405020304" pitchFamily="18" charset="0"/>
                <a:ea typeface="Calibri" panose="020F0502020204030204" pitchFamily="34" charset="0"/>
              </a:rPr>
              <a:t>trong</a:t>
            </a:r>
            <a:r>
              <a:rPr lang="en-US" sz="1800" kern="1400" dirty="0">
                <a:effectLst/>
                <a:latin typeface="Times New Roman" panose="02020603050405020304" pitchFamily="18" charset="0"/>
                <a:ea typeface="Calibri" panose="020F0502020204030204" pitchFamily="34" charset="0"/>
              </a:rPr>
              <a:t> </a:t>
            </a:r>
            <a:r>
              <a:rPr lang="en-US" sz="1800" kern="1400" dirty="0" err="1">
                <a:effectLst/>
                <a:latin typeface="Times New Roman" panose="02020603050405020304" pitchFamily="18" charset="0"/>
                <a:ea typeface="Calibri" panose="020F0502020204030204" pitchFamily="34" charset="0"/>
              </a:rPr>
              <a:t>các</a:t>
            </a:r>
            <a:r>
              <a:rPr lang="en-US" sz="1800" kern="1400" dirty="0">
                <a:effectLst/>
                <a:latin typeface="Times New Roman" panose="02020603050405020304" pitchFamily="18" charset="0"/>
                <a:ea typeface="Calibri" panose="020F0502020204030204" pitchFamily="34" charset="0"/>
              </a:rPr>
              <a:t> </a:t>
            </a:r>
            <a:r>
              <a:rPr lang="en-US" sz="1800" kern="1400" dirty="0" err="1">
                <a:effectLst/>
                <a:latin typeface="Times New Roman" panose="02020603050405020304" pitchFamily="18" charset="0"/>
                <a:ea typeface="Calibri" panose="020F0502020204030204" pitchFamily="34" charset="0"/>
              </a:rPr>
              <a:t>ứng</a:t>
            </a:r>
            <a:r>
              <a:rPr lang="en-US" sz="1800" kern="1400" dirty="0">
                <a:effectLst/>
                <a:latin typeface="Times New Roman" panose="02020603050405020304" pitchFamily="18" charset="0"/>
                <a:ea typeface="Calibri" panose="020F0502020204030204" pitchFamily="34" charset="0"/>
              </a:rPr>
              <a:t> </a:t>
            </a:r>
            <a:r>
              <a:rPr lang="en-US" sz="1800" kern="1400" dirty="0" err="1">
                <a:effectLst/>
                <a:latin typeface="Times New Roman" panose="02020603050405020304" pitchFamily="18" charset="0"/>
                <a:ea typeface="Calibri" panose="020F0502020204030204" pitchFamily="34" charset="0"/>
              </a:rPr>
              <a:t>dụng</a:t>
            </a:r>
            <a:r>
              <a:rPr lang="en-US" sz="1800" kern="1400" dirty="0">
                <a:effectLst/>
                <a:latin typeface="Times New Roman" panose="02020603050405020304" pitchFamily="18" charset="0"/>
                <a:ea typeface="Calibri" panose="020F0502020204030204" pitchFamily="34" charset="0"/>
              </a:rPr>
              <a:t> </a:t>
            </a:r>
            <a:r>
              <a:rPr lang="en-US" sz="1800" kern="1400" dirty="0" err="1">
                <a:effectLst/>
                <a:latin typeface="Times New Roman" panose="02020603050405020304" pitchFamily="18" charset="0"/>
                <a:ea typeface="Calibri" panose="020F0502020204030204" pitchFamily="34" charset="0"/>
              </a:rPr>
              <a:t>như</a:t>
            </a:r>
            <a:r>
              <a:rPr lang="en-US" sz="1800" kern="1400" dirty="0">
                <a:effectLst/>
                <a:latin typeface="Times New Roman" panose="02020603050405020304" pitchFamily="18" charset="0"/>
                <a:ea typeface="Calibri" panose="020F0502020204030204" pitchFamily="34" charset="0"/>
              </a:rPr>
              <a:t> </a:t>
            </a:r>
            <a:r>
              <a:rPr lang="en-US" sz="1800" kern="1400" dirty="0" err="1">
                <a:effectLst/>
                <a:latin typeface="Times New Roman" panose="02020603050405020304" pitchFamily="18" charset="0"/>
                <a:ea typeface="Calibri" panose="020F0502020204030204" pitchFamily="34" charset="0"/>
              </a:rPr>
              <a:t>trò</a:t>
            </a:r>
            <a:r>
              <a:rPr lang="en-US" sz="1800" kern="1400" dirty="0">
                <a:effectLst/>
                <a:latin typeface="Times New Roman" panose="02020603050405020304" pitchFamily="18" charset="0"/>
                <a:ea typeface="Calibri" panose="020F0502020204030204" pitchFamily="34" charset="0"/>
              </a:rPr>
              <a:t> </a:t>
            </a:r>
            <a:r>
              <a:rPr lang="en-US" sz="1800" kern="1400" dirty="0" err="1">
                <a:effectLst/>
                <a:latin typeface="Times New Roman" panose="02020603050405020304" pitchFamily="18" charset="0"/>
                <a:ea typeface="Calibri" panose="020F0502020204030204" pitchFamily="34" charset="0"/>
              </a:rPr>
              <a:t>chuyện</a:t>
            </a:r>
            <a:r>
              <a:rPr lang="en-US" sz="1800" kern="1400" dirty="0">
                <a:effectLst/>
                <a:latin typeface="Times New Roman" panose="02020603050405020304" pitchFamily="18" charset="0"/>
                <a:ea typeface="Calibri" panose="020F0502020204030204" pitchFamily="34" charset="0"/>
              </a:rPr>
              <a:t> video </a:t>
            </a:r>
            <a:r>
              <a:rPr lang="en-US" sz="1800" kern="1400" dirty="0" err="1">
                <a:effectLst/>
                <a:latin typeface="Times New Roman" panose="02020603050405020304" pitchFamily="18" charset="0"/>
                <a:ea typeface="Calibri" panose="020F0502020204030204" pitchFamily="34" charset="0"/>
              </a:rPr>
              <a:t>hoặc</a:t>
            </a:r>
            <a:r>
              <a:rPr lang="en-US" sz="1800" kern="1400" dirty="0">
                <a:effectLst/>
                <a:latin typeface="Times New Roman" panose="02020603050405020304" pitchFamily="18" charset="0"/>
                <a:ea typeface="Calibri" panose="020F0502020204030204" pitchFamily="34" charset="0"/>
              </a:rPr>
              <a:t> </a:t>
            </a:r>
            <a:r>
              <a:rPr lang="en-US" sz="1800" kern="1400" dirty="0" err="1">
                <a:effectLst/>
                <a:latin typeface="Times New Roman" panose="02020603050405020304" pitchFamily="18" charset="0"/>
                <a:ea typeface="Calibri" panose="020F0502020204030204" pitchFamily="34" charset="0"/>
              </a:rPr>
              <a:t>trò</a:t>
            </a:r>
            <a:r>
              <a:rPr lang="en-US" sz="1800" kern="1400" dirty="0">
                <a:effectLst/>
                <a:latin typeface="Times New Roman" panose="02020603050405020304" pitchFamily="18" charset="0"/>
                <a:ea typeface="Calibri" panose="020F0502020204030204" pitchFamily="34" charset="0"/>
              </a:rPr>
              <a:t> </a:t>
            </a:r>
            <a:r>
              <a:rPr lang="en-US" sz="1800" kern="1400" dirty="0" err="1">
                <a:effectLst/>
                <a:latin typeface="Times New Roman" panose="02020603050405020304" pitchFamily="18" charset="0"/>
                <a:ea typeface="Calibri" panose="020F0502020204030204" pitchFamily="34" charset="0"/>
              </a:rPr>
              <a:t>chơi</a:t>
            </a:r>
            <a:r>
              <a:rPr lang="en-US" sz="1800" kern="1400" dirty="0">
                <a:effectLst/>
                <a:latin typeface="Times New Roman" panose="02020603050405020304" pitchFamily="18" charset="0"/>
                <a:ea typeface="Calibri" panose="020F0502020204030204" pitchFamily="34" charset="0"/>
              </a:rPr>
              <a:t> </a:t>
            </a:r>
            <a:r>
              <a:rPr lang="en-US" sz="1800" kern="1400" dirty="0" err="1">
                <a:effectLst/>
                <a:latin typeface="Times New Roman" panose="02020603050405020304" pitchFamily="18" charset="0"/>
                <a:ea typeface="Calibri" panose="020F0502020204030204" pitchFamily="34" charset="0"/>
              </a:rPr>
              <a:t>phản</a:t>
            </a:r>
            <a:r>
              <a:rPr lang="en-US" sz="1800" kern="1400" dirty="0">
                <a:effectLst/>
                <a:latin typeface="Times New Roman" panose="02020603050405020304" pitchFamily="18" charset="0"/>
                <a:ea typeface="Calibri" panose="020F0502020204030204" pitchFamily="34" charset="0"/>
              </a:rPr>
              <a:t> </a:t>
            </a:r>
            <a:r>
              <a:rPr lang="en-US" sz="1800" kern="1400" dirty="0" err="1">
                <a:effectLst/>
                <a:latin typeface="Times New Roman" panose="02020603050405020304" pitchFamily="18" charset="0"/>
                <a:ea typeface="Calibri" panose="020F0502020204030204" pitchFamily="34" charset="0"/>
              </a:rPr>
              <a:t>hồi</a:t>
            </a:r>
            <a:r>
              <a:rPr lang="en-US" sz="1800" kern="1400" dirty="0">
                <a:effectLst/>
                <a:latin typeface="Times New Roman" panose="02020603050405020304" pitchFamily="18" charset="0"/>
                <a:ea typeface="Calibri" panose="020F0502020204030204" pitchFamily="34" charset="0"/>
              </a:rPr>
              <a:t> </a:t>
            </a:r>
            <a:r>
              <a:rPr lang="en-US" sz="1800" kern="1400" dirty="0" err="1">
                <a:effectLst/>
                <a:latin typeface="Times New Roman" panose="02020603050405020304" pitchFamily="18" charset="0"/>
                <a:ea typeface="Calibri" panose="020F0502020204030204" pitchFamily="34" charset="0"/>
              </a:rPr>
              <a:t>biểu</a:t>
            </a:r>
            <a:r>
              <a:rPr lang="en-US" sz="1800" kern="1400" dirty="0">
                <a:effectLst/>
                <a:latin typeface="Times New Roman" panose="02020603050405020304" pitchFamily="18" charset="0"/>
                <a:ea typeface="Calibri" panose="020F0502020204030204" pitchFamily="34" charset="0"/>
              </a:rPr>
              <a:t> </a:t>
            </a:r>
            <a:r>
              <a:rPr lang="en-US" sz="1800" kern="1400" dirty="0" err="1">
                <a:effectLst/>
                <a:latin typeface="Times New Roman" panose="02020603050405020304" pitchFamily="18" charset="0"/>
                <a:ea typeface="Calibri" panose="020F0502020204030204" pitchFamily="34" charset="0"/>
              </a:rPr>
              <a:t>cảm</a:t>
            </a:r>
            <a:r>
              <a:rPr lang="en-US" sz="1800" kern="1400" dirty="0">
                <a:effectLst/>
                <a:latin typeface="Times New Roman" panose="02020603050405020304" pitchFamily="18" charset="0"/>
                <a:ea typeface="Calibri" panose="020F0502020204030204" pitchFamily="34" charset="0"/>
              </a:rPr>
              <a:t> </a:t>
            </a:r>
            <a:r>
              <a:rPr lang="en-US" sz="1800" kern="1400" dirty="0" err="1">
                <a:effectLst/>
                <a:latin typeface="Times New Roman" panose="02020603050405020304" pitchFamily="18" charset="0"/>
                <a:ea typeface="Calibri" panose="020F0502020204030204" pitchFamily="34" charset="0"/>
              </a:rPr>
              <a:t>của</a:t>
            </a:r>
            <a:r>
              <a:rPr lang="en-US" sz="1800" kern="1400" dirty="0">
                <a:effectLst/>
                <a:latin typeface="Times New Roman" panose="02020603050405020304" pitchFamily="18" charset="0"/>
                <a:ea typeface="Calibri" panose="020F0502020204030204" pitchFamily="34" charset="0"/>
              </a:rPr>
              <a:t> </a:t>
            </a:r>
            <a:r>
              <a:rPr lang="en-US" sz="1800" kern="1400" dirty="0" err="1">
                <a:effectLst/>
                <a:latin typeface="Times New Roman" panose="02020603050405020304" pitchFamily="18" charset="0"/>
                <a:ea typeface="Calibri" panose="020F0502020204030204" pitchFamily="34" charset="0"/>
              </a:rPr>
              <a:t>người</a:t>
            </a:r>
            <a:r>
              <a:rPr lang="en-US" sz="1800" kern="1400" dirty="0">
                <a:effectLst/>
                <a:latin typeface="Times New Roman" panose="02020603050405020304" pitchFamily="18" charset="0"/>
                <a:ea typeface="Calibri" panose="020F0502020204030204" pitchFamily="34" charset="0"/>
              </a:rPr>
              <a:t> </a:t>
            </a:r>
            <a:r>
              <a:rPr lang="en-US" sz="1800" kern="1400" dirty="0" err="1">
                <a:effectLst/>
                <a:latin typeface="Times New Roman" panose="02020603050405020304" pitchFamily="18" charset="0"/>
                <a:ea typeface="Calibri" panose="020F0502020204030204" pitchFamily="34" charset="0"/>
              </a:rPr>
              <a:t>chơi</a:t>
            </a:r>
            <a:r>
              <a:rPr lang="en-US" sz="1800" kern="1400" dirty="0">
                <a:effectLst/>
                <a:latin typeface="Times New Roman" panose="02020603050405020304" pitchFamily="18" charset="0"/>
                <a:ea typeface="Calibri" panose="020F0502020204030204" pitchFamily="34" charset="0"/>
              </a:rPr>
              <a:t>.</a:t>
            </a:r>
          </a:p>
          <a:p>
            <a:endParaRPr lang="en-US" dirty="0"/>
          </a:p>
        </p:txBody>
      </p:sp>
    </p:spTree>
    <p:extLst>
      <p:ext uri="{BB962C8B-B14F-4D97-AF65-F5344CB8AC3E}">
        <p14:creationId xmlns:p14="http://schemas.microsoft.com/office/powerpoint/2010/main" val="35061262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0D36512-CBFF-4783-A847-B49245047A57}"/>
              </a:ext>
            </a:extLst>
          </p:cNvPr>
          <p:cNvSpPr txBox="1"/>
          <p:nvPr/>
        </p:nvSpPr>
        <p:spPr>
          <a:xfrm>
            <a:off x="1046374" y="518474"/>
            <a:ext cx="7869025" cy="707886"/>
          </a:xfrm>
          <a:prstGeom prst="rect">
            <a:avLst/>
          </a:prstGeom>
          <a:noFill/>
        </p:spPr>
        <p:txBody>
          <a:bodyPr wrap="square" rtlCol="0">
            <a:spAutoFit/>
          </a:bodyPr>
          <a:lstStyle/>
          <a:p>
            <a:r>
              <a:rPr lang="en-US" sz="4000" dirty="0" err="1" smtClean="0">
                <a:solidFill>
                  <a:srgbClr val="EAB200"/>
                </a:solidFill>
                <a:latin typeface="Times New Roman" panose="02020603050405020304" pitchFamily="18" charset="0"/>
                <a:cs typeface="Times New Roman" panose="02020603050405020304" pitchFamily="18" charset="0"/>
              </a:rPr>
              <a:t>Nhận</a:t>
            </a:r>
            <a:r>
              <a:rPr lang="en-US" sz="4000" dirty="0" smtClean="0">
                <a:solidFill>
                  <a:srgbClr val="EAB200"/>
                </a:solidFill>
                <a:latin typeface="Times New Roman" panose="02020603050405020304" pitchFamily="18" charset="0"/>
                <a:cs typeface="Times New Roman" panose="02020603050405020304" pitchFamily="18" charset="0"/>
              </a:rPr>
              <a:t> </a:t>
            </a:r>
            <a:r>
              <a:rPr lang="en-US" sz="4000" dirty="0" err="1" smtClean="0">
                <a:solidFill>
                  <a:srgbClr val="EAB200"/>
                </a:solidFill>
                <a:latin typeface="Times New Roman" panose="02020603050405020304" pitchFamily="18" charset="0"/>
                <a:cs typeface="Times New Roman" panose="02020603050405020304" pitchFamily="18" charset="0"/>
              </a:rPr>
              <a:t>diện</a:t>
            </a:r>
            <a:r>
              <a:rPr lang="en-US" sz="4000" dirty="0" smtClean="0">
                <a:solidFill>
                  <a:srgbClr val="EAB200"/>
                </a:solidFill>
                <a:latin typeface="Times New Roman" panose="02020603050405020304" pitchFamily="18" charset="0"/>
                <a:cs typeface="Times New Roman" panose="02020603050405020304" pitchFamily="18" charset="0"/>
              </a:rPr>
              <a:t> </a:t>
            </a:r>
            <a:r>
              <a:rPr lang="en-US" sz="4000" dirty="0" err="1" smtClean="0">
                <a:solidFill>
                  <a:srgbClr val="EAB200"/>
                </a:solidFill>
                <a:latin typeface="Times New Roman" panose="02020603050405020304" pitchFamily="18" charset="0"/>
                <a:cs typeface="Times New Roman" panose="02020603050405020304" pitchFamily="18" charset="0"/>
              </a:rPr>
              <a:t>khuôn</a:t>
            </a:r>
            <a:r>
              <a:rPr lang="en-US" sz="4000" dirty="0" smtClean="0">
                <a:solidFill>
                  <a:srgbClr val="EAB200"/>
                </a:solidFill>
                <a:latin typeface="Times New Roman" panose="02020603050405020304" pitchFamily="18" charset="0"/>
                <a:cs typeface="Times New Roman" panose="02020603050405020304" pitchFamily="18" charset="0"/>
              </a:rPr>
              <a:t> </a:t>
            </a:r>
            <a:r>
              <a:rPr lang="en-US" sz="4000" dirty="0" err="1" smtClean="0">
                <a:solidFill>
                  <a:srgbClr val="EAB200"/>
                </a:solidFill>
                <a:latin typeface="Times New Roman" panose="02020603050405020304" pitchFamily="18" charset="0"/>
                <a:cs typeface="Times New Roman" panose="02020603050405020304" pitchFamily="18" charset="0"/>
              </a:rPr>
              <a:t>mặt</a:t>
            </a:r>
            <a:r>
              <a:rPr lang="en-US" sz="4000" dirty="0" smtClean="0">
                <a:solidFill>
                  <a:srgbClr val="EAB200"/>
                </a:solidFill>
                <a:latin typeface="Times New Roman" panose="02020603050405020304" pitchFamily="18" charset="0"/>
                <a:cs typeface="Times New Roman" panose="02020603050405020304" pitchFamily="18" charset="0"/>
              </a:rPr>
              <a:t> </a:t>
            </a:r>
            <a:r>
              <a:rPr lang="en-US" sz="4000" dirty="0" err="1" smtClean="0">
                <a:solidFill>
                  <a:srgbClr val="EAB200"/>
                </a:solidFill>
                <a:latin typeface="Times New Roman" panose="02020603050405020304" pitchFamily="18" charset="0"/>
                <a:cs typeface="Times New Roman" panose="02020603050405020304" pitchFamily="18" charset="0"/>
              </a:rPr>
              <a:t>trong</a:t>
            </a:r>
            <a:r>
              <a:rPr lang="en-US" sz="4000" dirty="0" smtClean="0">
                <a:solidFill>
                  <a:srgbClr val="EAB200"/>
                </a:solidFill>
                <a:latin typeface="Times New Roman" panose="02020603050405020304" pitchFamily="18" charset="0"/>
                <a:cs typeface="Times New Roman" panose="02020603050405020304" pitchFamily="18" charset="0"/>
              </a:rPr>
              <a:t> ML </a:t>
            </a:r>
            <a:r>
              <a:rPr lang="en-US" sz="4000" dirty="0">
                <a:solidFill>
                  <a:srgbClr val="EAB200"/>
                </a:solidFill>
                <a:latin typeface="Times New Roman" panose="02020603050405020304" pitchFamily="18" charset="0"/>
                <a:cs typeface="Times New Roman" panose="02020603050405020304" pitchFamily="18" charset="0"/>
              </a:rPr>
              <a:t>kit</a:t>
            </a:r>
            <a:endParaRPr lang="vi-VN" sz="4000" dirty="0">
              <a:solidFill>
                <a:srgbClr val="EAB200"/>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52B6F3C2-333F-4C4E-979D-86D6459DB8A2}"/>
              </a:ext>
            </a:extLst>
          </p:cNvPr>
          <p:cNvSpPr txBox="1"/>
          <p:nvPr/>
        </p:nvSpPr>
        <p:spPr>
          <a:xfrm>
            <a:off x="695408" y="1226360"/>
            <a:ext cx="8527723" cy="3000821"/>
          </a:xfrm>
          <a:prstGeom prst="rect">
            <a:avLst/>
          </a:prstGeom>
          <a:noFill/>
        </p:spPr>
        <p:txBody>
          <a:bodyPr wrap="square" rtlCol="0">
            <a:spAutoFit/>
          </a:bodyPr>
          <a:lstStyle/>
          <a:p>
            <a:pPr marR="0" lvl="0" algn="just">
              <a:lnSpc>
                <a:spcPct val="150000"/>
              </a:lnSpc>
              <a:spcBef>
                <a:spcPts val="0"/>
              </a:spcBef>
              <a:spcAft>
                <a:spcPts val="0"/>
              </a:spcAft>
            </a:pPr>
            <a:r>
              <a:rPr lang="vi-VN" kern="1400" dirty="0">
                <a:latin typeface="Times New Roman" panose="02020603050405020304" pitchFamily="18" charset="0"/>
                <a:ea typeface="Calibri" panose="020F0502020204030204" pitchFamily="34" charset="0"/>
              </a:rPr>
              <a:t>API nhận diện khuôn mặt của ML Kit cung cấp các tính năng: </a:t>
            </a:r>
          </a:p>
          <a:p>
            <a:pPr marL="342900" marR="0" lvl="0" indent="-342900" algn="just">
              <a:lnSpc>
                <a:spcPct val="150000"/>
              </a:lnSpc>
              <a:spcBef>
                <a:spcPts val="0"/>
              </a:spcBef>
              <a:spcAft>
                <a:spcPts val="0"/>
              </a:spcAft>
              <a:buFont typeface="Wingdings" panose="05000000000000000000" pitchFamily="2" charset="2"/>
              <a:buChar char="Ø"/>
            </a:pPr>
            <a:r>
              <a:rPr lang="vi-VN" kern="1400" dirty="0">
                <a:latin typeface="Times New Roman" panose="02020603050405020304" pitchFamily="18" charset="0"/>
                <a:ea typeface="Calibri" panose="020F0502020204030204" pitchFamily="34" charset="0"/>
              </a:rPr>
              <a:t>Phát hiện khuôn mặt trong một hình ảnh.</a:t>
            </a:r>
          </a:p>
          <a:p>
            <a:pPr marL="342900" marR="0" lvl="0" indent="-342900" algn="just">
              <a:lnSpc>
                <a:spcPct val="150000"/>
              </a:lnSpc>
              <a:spcBef>
                <a:spcPts val="0"/>
              </a:spcBef>
              <a:spcAft>
                <a:spcPts val="0"/>
              </a:spcAft>
              <a:buFont typeface="Wingdings" panose="05000000000000000000" pitchFamily="2" charset="2"/>
              <a:buChar char="Ø"/>
            </a:pPr>
            <a:r>
              <a:rPr lang="vi-VN" kern="1400" dirty="0">
                <a:latin typeface="Times New Roman" panose="02020603050405020304" pitchFamily="18" charset="0"/>
                <a:ea typeface="Calibri" panose="020F0502020204030204" pitchFamily="34" charset="0"/>
              </a:rPr>
              <a:t>Xác định các đặc điểm chính trên khuôn mặt như mắt, mũi, miệng, hạnh phúc, v.v.</a:t>
            </a:r>
          </a:p>
          <a:p>
            <a:pPr marL="342900" marR="0" lvl="0" indent="-342900" algn="just">
              <a:lnSpc>
                <a:spcPct val="150000"/>
              </a:lnSpc>
              <a:spcBef>
                <a:spcPts val="0"/>
              </a:spcBef>
              <a:spcAft>
                <a:spcPts val="0"/>
              </a:spcAft>
              <a:buFont typeface="Wingdings" panose="05000000000000000000" pitchFamily="2" charset="2"/>
              <a:buChar char="Ø"/>
            </a:pPr>
            <a:r>
              <a:rPr lang="vi-VN" kern="1400" dirty="0">
                <a:latin typeface="Times New Roman" panose="02020603050405020304" pitchFamily="18" charset="0"/>
                <a:ea typeface="Calibri" panose="020F0502020204030204" pitchFamily="34" charset="0"/>
              </a:rPr>
              <a:t>Lấy đường nét của khuôn mặt được phát hiện và các đặc điểm khuôn mặt của họ</a:t>
            </a:r>
            <a:r>
              <a:rPr lang="vi-VN" kern="1400" dirty="0" smtClean="0">
                <a:latin typeface="Times New Roman" panose="02020603050405020304" pitchFamily="18" charset="0"/>
                <a:ea typeface="Calibri" panose="020F0502020204030204" pitchFamily="34" charset="0"/>
              </a:rPr>
              <a:t>.</a:t>
            </a:r>
            <a:endParaRPr lang="en-US" kern="1400" dirty="0" smtClean="0">
              <a:latin typeface="Times New Roman" panose="02020603050405020304" pitchFamily="18" charset="0"/>
              <a:ea typeface="Calibri" panose="020F0502020204030204" pitchFamily="34" charset="0"/>
            </a:endParaRPr>
          </a:p>
          <a:p>
            <a:pPr marL="342900" marR="0" lvl="0" indent="-342900" algn="just">
              <a:lnSpc>
                <a:spcPct val="150000"/>
              </a:lnSpc>
              <a:spcBef>
                <a:spcPts val="0"/>
              </a:spcBef>
              <a:spcAft>
                <a:spcPts val="0"/>
              </a:spcAft>
              <a:buFont typeface="Wingdings" panose="05000000000000000000" pitchFamily="2" charset="2"/>
              <a:buChar char="Ø"/>
            </a:pPr>
            <a:r>
              <a:rPr lang="vi-VN" kern="1400" dirty="0">
                <a:latin typeface="Times New Roman" panose="02020603050405020304" pitchFamily="18" charset="0"/>
                <a:ea typeface="Calibri" panose="020F0502020204030204" pitchFamily="34" charset="0"/>
              </a:rPr>
              <a:t>API nhận diện khuôn mặt của ML Kit được thiết kế để hoạt động trên chính thiết bị giúp thiết bị nhanh, chính xác và có khả năng phát hiện khuôn mặt trong thời gian thực.</a:t>
            </a:r>
            <a:endParaRPr lang="vi-VN" sz="1800" kern="1400" dirty="0">
              <a:effectLst/>
              <a:latin typeface="Times New Roman" panose="02020603050405020304" pitchFamily="18" charset="0"/>
              <a:ea typeface="Calibri" panose="020F0502020204030204" pitchFamily="34" charset="0"/>
            </a:endParaRPr>
          </a:p>
        </p:txBody>
      </p:sp>
      <p:graphicFrame>
        <p:nvGraphicFramePr>
          <p:cNvPr id="4" name="Object 3"/>
          <p:cNvGraphicFramePr>
            <a:graphicFrameLocks noChangeAspect="1"/>
          </p:cNvGraphicFramePr>
          <p:nvPr>
            <p:extLst>
              <p:ext uri="{D42A27DB-BD31-4B8C-83A1-F6EECF244321}">
                <p14:modId xmlns:p14="http://schemas.microsoft.com/office/powerpoint/2010/main" val="2381644920"/>
              </p:ext>
            </p:extLst>
          </p:nvPr>
        </p:nvGraphicFramePr>
        <p:xfrm>
          <a:off x="5663379" y="4227180"/>
          <a:ext cx="2048607" cy="2509101"/>
        </p:xfrm>
        <a:graphic>
          <a:graphicData uri="http://schemas.openxmlformats.org/presentationml/2006/ole">
            <mc:AlternateContent xmlns:mc="http://schemas.openxmlformats.org/markup-compatibility/2006">
              <mc:Choice xmlns:v="urn:schemas-microsoft-com:vml" Requires="v">
                <p:oleObj spid="_x0000_s1030" name="Bitmap Image" r:id="rId3" imgW="3459600" imgH="4671000" progId="Paint.Picture">
                  <p:embed/>
                </p:oleObj>
              </mc:Choice>
              <mc:Fallback>
                <p:oleObj name="Bitmap Image" r:id="rId3" imgW="3459600" imgH="4671000" progId="Paint.Picture">
                  <p:embed/>
                  <p:pic>
                    <p:nvPicPr>
                      <p:cNvPr id="0" name=""/>
                      <p:cNvPicPr/>
                      <p:nvPr/>
                    </p:nvPicPr>
                    <p:blipFill>
                      <a:blip r:embed="rId4"/>
                      <a:stretch>
                        <a:fillRect/>
                      </a:stretch>
                    </p:blipFill>
                    <p:spPr>
                      <a:xfrm>
                        <a:off x="5663379" y="4227180"/>
                        <a:ext cx="2048607" cy="2509101"/>
                      </a:xfrm>
                      <a:prstGeom prst="rect">
                        <a:avLst/>
                      </a:prstGeom>
                    </p:spPr>
                  </p:pic>
                </p:oleObj>
              </mc:Fallback>
            </mc:AlternateContent>
          </a:graphicData>
        </a:graphic>
      </p:graphicFrame>
      <p:pic>
        <p:nvPicPr>
          <p:cNvPr id="6" name="Picture 2" descr="Face Detection | ML Kit | Google Developers">
            <a:extLst>
              <a:ext uri="{FF2B5EF4-FFF2-40B4-BE49-F238E27FC236}">
                <a16:creationId xmlns:a16="http://schemas.microsoft.com/office/drawing/2014/main" id="{550A5785-9EA8-4A96-AC09-84C4D054CDA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04504" y="4227180"/>
            <a:ext cx="3349780" cy="25091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97225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7D4BD90-6E0C-4CBD-A97E-97917F285118}"/>
              </a:ext>
            </a:extLst>
          </p:cNvPr>
          <p:cNvSpPr txBox="1"/>
          <p:nvPr/>
        </p:nvSpPr>
        <p:spPr>
          <a:xfrm>
            <a:off x="1046375" y="518474"/>
            <a:ext cx="6089716" cy="707886"/>
          </a:xfrm>
          <a:prstGeom prst="rect">
            <a:avLst/>
          </a:prstGeom>
          <a:noFill/>
        </p:spPr>
        <p:txBody>
          <a:bodyPr wrap="square" rtlCol="0">
            <a:spAutoFit/>
          </a:bodyPr>
          <a:lstStyle/>
          <a:p>
            <a:r>
              <a:rPr lang="en-US" sz="4000" dirty="0" err="1">
                <a:solidFill>
                  <a:srgbClr val="EAB200"/>
                </a:solidFill>
                <a:latin typeface="Times New Roman" panose="02020603050405020304" pitchFamily="18" charset="0"/>
                <a:cs typeface="Times New Roman" panose="02020603050405020304" pitchFamily="18" charset="0"/>
              </a:rPr>
              <a:t>Nguyên</a:t>
            </a:r>
            <a:r>
              <a:rPr lang="en-US" sz="4000" dirty="0">
                <a:solidFill>
                  <a:srgbClr val="EAB200"/>
                </a:solidFill>
                <a:latin typeface="Times New Roman" panose="02020603050405020304" pitchFamily="18" charset="0"/>
                <a:cs typeface="Times New Roman" panose="02020603050405020304" pitchFamily="18" charset="0"/>
              </a:rPr>
              <a:t> </a:t>
            </a:r>
            <a:r>
              <a:rPr lang="en-US" sz="4000" dirty="0" err="1">
                <a:solidFill>
                  <a:srgbClr val="EAB200"/>
                </a:solidFill>
                <a:latin typeface="Times New Roman" panose="02020603050405020304" pitchFamily="18" charset="0"/>
                <a:cs typeface="Times New Roman" panose="02020603050405020304" pitchFamily="18" charset="0"/>
              </a:rPr>
              <a:t>lý</a:t>
            </a:r>
            <a:r>
              <a:rPr lang="en-US" sz="4000" dirty="0">
                <a:solidFill>
                  <a:srgbClr val="EAB200"/>
                </a:solidFill>
                <a:latin typeface="Times New Roman" panose="02020603050405020304" pitchFamily="18" charset="0"/>
                <a:cs typeface="Times New Roman" panose="02020603050405020304" pitchFamily="18" charset="0"/>
              </a:rPr>
              <a:t> </a:t>
            </a:r>
            <a:r>
              <a:rPr lang="en-US" sz="4000" dirty="0" err="1">
                <a:solidFill>
                  <a:srgbClr val="EAB200"/>
                </a:solidFill>
                <a:latin typeface="Times New Roman" panose="02020603050405020304" pitchFamily="18" charset="0"/>
                <a:cs typeface="Times New Roman" panose="02020603050405020304" pitchFamily="18" charset="0"/>
              </a:rPr>
              <a:t>hoạt</a:t>
            </a:r>
            <a:r>
              <a:rPr lang="en-US" sz="4000" dirty="0">
                <a:solidFill>
                  <a:srgbClr val="EAB200"/>
                </a:solidFill>
                <a:latin typeface="Times New Roman" panose="02020603050405020304" pitchFamily="18" charset="0"/>
                <a:cs typeface="Times New Roman" panose="02020603050405020304" pitchFamily="18" charset="0"/>
              </a:rPr>
              <a:t> </a:t>
            </a:r>
            <a:r>
              <a:rPr lang="en-US" sz="4000" dirty="0" err="1">
                <a:solidFill>
                  <a:srgbClr val="EAB200"/>
                </a:solidFill>
                <a:latin typeface="Times New Roman" panose="02020603050405020304" pitchFamily="18" charset="0"/>
                <a:cs typeface="Times New Roman" panose="02020603050405020304" pitchFamily="18" charset="0"/>
              </a:rPr>
              <a:t>động</a:t>
            </a:r>
            <a:endParaRPr lang="vi-VN" sz="4000" dirty="0">
              <a:solidFill>
                <a:srgbClr val="EAB200"/>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F20855CF-3D8A-4421-95FC-5E967C12ED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0577" y="3644526"/>
            <a:ext cx="1123305" cy="1123305"/>
          </a:xfrm>
          <a:prstGeom prst="rect">
            <a:avLst/>
          </a:prstGeom>
        </p:spPr>
      </p:pic>
      <p:pic>
        <p:nvPicPr>
          <p:cNvPr id="5" name="Picture 4">
            <a:extLst>
              <a:ext uri="{FF2B5EF4-FFF2-40B4-BE49-F238E27FC236}">
                <a16:creationId xmlns:a16="http://schemas.microsoft.com/office/drawing/2014/main" id="{592CC33D-E594-4E2E-AEF5-EAF933E168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45446" y="1854364"/>
            <a:ext cx="1790162" cy="1790162"/>
          </a:xfrm>
          <a:prstGeom prst="rect">
            <a:avLst/>
          </a:prstGeom>
        </p:spPr>
      </p:pic>
      <p:pic>
        <p:nvPicPr>
          <p:cNvPr id="3074" name="Picture 2" descr="Face scan">
            <a:extLst>
              <a:ext uri="{FF2B5EF4-FFF2-40B4-BE49-F238E27FC236}">
                <a16:creationId xmlns:a16="http://schemas.microsoft.com/office/drawing/2014/main" id="{8755A285-D58F-4F35-AB38-0573939F3F8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7785" y="3548631"/>
            <a:ext cx="1219200" cy="1219200"/>
          </a:xfrm>
          <a:prstGeom prst="rect">
            <a:avLst/>
          </a:prstGeom>
          <a:noFill/>
          <a:extLst>
            <a:ext uri="{909E8E84-426E-40DD-AFC4-6F175D3DCCD1}">
              <a14:hiddenFill xmlns:a14="http://schemas.microsoft.com/office/drawing/2010/main">
                <a:solidFill>
                  <a:srgbClr val="FFFFFF"/>
                </a:solidFill>
              </a14:hiddenFill>
            </a:ext>
          </a:extLst>
        </p:spPr>
      </p:pic>
      <p:sp>
        <p:nvSpPr>
          <p:cNvPr id="7" name="Arrow: Left-Right 6">
            <a:extLst>
              <a:ext uri="{FF2B5EF4-FFF2-40B4-BE49-F238E27FC236}">
                <a16:creationId xmlns:a16="http://schemas.microsoft.com/office/drawing/2014/main" id="{01FDB136-EBEE-482C-B6EC-AE9248A4ECA5}"/>
              </a:ext>
            </a:extLst>
          </p:cNvPr>
          <p:cNvSpPr/>
          <p:nvPr/>
        </p:nvSpPr>
        <p:spPr>
          <a:xfrm>
            <a:off x="3743700" y="3987943"/>
            <a:ext cx="1790163" cy="43647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Arrow: Left-Right 7">
            <a:extLst>
              <a:ext uri="{FF2B5EF4-FFF2-40B4-BE49-F238E27FC236}">
                <a16:creationId xmlns:a16="http://schemas.microsoft.com/office/drawing/2014/main" id="{EE5C90AB-20B3-424C-801F-C860A0C76CC6}"/>
              </a:ext>
            </a:extLst>
          </p:cNvPr>
          <p:cNvSpPr/>
          <p:nvPr/>
        </p:nvSpPr>
        <p:spPr>
          <a:xfrm rot="19275394">
            <a:off x="6287690" y="3475792"/>
            <a:ext cx="1790163" cy="43647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960843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565A88C-06D4-43B9-B2E9-51D6B89C757E}"/>
              </a:ext>
            </a:extLst>
          </p:cNvPr>
          <p:cNvSpPr txBox="1"/>
          <p:nvPr/>
        </p:nvSpPr>
        <p:spPr>
          <a:xfrm>
            <a:off x="1046375" y="518474"/>
            <a:ext cx="6089716" cy="707886"/>
          </a:xfrm>
          <a:prstGeom prst="rect">
            <a:avLst/>
          </a:prstGeom>
          <a:noFill/>
        </p:spPr>
        <p:txBody>
          <a:bodyPr wrap="square" rtlCol="0">
            <a:spAutoFit/>
          </a:bodyPr>
          <a:lstStyle/>
          <a:p>
            <a:r>
              <a:rPr lang="en-US" sz="4000" dirty="0" err="1">
                <a:solidFill>
                  <a:srgbClr val="EAB200"/>
                </a:solidFill>
                <a:latin typeface="Times New Roman" panose="02020603050405020304" pitchFamily="18" charset="0"/>
                <a:cs typeface="Times New Roman" panose="02020603050405020304" pitchFamily="18" charset="0"/>
              </a:rPr>
              <a:t>Sơ</a:t>
            </a:r>
            <a:r>
              <a:rPr lang="en-US" sz="4000" dirty="0">
                <a:solidFill>
                  <a:srgbClr val="EAB200"/>
                </a:solidFill>
                <a:latin typeface="Times New Roman" panose="02020603050405020304" pitchFamily="18" charset="0"/>
                <a:cs typeface="Times New Roman" panose="02020603050405020304" pitchFamily="18" charset="0"/>
              </a:rPr>
              <a:t> </a:t>
            </a:r>
            <a:r>
              <a:rPr lang="en-US" sz="4000" dirty="0" err="1">
                <a:solidFill>
                  <a:srgbClr val="EAB200"/>
                </a:solidFill>
                <a:latin typeface="Times New Roman" panose="02020603050405020304" pitchFamily="18" charset="0"/>
                <a:cs typeface="Times New Roman" panose="02020603050405020304" pitchFamily="18" charset="0"/>
              </a:rPr>
              <a:t>đồ</a:t>
            </a:r>
            <a:r>
              <a:rPr lang="en-US" sz="4000" dirty="0">
                <a:solidFill>
                  <a:srgbClr val="EAB200"/>
                </a:solidFill>
                <a:latin typeface="Times New Roman" panose="02020603050405020304" pitchFamily="18" charset="0"/>
                <a:cs typeface="Times New Roman" panose="02020603050405020304" pitchFamily="18" charset="0"/>
              </a:rPr>
              <a:t> </a:t>
            </a:r>
            <a:r>
              <a:rPr lang="en-US" sz="4000" dirty="0" err="1">
                <a:solidFill>
                  <a:srgbClr val="EAB200"/>
                </a:solidFill>
                <a:latin typeface="Times New Roman" panose="02020603050405020304" pitchFamily="18" charset="0"/>
                <a:cs typeface="Times New Roman" panose="02020603050405020304" pitchFamily="18" charset="0"/>
              </a:rPr>
              <a:t>mức</a:t>
            </a:r>
            <a:r>
              <a:rPr lang="en-US" sz="4000" dirty="0">
                <a:solidFill>
                  <a:srgbClr val="EAB200"/>
                </a:solidFill>
                <a:latin typeface="Times New Roman" panose="02020603050405020304" pitchFamily="18" charset="0"/>
                <a:cs typeface="Times New Roman" panose="02020603050405020304" pitchFamily="18" charset="0"/>
              </a:rPr>
              <a:t> </a:t>
            </a:r>
            <a:r>
              <a:rPr lang="en-US" sz="4000" dirty="0" err="1">
                <a:solidFill>
                  <a:srgbClr val="EAB200"/>
                </a:solidFill>
                <a:latin typeface="Times New Roman" panose="02020603050405020304" pitchFamily="18" charset="0"/>
                <a:cs typeface="Times New Roman" panose="02020603050405020304" pitchFamily="18" charset="0"/>
              </a:rPr>
              <a:t>ngữ</a:t>
            </a:r>
            <a:r>
              <a:rPr lang="en-US" sz="4000" dirty="0">
                <a:solidFill>
                  <a:srgbClr val="EAB200"/>
                </a:solidFill>
                <a:latin typeface="Times New Roman" panose="02020603050405020304" pitchFamily="18" charset="0"/>
                <a:cs typeface="Times New Roman" panose="02020603050405020304" pitchFamily="18" charset="0"/>
              </a:rPr>
              <a:t> </a:t>
            </a:r>
            <a:r>
              <a:rPr lang="en-US" sz="4000" dirty="0" err="1">
                <a:solidFill>
                  <a:srgbClr val="EAB200"/>
                </a:solidFill>
                <a:latin typeface="Times New Roman" panose="02020603050405020304" pitchFamily="18" charset="0"/>
                <a:cs typeface="Times New Roman" panose="02020603050405020304" pitchFamily="18" charset="0"/>
              </a:rPr>
              <a:t>cảnh</a:t>
            </a:r>
            <a:endParaRPr lang="vi-VN" sz="4000" dirty="0">
              <a:solidFill>
                <a:srgbClr val="EAB200"/>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3BE8E4B6-55A1-4755-8406-EFB0FA7A10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9684" y="1439943"/>
            <a:ext cx="7601926" cy="1989057"/>
          </a:xfrm>
          <a:prstGeom prst="rect">
            <a:avLst/>
          </a:prstGeom>
        </p:spPr>
      </p:pic>
      <p:sp>
        <p:nvSpPr>
          <p:cNvPr id="5" name="TextBox 4">
            <a:extLst>
              <a:ext uri="{FF2B5EF4-FFF2-40B4-BE49-F238E27FC236}">
                <a16:creationId xmlns:a16="http://schemas.microsoft.com/office/drawing/2014/main" id="{9117D785-7394-4432-BDD8-16E4EC62ABB0}"/>
              </a:ext>
            </a:extLst>
          </p:cNvPr>
          <p:cNvSpPr txBox="1"/>
          <p:nvPr/>
        </p:nvSpPr>
        <p:spPr>
          <a:xfrm>
            <a:off x="1376313" y="3836709"/>
            <a:ext cx="6561056" cy="3088025"/>
          </a:xfrm>
          <a:prstGeom prst="rect">
            <a:avLst/>
          </a:prstGeom>
          <a:noFill/>
        </p:spPr>
        <p:txBody>
          <a:bodyPr wrap="square" rtlCol="0">
            <a:spAutoFit/>
          </a:bodyPr>
          <a:lstStyle/>
          <a:p>
            <a:pPr marL="0" marR="0" algn="just">
              <a:lnSpc>
                <a:spcPct val="150000"/>
              </a:lnSpc>
              <a:spcBef>
                <a:spcPts val="0"/>
              </a:spcBef>
              <a:spcAft>
                <a:spcPts val="1000"/>
              </a:spcAft>
            </a:pPr>
            <a:r>
              <a:rPr lang="en-US" sz="1800" kern="1400" dirty="0" err="1">
                <a:effectLst/>
                <a:latin typeface="Times New Roman" panose="02020603050405020304" pitchFamily="18" charset="0"/>
                <a:ea typeface="Calibri" panose="020F0502020204030204" pitchFamily="34" charset="0"/>
              </a:rPr>
              <a:t>Chú</a:t>
            </a:r>
            <a:r>
              <a:rPr lang="en-US" sz="1800" kern="1400" dirty="0">
                <a:effectLst/>
                <a:latin typeface="Times New Roman" panose="02020603050405020304" pitchFamily="18" charset="0"/>
                <a:ea typeface="Calibri" panose="020F0502020204030204" pitchFamily="34" charset="0"/>
              </a:rPr>
              <a:t> </a:t>
            </a:r>
            <a:r>
              <a:rPr lang="en-US" sz="1800" kern="1400" dirty="0" err="1">
                <a:effectLst/>
                <a:latin typeface="Times New Roman" panose="02020603050405020304" pitchFamily="18" charset="0"/>
                <a:ea typeface="Calibri" panose="020F0502020204030204" pitchFamily="34" charset="0"/>
              </a:rPr>
              <a:t>thích</a:t>
            </a:r>
            <a:r>
              <a:rPr lang="en-US" sz="1800" kern="1400" dirty="0">
                <a:effectLst/>
                <a:latin typeface="Times New Roman" panose="02020603050405020304" pitchFamily="18" charset="0"/>
                <a:ea typeface="Calibri" panose="020F0502020204030204" pitchFamily="34" charset="0"/>
              </a:rPr>
              <a:t>:</a:t>
            </a:r>
            <a:endParaRPr lang="vi-VN" sz="1800" kern="1400" dirty="0">
              <a:effectLst/>
              <a:latin typeface="Times New Roman" panose="02020603050405020304" pitchFamily="18" charset="0"/>
              <a:ea typeface="Calibri" panose="020F0502020204030204" pitchFamily="34" charset="0"/>
            </a:endParaRPr>
          </a:p>
          <a:p>
            <a:pPr marL="0" marR="0" algn="just">
              <a:lnSpc>
                <a:spcPct val="150000"/>
              </a:lnSpc>
              <a:spcBef>
                <a:spcPts val="0"/>
              </a:spcBef>
              <a:spcAft>
                <a:spcPts val="1000"/>
              </a:spcAft>
            </a:pPr>
            <a:r>
              <a:rPr lang="en-US" sz="1800" kern="1400" dirty="0">
                <a:effectLst/>
                <a:latin typeface="Times New Roman" panose="02020603050405020304" pitchFamily="18" charset="0"/>
                <a:ea typeface="Calibri" panose="020F0502020204030204" pitchFamily="34" charset="0"/>
              </a:rPr>
              <a:t>1: </a:t>
            </a:r>
            <a:r>
              <a:rPr lang="en-US" sz="1800" kern="1400" dirty="0" err="1">
                <a:effectLst/>
                <a:latin typeface="Times New Roman" panose="02020603050405020304" pitchFamily="18" charset="0"/>
                <a:ea typeface="Calibri" panose="020F0502020204030204" pitchFamily="34" charset="0"/>
              </a:rPr>
              <a:t>Thông</a:t>
            </a:r>
            <a:r>
              <a:rPr lang="en-US" sz="1800" kern="1400" dirty="0">
                <a:effectLst/>
                <a:latin typeface="Times New Roman" panose="02020603050405020304" pitchFamily="18" charset="0"/>
                <a:ea typeface="Calibri" panose="020F0502020204030204" pitchFamily="34" charset="0"/>
              </a:rPr>
              <a:t> tin </a:t>
            </a:r>
            <a:r>
              <a:rPr lang="en-US" sz="1800" kern="1400" dirty="0" err="1">
                <a:effectLst/>
                <a:latin typeface="Times New Roman" panose="02020603050405020304" pitchFamily="18" charset="0"/>
                <a:ea typeface="Calibri" panose="020F0502020204030204" pitchFamily="34" charset="0"/>
              </a:rPr>
              <a:t>tài</a:t>
            </a:r>
            <a:r>
              <a:rPr lang="en-US" sz="1800" kern="1400" dirty="0">
                <a:effectLst/>
                <a:latin typeface="Times New Roman" panose="02020603050405020304" pitchFamily="18" charset="0"/>
                <a:ea typeface="Calibri" panose="020F0502020204030204" pitchFamily="34" charset="0"/>
              </a:rPr>
              <a:t> </a:t>
            </a:r>
            <a:r>
              <a:rPr lang="en-US" sz="1800" kern="1400" dirty="0" err="1">
                <a:effectLst/>
                <a:latin typeface="Times New Roman" panose="02020603050405020304" pitchFamily="18" charset="0"/>
                <a:ea typeface="Calibri" panose="020F0502020204030204" pitchFamily="34" charset="0"/>
              </a:rPr>
              <a:t>khoản</a:t>
            </a:r>
            <a:r>
              <a:rPr lang="en-US" sz="1800" kern="1400" dirty="0">
                <a:effectLst/>
                <a:latin typeface="Times New Roman" panose="02020603050405020304" pitchFamily="18" charset="0"/>
                <a:ea typeface="Calibri" panose="020F0502020204030204" pitchFamily="34" charset="0"/>
              </a:rPr>
              <a:t>, </a:t>
            </a:r>
            <a:r>
              <a:rPr lang="en-US" sz="1800" kern="1400" dirty="0" err="1">
                <a:effectLst/>
                <a:latin typeface="Times New Roman" panose="02020603050405020304" pitchFamily="18" charset="0"/>
                <a:ea typeface="Calibri" panose="020F0502020204030204" pitchFamily="34" charset="0"/>
              </a:rPr>
              <a:t>mật</a:t>
            </a:r>
            <a:r>
              <a:rPr lang="en-US" sz="1800" kern="1400" dirty="0">
                <a:effectLst/>
                <a:latin typeface="Times New Roman" panose="02020603050405020304" pitchFamily="18" charset="0"/>
                <a:ea typeface="Calibri" panose="020F0502020204030204" pitchFamily="34" charset="0"/>
              </a:rPr>
              <a:t> </a:t>
            </a:r>
            <a:r>
              <a:rPr lang="en-US" sz="1800" kern="1400" dirty="0" err="1">
                <a:effectLst/>
                <a:latin typeface="Times New Roman" panose="02020603050405020304" pitchFamily="18" charset="0"/>
                <a:ea typeface="Calibri" panose="020F0502020204030204" pitchFamily="34" charset="0"/>
              </a:rPr>
              <a:t>khẩu</a:t>
            </a:r>
            <a:r>
              <a:rPr lang="en-US" sz="1800" kern="1400" dirty="0">
                <a:effectLst/>
                <a:latin typeface="Times New Roman" panose="02020603050405020304" pitchFamily="18" charset="0"/>
                <a:ea typeface="Calibri" panose="020F0502020204030204" pitchFamily="34" charset="0"/>
              </a:rPr>
              <a:t>, </a:t>
            </a:r>
            <a:r>
              <a:rPr lang="en-US" sz="1800" kern="1400" dirty="0" err="1">
                <a:effectLst/>
                <a:latin typeface="Times New Roman" panose="02020603050405020304" pitchFamily="18" charset="0"/>
                <a:ea typeface="Calibri" panose="020F0502020204030204" pitchFamily="34" charset="0"/>
              </a:rPr>
              <a:t>hình</a:t>
            </a:r>
            <a:r>
              <a:rPr lang="en-US" sz="1800" kern="1400" dirty="0">
                <a:effectLst/>
                <a:latin typeface="Times New Roman" panose="02020603050405020304" pitchFamily="18" charset="0"/>
                <a:ea typeface="Calibri" panose="020F0502020204030204" pitchFamily="34" charset="0"/>
              </a:rPr>
              <a:t> </a:t>
            </a:r>
            <a:r>
              <a:rPr lang="en-US" sz="1800" kern="1400" dirty="0" err="1">
                <a:effectLst/>
                <a:latin typeface="Times New Roman" panose="02020603050405020304" pitchFamily="18" charset="0"/>
                <a:ea typeface="Calibri" panose="020F0502020204030204" pitchFamily="34" charset="0"/>
              </a:rPr>
              <a:t>ảnh</a:t>
            </a:r>
            <a:r>
              <a:rPr lang="en-US" sz="1800" kern="1400" dirty="0">
                <a:effectLst/>
                <a:latin typeface="Times New Roman" panose="02020603050405020304" pitchFamily="18" charset="0"/>
                <a:ea typeface="Calibri" panose="020F0502020204030204" pitchFamily="34" charset="0"/>
              </a:rPr>
              <a:t> </a:t>
            </a:r>
            <a:r>
              <a:rPr lang="en-US" sz="1800" kern="1400" dirty="0" err="1">
                <a:effectLst/>
                <a:latin typeface="Times New Roman" panose="02020603050405020304" pitchFamily="18" charset="0"/>
                <a:ea typeface="Calibri" panose="020F0502020204030204" pitchFamily="34" charset="0"/>
              </a:rPr>
              <a:t>khuôn</a:t>
            </a:r>
            <a:r>
              <a:rPr lang="en-US" sz="1800" kern="1400" dirty="0">
                <a:effectLst/>
                <a:latin typeface="Times New Roman" panose="02020603050405020304" pitchFamily="18" charset="0"/>
                <a:ea typeface="Calibri" panose="020F0502020204030204" pitchFamily="34" charset="0"/>
              </a:rPr>
              <a:t> </a:t>
            </a:r>
            <a:r>
              <a:rPr lang="en-US" sz="1800" kern="1400" dirty="0" err="1">
                <a:effectLst/>
                <a:latin typeface="Times New Roman" panose="02020603050405020304" pitchFamily="18" charset="0"/>
                <a:ea typeface="Calibri" panose="020F0502020204030204" pitchFamily="34" charset="0"/>
              </a:rPr>
              <a:t>mặt</a:t>
            </a:r>
            <a:r>
              <a:rPr lang="en-US" sz="1800" kern="1400" dirty="0">
                <a:effectLst/>
                <a:latin typeface="Times New Roman" panose="02020603050405020304" pitchFamily="18" charset="0"/>
                <a:ea typeface="Calibri" panose="020F0502020204030204" pitchFamily="34" charset="0"/>
              </a:rPr>
              <a:t>, </a:t>
            </a:r>
            <a:r>
              <a:rPr lang="en-US" sz="1800" kern="1400" dirty="0" err="1">
                <a:effectLst/>
                <a:latin typeface="Times New Roman" panose="02020603050405020304" pitchFamily="18" charset="0"/>
                <a:ea typeface="Calibri" panose="020F0502020204030204" pitchFamily="34" charset="0"/>
              </a:rPr>
              <a:t>mắt</a:t>
            </a:r>
            <a:r>
              <a:rPr lang="en-US" sz="1800" kern="1400" dirty="0">
                <a:effectLst/>
                <a:latin typeface="Times New Roman" panose="02020603050405020304" pitchFamily="18" charset="0"/>
                <a:ea typeface="Calibri" panose="020F0502020204030204" pitchFamily="34" charset="0"/>
              </a:rPr>
              <a:t>, </a:t>
            </a:r>
            <a:r>
              <a:rPr lang="en-US" sz="1800" kern="1400" dirty="0" err="1">
                <a:effectLst/>
                <a:latin typeface="Times New Roman" panose="02020603050405020304" pitchFamily="18" charset="0"/>
                <a:ea typeface="Calibri" panose="020F0502020204030204" pitchFamily="34" charset="0"/>
              </a:rPr>
              <a:t>miệng</a:t>
            </a:r>
            <a:r>
              <a:rPr lang="en-US" sz="1800" kern="1400" dirty="0">
                <a:effectLst/>
                <a:latin typeface="Times New Roman" panose="02020603050405020304" pitchFamily="18" charset="0"/>
                <a:ea typeface="Calibri" panose="020F0502020204030204" pitchFamily="34" charset="0"/>
              </a:rPr>
              <a:t>.</a:t>
            </a:r>
            <a:endParaRPr lang="vi-VN" sz="1800" kern="1400" dirty="0">
              <a:effectLst/>
              <a:latin typeface="Times New Roman" panose="02020603050405020304" pitchFamily="18" charset="0"/>
              <a:ea typeface="Calibri" panose="020F0502020204030204" pitchFamily="34" charset="0"/>
            </a:endParaRPr>
          </a:p>
          <a:p>
            <a:pPr marL="0" marR="0" algn="just">
              <a:lnSpc>
                <a:spcPct val="150000"/>
              </a:lnSpc>
              <a:spcBef>
                <a:spcPts val="0"/>
              </a:spcBef>
              <a:spcAft>
                <a:spcPts val="1000"/>
              </a:spcAft>
            </a:pPr>
            <a:r>
              <a:rPr lang="en-US" sz="1800" kern="1400" dirty="0">
                <a:effectLst/>
                <a:latin typeface="Times New Roman" panose="02020603050405020304" pitchFamily="18" charset="0"/>
                <a:ea typeface="Calibri" panose="020F0502020204030204" pitchFamily="34" charset="0"/>
              </a:rPr>
              <a:t>2: </a:t>
            </a:r>
            <a:r>
              <a:rPr lang="en-US" sz="1800" kern="1400" dirty="0" err="1">
                <a:effectLst/>
                <a:latin typeface="Times New Roman" panose="02020603050405020304" pitchFamily="18" charset="0"/>
                <a:ea typeface="Calibri" panose="020F0502020204030204" pitchFamily="34" charset="0"/>
              </a:rPr>
              <a:t>Cảnh</a:t>
            </a:r>
            <a:r>
              <a:rPr lang="en-US" sz="1800" kern="1400" dirty="0">
                <a:effectLst/>
                <a:latin typeface="Times New Roman" panose="02020603050405020304" pitchFamily="18" charset="0"/>
                <a:ea typeface="Calibri" panose="020F0502020204030204" pitchFamily="34" charset="0"/>
              </a:rPr>
              <a:t> </a:t>
            </a:r>
            <a:r>
              <a:rPr lang="en-US" sz="1800" kern="1400" dirty="0" err="1">
                <a:effectLst/>
                <a:latin typeface="Times New Roman" panose="02020603050405020304" pitchFamily="18" charset="0"/>
                <a:ea typeface="Calibri" panose="020F0502020204030204" pitchFamily="34" charset="0"/>
              </a:rPr>
              <a:t>báo</a:t>
            </a:r>
            <a:r>
              <a:rPr lang="en-US" sz="1800" kern="1400" dirty="0">
                <a:effectLst/>
                <a:latin typeface="Times New Roman" panose="02020603050405020304" pitchFamily="18" charset="0"/>
                <a:ea typeface="Calibri" panose="020F0502020204030204" pitchFamily="34" charset="0"/>
              </a:rPr>
              <a:t>, </a:t>
            </a:r>
            <a:r>
              <a:rPr lang="en-US" sz="1800" kern="1400" dirty="0" err="1">
                <a:effectLst/>
                <a:latin typeface="Times New Roman" panose="02020603050405020304" pitchFamily="18" charset="0"/>
                <a:ea typeface="Calibri" panose="020F0502020204030204" pitchFamily="34" charset="0"/>
              </a:rPr>
              <a:t>nhắc</a:t>
            </a:r>
            <a:r>
              <a:rPr lang="en-US" sz="1800" kern="1400" dirty="0">
                <a:effectLst/>
                <a:latin typeface="Times New Roman" panose="02020603050405020304" pitchFamily="18" charset="0"/>
                <a:ea typeface="Calibri" panose="020F0502020204030204" pitchFamily="34" charset="0"/>
              </a:rPr>
              <a:t> </a:t>
            </a:r>
            <a:r>
              <a:rPr lang="en-US" sz="1800" kern="1400" dirty="0" err="1">
                <a:effectLst/>
                <a:latin typeface="Times New Roman" panose="02020603050405020304" pitchFamily="18" charset="0"/>
                <a:ea typeface="Calibri" panose="020F0502020204030204" pitchFamily="34" charset="0"/>
              </a:rPr>
              <a:t>nhở</a:t>
            </a:r>
            <a:r>
              <a:rPr lang="en-US" sz="1800" kern="1400" dirty="0">
                <a:effectLst/>
                <a:latin typeface="Times New Roman" panose="02020603050405020304" pitchFamily="18" charset="0"/>
                <a:ea typeface="Calibri" panose="020F0502020204030204" pitchFamily="34" charset="0"/>
              </a:rPr>
              <a:t>. </a:t>
            </a:r>
            <a:endParaRPr lang="vi-VN" sz="1800" kern="1400" dirty="0">
              <a:effectLst/>
              <a:latin typeface="Times New Roman" panose="02020603050405020304" pitchFamily="18" charset="0"/>
              <a:ea typeface="Calibri" panose="020F0502020204030204" pitchFamily="34" charset="0"/>
            </a:endParaRPr>
          </a:p>
          <a:p>
            <a:pPr marL="0" marR="0" algn="just">
              <a:lnSpc>
                <a:spcPct val="150000"/>
              </a:lnSpc>
              <a:spcBef>
                <a:spcPts val="0"/>
              </a:spcBef>
              <a:spcAft>
                <a:spcPts val="1000"/>
              </a:spcAft>
            </a:pPr>
            <a:r>
              <a:rPr lang="en-US" sz="1800" kern="1400" dirty="0">
                <a:effectLst/>
                <a:latin typeface="Times New Roman" panose="02020603050405020304" pitchFamily="18" charset="0"/>
                <a:ea typeface="Calibri" panose="020F0502020204030204" pitchFamily="34" charset="0"/>
              </a:rPr>
              <a:t>3: </a:t>
            </a:r>
            <a:r>
              <a:rPr lang="en-US" sz="1800" kern="1400" dirty="0" err="1">
                <a:effectLst/>
                <a:latin typeface="Times New Roman" panose="02020603050405020304" pitchFamily="18" charset="0"/>
                <a:ea typeface="Calibri" panose="020F0502020204030204" pitchFamily="34" charset="0"/>
              </a:rPr>
              <a:t>Thông</a:t>
            </a:r>
            <a:r>
              <a:rPr lang="en-US" sz="1800" kern="1400" dirty="0">
                <a:effectLst/>
                <a:latin typeface="Times New Roman" panose="02020603050405020304" pitchFamily="18" charset="0"/>
                <a:ea typeface="Calibri" panose="020F0502020204030204" pitchFamily="34" charset="0"/>
              </a:rPr>
              <a:t> tin </a:t>
            </a:r>
            <a:r>
              <a:rPr lang="en-US" sz="1800" kern="1400" dirty="0" err="1">
                <a:effectLst/>
                <a:latin typeface="Times New Roman" panose="02020603050405020304" pitchFamily="18" charset="0"/>
                <a:ea typeface="Calibri" panose="020F0502020204030204" pitchFamily="34" charset="0"/>
              </a:rPr>
              <a:t>người</a:t>
            </a:r>
            <a:r>
              <a:rPr lang="en-US" sz="1800" kern="1400" dirty="0">
                <a:effectLst/>
                <a:latin typeface="Times New Roman" panose="02020603050405020304" pitchFamily="18" charset="0"/>
                <a:ea typeface="Calibri" panose="020F0502020204030204" pitchFamily="34" charset="0"/>
              </a:rPr>
              <a:t> </a:t>
            </a:r>
            <a:r>
              <a:rPr lang="en-US" sz="1800" kern="1400" dirty="0" err="1">
                <a:effectLst/>
                <a:latin typeface="Times New Roman" panose="02020603050405020304" pitchFamily="18" charset="0"/>
                <a:ea typeface="Calibri" panose="020F0502020204030204" pitchFamily="34" charset="0"/>
              </a:rPr>
              <a:t>dùng</a:t>
            </a:r>
            <a:r>
              <a:rPr lang="en-US" sz="1800" kern="1400" dirty="0">
                <a:effectLst/>
                <a:latin typeface="Times New Roman" panose="02020603050405020304" pitchFamily="18" charset="0"/>
                <a:ea typeface="Calibri" panose="020F0502020204030204" pitchFamily="34" charset="0"/>
              </a:rPr>
              <a:t>.</a:t>
            </a:r>
            <a:endParaRPr lang="vi-VN" sz="1800" kern="1400" dirty="0">
              <a:effectLst/>
              <a:latin typeface="Times New Roman" panose="02020603050405020304" pitchFamily="18" charset="0"/>
              <a:ea typeface="Calibri" panose="020F0502020204030204" pitchFamily="34" charset="0"/>
            </a:endParaRPr>
          </a:p>
          <a:p>
            <a:pPr marL="0" marR="0" algn="just">
              <a:lnSpc>
                <a:spcPct val="150000"/>
              </a:lnSpc>
              <a:spcBef>
                <a:spcPts val="0"/>
              </a:spcBef>
              <a:spcAft>
                <a:spcPts val="1000"/>
              </a:spcAft>
            </a:pPr>
            <a:r>
              <a:rPr lang="en-US" sz="1800" kern="1400" dirty="0">
                <a:effectLst/>
                <a:latin typeface="Times New Roman" panose="02020603050405020304" pitchFamily="18" charset="0"/>
                <a:ea typeface="Calibri" panose="020F0502020204030204" pitchFamily="34" charset="0"/>
              </a:rPr>
              <a:t>4: </a:t>
            </a:r>
            <a:r>
              <a:rPr lang="en-US" sz="1800" kern="1400" dirty="0" err="1">
                <a:effectLst/>
                <a:latin typeface="Times New Roman" panose="02020603050405020304" pitchFamily="18" charset="0"/>
                <a:ea typeface="Calibri" panose="020F0502020204030204" pitchFamily="34" charset="0"/>
              </a:rPr>
              <a:t>Hình</a:t>
            </a:r>
            <a:r>
              <a:rPr lang="en-US" sz="1800" kern="1400" dirty="0">
                <a:effectLst/>
                <a:latin typeface="Times New Roman" panose="02020603050405020304" pitchFamily="18" charset="0"/>
                <a:ea typeface="Calibri" panose="020F0502020204030204" pitchFamily="34" charset="0"/>
              </a:rPr>
              <a:t> </a:t>
            </a:r>
            <a:r>
              <a:rPr lang="en-US" sz="1800" kern="1400" dirty="0" err="1">
                <a:effectLst/>
                <a:latin typeface="Times New Roman" panose="02020603050405020304" pitchFamily="18" charset="0"/>
                <a:ea typeface="Calibri" panose="020F0502020204030204" pitchFamily="34" charset="0"/>
              </a:rPr>
              <a:t>ảnh</a:t>
            </a:r>
            <a:r>
              <a:rPr lang="en-US" sz="1800" kern="1400" dirty="0">
                <a:effectLst/>
                <a:latin typeface="Times New Roman" panose="02020603050405020304" pitchFamily="18" charset="0"/>
                <a:ea typeface="Calibri" panose="020F0502020204030204" pitchFamily="34" charset="0"/>
              </a:rPr>
              <a:t>, </a:t>
            </a:r>
            <a:r>
              <a:rPr lang="en-US" sz="1800" kern="1400" dirty="0" err="1">
                <a:effectLst/>
                <a:latin typeface="Times New Roman" panose="02020603050405020304" pitchFamily="18" charset="0"/>
                <a:ea typeface="Calibri" panose="020F0502020204030204" pitchFamily="34" charset="0"/>
              </a:rPr>
              <a:t>số</a:t>
            </a:r>
            <a:r>
              <a:rPr lang="en-US" sz="1800" kern="1400" dirty="0">
                <a:effectLst/>
                <a:latin typeface="Times New Roman" panose="02020603050405020304" pitchFamily="18" charset="0"/>
                <a:ea typeface="Calibri" panose="020F0502020204030204" pitchFamily="34" charset="0"/>
              </a:rPr>
              <a:t> </a:t>
            </a:r>
            <a:r>
              <a:rPr lang="en-US" sz="1800" kern="1400" dirty="0" err="1">
                <a:effectLst/>
                <a:latin typeface="Times New Roman" panose="02020603050405020304" pitchFamily="18" charset="0"/>
                <a:ea typeface="Calibri" panose="020F0502020204030204" pitchFamily="34" charset="0"/>
              </a:rPr>
              <a:t>liệu</a:t>
            </a:r>
            <a:r>
              <a:rPr lang="en-US" sz="1800" kern="1400" dirty="0">
                <a:effectLst/>
                <a:latin typeface="Times New Roman" panose="02020603050405020304" pitchFamily="18" charset="0"/>
                <a:ea typeface="Calibri" panose="020F0502020204030204" pitchFamily="34" charset="0"/>
              </a:rPr>
              <a:t> </a:t>
            </a:r>
            <a:r>
              <a:rPr lang="en-US" sz="1800" kern="1400" dirty="0" err="1">
                <a:effectLst/>
                <a:latin typeface="Times New Roman" panose="02020603050405020304" pitchFamily="18" charset="0"/>
                <a:ea typeface="Calibri" panose="020F0502020204030204" pitchFamily="34" charset="0"/>
              </a:rPr>
              <a:t>thống</a:t>
            </a:r>
            <a:r>
              <a:rPr lang="en-US" sz="1800" kern="1400" dirty="0">
                <a:effectLst/>
                <a:latin typeface="Times New Roman" panose="02020603050405020304" pitchFamily="18" charset="0"/>
                <a:ea typeface="Calibri" panose="020F0502020204030204" pitchFamily="34" charset="0"/>
              </a:rPr>
              <a:t> </a:t>
            </a:r>
            <a:r>
              <a:rPr lang="en-US" sz="1800" kern="1400" dirty="0" err="1">
                <a:effectLst/>
                <a:latin typeface="Times New Roman" panose="02020603050405020304" pitchFamily="18" charset="0"/>
                <a:ea typeface="Calibri" panose="020F0502020204030204" pitchFamily="34" charset="0"/>
              </a:rPr>
              <a:t>kê</a:t>
            </a:r>
            <a:r>
              <a:rPr lang="en-US" sz="1800" kern="1400" dirty="0">
                <a:effectLst/>
                <a:latin typeface="Times New Roman" panose="02020603050405020304" pitchFamily="18" charset="0"/>
                <a:ea typeface="Calibri" panose="020F0502020204030204" pitchFamily="34" charset="0"/>
              </a:rPr>
              <a:t> </a:t>
            </a:r>
            <a:r>
              <a:rPr lang="en-US" sz="1800" kern="1400" dirty="0" err="1">
                <a:effectLst/>
                <a:latin typeface="Times New Roman" panose="02020603050405020304" pitchFamily="18" charset="0"/>
                <a:ea typeface="Calibri" panose="020F0502020204030204" pitchFamily="34" charset="0"/>
              </a:rPr>
              <a:t>về</a:t>
            </a:r>
            <a:r>
              <a:rPr lang="en-US" sz="1800" kern="1400" dirty="0">
                <a:effectLst/>
                <a:latin typeface="Times New Roman" panose="02020603050405020304" pitchFamily="18" charset="0"/>
                <a:ea typeface="Calibri" panose="020F0502020204030204" pitchFamily="34" charset="0"/>
              </a:rPr>
              <a:t> </a:t>
            </a:r>
            <a:r>
              <a:rPr lang="en-US" sz="1800" kern="1400" dirty="0" err="1">
                <a:effectLst/>
                <a:latin typeface="Times New Roman" panose="02020603050405020304" pitchFamily="18" charset="0"/>
                <a:ea typeface="Calibri" panose="020F0502020204030204" pitchFamily="34" charset="0"/>
              </a:rPr>
              <a:t>cảnh</a:t>
            </a:r>
            <a:r>
              <a:rPr lang="en-US" sz="1800" kern="1400" dirty="0">
                <a:effectLst/>
                <a:latin typeface="Times New Roman" panose="02020603050405020304" pitchFamily="18" charset="0"/>
                <a:ea typeface="Calibri" panose="020F0502020204030204" pitchFamily="34" charset="0"/>
              </a:rPr>
              <a:t> </a:t>
            </a:r>
            <a:r>
              <a:rPr lang="en-US" sz="1800" kern="1400" dirty="0" err="1">
                <a:effectLst/>
                <a:latin typeface="Times New Roman" panose="02020603050405020304" pitchFamily="18" charset="0"/>
                <a:ea typeface="Calibri" panose="020F0502020204030204" pitchFamily="34" charset="0"/>
              </a:rPr>
              <a:t>báo</a:t>
            </a:r>
            <a:r>
              <a:rPr lang="en-US" sz="1800" kern="1400" dirty="0">
                <a:effectLst/>
                <a:latin typeface="Times New Roman" panose="02020603050405020304" pitchFamily="18" charset="0"/>
                <a:ea typeface="Calibri" panose="020F0502020204030204" pitchFamily="34" charset="0"/>
              </a:rPr>
              <a:t>, </a:t>
            </a:r>
            <a:r>
              <a:rPr lang="en-US" sz="1800" kern="1400" dirty="0" err="1">
                <a:effectLst/>
                <a:latin typeface="Times New Roman" panose="02020603050405020304" pitchFamily="18" charset="0"/>
                <a:ea typeface="Calibri" panose="020F0502020204030204" pitchFamily="34" charset="0"/>
              </a:rPr>
              <a:t>vị</a:t>
            </a:r>
            <a:r>
              <a:rPr lang="en-US" sz="1800" kern="1400" dirty="0">
                <a:effectLst/>
                <a:latin typeface="Times New Roman" panose="02020603050405020304" pitchFamily="18" charset="0"/>
                <a:ea typeface="Calibri" panose="020F0502020204030204" pitchFamily="34" charset="0"/>
              </a:rPr>
              <a:t> </a:t>
            </a:r>
            <a:r>
              <a:rPr lang="en-US" sz="1800" kern="1400" dirty="0" err="1">
                <a:effectLst/>
                <a:latin typeface="Times New Roman" panose="02020603050405020304" pitchFamily="18" charset="0"/>
                <a:ea typeface="Calibri" panose="020F0502020204030204" pitchFamily="34" charset="0"/>
              </a:rPr>
              <a:t>trí</a:t>
            </a:r>
            <a:r>
              <a:rPr lang="en-US" sz="1800" kern="1400" dirty="0">
                <a:effectLst/>
                <a:latin typeface="Times New Roman" panose="02020603050405020304" pitchFamily="18" charset="0"/>
                <a:ea typeface="Calibri" panose="020F0502020204030204" pitchFamily="34" charset="0"/>
              </a:rPr>
              <a:t>.</a:t>
            </a:r>
            <a:endParaRPr lang="vi-VN" sz="1800" kern="1400" dirty="0">
              <a:effectLst/>
              <a:latin typeface="Times New Roman" panose="02020603050405020304" pitchFamily="18" charset="0"/>
              <a:ea typeface="Calibri" panose="020F0502020204030204" pitchFamily="34" charset="0"/>
            </a:endParaRPr>
          </a:p>
          <a:p>
            <a:endParaRPr lang="vi-VN" dirty="0"/>
          </a:p>
        </p:txBody>
      </p:sp>
    </p:spTree>
    <p:extLst>
      <p:ext uri="{BB962C8B-B14F-4D97-AF65-F5344CB8AC3E}">
        <p14:creationId xmlns:p14="http://schemas.microsoft.com/office/powerpoint/2010/main" val="43719161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304</TotalTime>
  <Words>1211</Words>
  <Application>Microsoft Office PowerPoint</Application>
  <PresentationFormat>Widescreen</PresentationFormat>
  <Paragraphs>123</Paragraphs>
  <Slides>24</Slides>
  <Notes>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24</vt:i4>
      </vt:variant>
    </vt:vector>
  </HeadingPairs>
  <TitlesOfParts>
    <vt:vector size="32" baseType="lpstr">
      <vt:lpstr>Arial</vt:lpstr>
      <vt:lpstr>Calibri</vt:lpstr>
      <vt:lpstr>Times New Roman</vt:lpstr>
      <vt:lpstr>Trebuchet MS</vt:lpstr>
      <vt:lpstr>Wingdings</vt:lpstr>
      <vt:lpstr>Wingdings 3</vt:lpstr>
      <vt:lpstr>Facet</vt:lpstr>
      <vt:lpstr>Paintbrush Picture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thìn nguyễn đức</dc:creator>
  <cp:lastModifiedBy>admin</cp:lastModifiedBy>
  <cp:revision>6</cp:revision>
  <dcterms:created xsi:type="dcterms:W3CDTF">2022-03-23T07:36:01Z</dcterms:created>
  <dcterms:modified xsi:type="dcterms:W3CDTF">2022-03-24T02:02:04Z</dcterms:modified>
</cp:coreProperties>
</file>