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2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ABSTRACT</a:t>
            </a:r>
            <a:endParaRPr lang="en-I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pPr marL="0" indent="0">
              <a:buNone/>
            </a:pP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Bone age assessment helps doctors check children's growth and detect developmental issues. Traditional methods rely on experts analyzing hand X-rays, which can be time-consuming and subjective.  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This study uses deep learning and machine learning to automate bone age estimation. We train a convolutional neural network (CNN) on </a:t>
            </a: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Kaggle bone age dataset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, which contains labeled hand X-ray images. Using models like ResNet and VGG, we fine-tune the system for accurate predictions.  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Our AI-based approach speeds up diagnosis, reduces human error, and provides reliable results comparable to expert assessments. This technology can improve medical efficiency and support better patient care.  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BASE PAPER</a:t>
            </a:r>
            <a:endParaRPr lang="en-I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SDG GOALS</a:t>
            </a:r>
            <a:endParaRPr lang="en-I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SDG 3: Good Health and Well-being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 SDG 9: Industry, Innovation, and Infrastructure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SDG 10: Reduced Inequalities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REQUIREMENTS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Hardware Requirements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Software Requirements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Existing System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AutoNum type="arabicPeriod"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Manual Bone Age Assessment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914400" lvl="2" indent="0"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Uses Greulich-Pyle (GP) or Tanner-Whitehouse (TW) methods.  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914400" lvl="2" indent="0"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Radiologists compare hand X-rays with standard reference images.  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914400" lvl="2" indent="0"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Prone to human error and observer variability.  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914400" lvl="2" indent="0"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Time-consuming and requires expert knowledge.  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AutoNum type="arabicPeriod"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Traditional Computer-Aided Methods  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914400" lvl="2" indent="0"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Basic image processing and feature extraction.  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914400" lvl="2" indent="0"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Limited accuracy compared to deep learning models.  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Proposed System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5000"/>
          </a:bodyPr>
          <a:p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AutoNum type="arabicPeriod"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AI-Based Automated Bone Age Estimation  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Uses </a:t>
            </a:r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d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eep learning (CNNs like ResNet, VGG, EfficientNet) trained on Kaggle bone age datasets.  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Learns skeletal maturity patterns from labeled X-ray images.  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Provides fast and highly accurate predictions.  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AutoNum type="arabicPeriod"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Machine Learning Enhancements  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Fine-tuning with transfer learning to improve accuracy.  </a:t>
            </a:r>
            <a:endParaRPr lang="en-US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Additional ML models (e.g., regression techniques) to enhance predictions.  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AutoNum type="arabicPeriod"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Advantages of the Proposed System  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Faster and automated assessment.  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Reduces human erro</a:t>
            </a:r>
            <a:r>
              <a:rPr lang="en-I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r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 and variability.  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Scalable for real-world clinical use.  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Helps radiologists make more consistent diagnoses. 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1904</Words>
  <Application>WPS Presentation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Wingdings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MCALAB1</dc:creator>
  <cp:lastModifiedBy>MCALAB1</cp:lastModifiedBy>
  <cp:revision>1</cp:revision>
  <dcterms:created xsi:type="dcterms:W3CDTF">2025-03-21T07:50:01Z</dcterms:created>
  <dcterms:modified xsi:type="dcterms:W3CDTF">2025-03-21T07:50:01Z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83A3D1F718014572B9945744603C7FC3_11</vt:lpwstr>
  </property>
  <property fmtid="{D5CDD505-2E9C-101B-9397-08002B2CF9AE}" pid="3" name="KSOProductBuildVer">
    <vt:lpwstr>1033-12.2.0.20326</vt:lpwstr>
  </property>
</Properties>
</file>