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301" r:id="rId6"/>
    <p:sldId id="278" r:id="rId7"/>
    <p:sldId id="302" r:id="rId8"/>
    <p:sldId id="280" r:id="rId9"/>
    <p:sldId id="303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Nunito Light" pitchFamily="2" charset="-52"/>
      <p:regular r:id="rId13"/>
      <p:italic r:id="rId14"/>
    </p:embeddedFont>
    <p:embeddedFont>
      <p:font typeface="Overpass Mono" panose="020B0604020202020204" charset="-52"/>
      <p:regular r:id="rId15"/>
      <p:bold r:id="rId16"/>
    </p:embeddedFont>
    <p:embeddedFont>
      <p:font typeface="Raleway SemiBold" pitchFamily="2" charset="-52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58BE6-F3A5-4CA4-9BE3-16A413F476AE}">
  <a:tblStyle styleId="{98C58BE6-F3A5-4CA4-9BE3-16A413F47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A77357-57F9-4E71-B2B1-1DDB4949D1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4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02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8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Plenty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4" y="2163531"/>
            <a:ext cx="235466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Applications used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Assignment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4" y="3573468"/>
            <a:ext cx="247162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5F5B6-3251-45DB-9BCA-D427C514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89" y="2497336"/>
            <a:ext cx="4946023" cy="1489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3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school assignment to develop history event application. We had to make functionality that the user can add, delete and see all events.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used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1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used</a:t>
            </a:r>
            <a:endParaRPr dirty="0"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20" y="1222821"/>
            <a:ext cx="843644" cy="859973"/>
          </a:xfrm>
          <a:prstGeom prst="rect">
            <a:avLst/>
          </a:prstGeom>
        </p:spPr>
      </p:pic>
      <p:pic>
        <p:nvPicPr>
          <p:cNvPr id="39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600" y="2978223"/>
            <a:ext cx="851991" cy="854294"/>
          </a:xfrm>
          <a:prstGeom prst="rect">
            <a:avLst/>
          </a:prstGeom>
        </p:spPr>
      </p:pic>
      <p:pic>
        <p:nvPicPr>
          <p:cNvPr id="40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69" y="1259295"/>
            <a:ext cx="1377084" cy="873800"/>
          </a:xfrm>
          <a:prstGeom prst="rect">
            <a:avLst/>
          </a:prstGeom>
        </p:spPr>
      </p:pic>
      <p:pic>
        <p:nvPicPr>
          <p:cNvPr id="41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918" y="1315809"/>
            <a:ext cx="903093" cy="921035"/>
          </a:xfrm>
          <a:prstGeom prst="rect">
            <a:avLst/>
          </a:prstGeom>
        </p:spPr>
      </p:pic>
      <p:pic>
        <p:nvPicPr>
          <p:cNvPr id="42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02" y="2978223"/>
            <a:ext cx="1377084" cy="772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695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Overpass Mono</vt:lpstr>
      <vt:lpstr>Nunito Light</vt:lpstr>
      <vt:lpstr>Raleway SemiBold</vt:lpstr>
      <vt:lpstr>Arial</vt:lpstr>
      <vt:lpstr>Anaheim</vt:lpstr>
      <vt:lpstr>Programming Lesson by Slidesgo</vt:lpstr>
      <vt:lpstr>Plenty</vt:lpstr>
      <vt:lpstr>TABLE OF CONTENTS</vt:lpstr>
      <vt:lpstr>Our team</vt:lpstr>
      <vt:lpstr>Our team</vt:lpstr>
      <vt:lpstr>Assignment</vt:lpstr>
      <vt:lpstr>Assignment</vt:lpstr>
      <vt:lpstr>Applications used</vt:lpstr>
      <vt:lpstr>Applications used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Plenty</dc:title>
  <dc:creator>Димитър</dc:creator>
  <cp:lastModifiedBy>Димитър Х. Грудов</cp:lastModifiedBy>
  <cp:revision>1</cp:revision>
  <dcterms:modified xsi:type="dcterms:W3CDTF">2022-02-16T08:23:29Z</dcterms:modified>
</cp:coreProperties>
</file>