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2"/>
  </p:notesMasterIdLst>
  <p:sldIdLst>
    <p:sldId id="257" r:id="rId2"/>
    <p:sldId id="270" r:id="rId3"/>
    <p:sldId id="274" r:id="rId4"/>
    <p:sldId id="272" r:id="rId5"/>
    <p:sldId id="289" r:id="rId6"/>
    <p:sldId id="277" r:id="rId7"/>
    <p:sldId id="283" r:id="rId8"/>
    <p:sldId id="266" r:id="rId9"/>
    <p:sldId id="282" r:id="rId10"/>
    <p:sldId id="281" r:id="rId11"/>
    <p:sldId id="258" r:id="rId12"/>
    <p:sldId id="280" r:id="rId13"/>
    <p:sldId id="262" r:id="rId14"/>
    <p:sldId id="263" r:id="rId15"/>
    <p:sldId id="264" r:id="rId16"/>
    <p:sldId id="265" r:id="rId17"/>
    <p:sldId id="261" r:id="rId18"/>
    <p:sldId id="288" r:id="rId19"/>
    <p:sldId id="28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presenetation\weight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presenetation\weigh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sclassifier.layers%5b1%5d.weight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dir\Documents\spamclassifier\aclassifier.layers%5b0%5d.weight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54 &gt; 1 Sigmoid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'classifier.layers(0).weight'!$A$1:$BB$1</c:f>
              <c:numCache>
                <c:formatCode>General</c:formatCode>
                <c:ptCount val="54"/>
                <c:pt idx="0">
                  <c:v>-0.22496404598276401</c:v>
                </c:pt>
                <c:pt idx="1">
                  <c:v>-0.32808843232020102</c:v>
                </c:pt>
                <c:pt idx="2">
                  <c:v>0.33286668449859902</c:v>
                </c:pt>
                <c:pt idx="3">
                  <c:v>-1.6174166495623098E-2</c:v>
                </c:pt>
                <c:pt idx="4">
                  <c:v>0.96381725827890696</c:v>
                </c:pt>
                <c:pt idx="5">
                  <c:v>0.44048890571142502</c:v>
                </c:pt>
                <c:pt idx="6">
                  <c:v>2.0063175470283499</c:v>
                </c:pt>
                <c:pt idx="7">
                  <c:v>1.3891234414953799</c:v>
                </c:pt>
                <c:pt idx="8">
                  <c:v>0.40548469230679701</c:v>
                </c:pt>
                <c:pt idx="9">
                  <c:v>0.65874054101414503</c:v>
                </c:pt>
                <c:pt idx="10">
                  <c:v>-0.33671227336580001</c:v>
                </c:pt>
                <c:pt idx="11">
                  <c:v>-0.62576687375361095</c:v>
                </c:pt>
                <c:pt idx="12">
                  <c:v>-1.2137221805184899</c:v>
                </c:pt>
                <c:pt idx="13">
                  <c:v>-0.48511844892893702</c:v>
                </c:pt>
                <c:pt idx="14">
                  <c:v>0.89805282620346405</c:v>
                </c:pt>
                <c:pt idx="15">
                  <c:v>1.33718730966971</c:v>
                </c:pt>
                <c:pt idx="16">
                  <c:v>0.67845623217939399</c:v>
                </c:pt>
                <c:pt idx="17">
                  <c:v>-1.3710519834207699</c:v>
                </c:pt>
                <c:pt idx="18">
                  <c:v>0.13047734225121099</c:v>
                </c:pt>
                <c:pt idx="19">
                  <c:v>0.80239408491075703</c:v>
                </c:pt>
                <c:pt idx="20">
                  <c:v>0.88553979487728696</c:v>
                </c:pt>
                <c:pt idx="21">
                  <c:v>0.233295282902375</c:v>
                </c:pt>
                <c:pt idx="22">
                  <c:v>1.3884567161896799</c:v>
                </c:pt>
                <c:pt idx="23">
                  <c:v>1.0011023161649699</c:v>
                </c:pt>
                <c:pt idx="24">
                  <c:v>-2.8069935128649202</c:v>
                </c:pt>
                <c:pt idx="25">
                  <c:v>-0.188876219814509</c:v>
                </c:pt>
                <c:pt idx="26">
                  <c:v>-2.6659301927218899</c:v>
                </c:pt>
                <c:pt idx="27">
                  <c:v>0.97076101720021302</c:v>
                </c:pt>
                <c:pt idx="28">
                  <c:v>-0.390692792542772</c:v>
                </c:pt>
                <c:pt idx="29">
                  <c:v>-0.155844459654954</c:v>
                </c:pt>
                <c:pt idx="30">
                  <c:v>-0.75544858492295797</c:v>
                </c:pt>
                <c:pt idx="31">
                  <c:v>-0.19522342060778</c:v>
                </c:pt>
                <c:pt idx="32">
                  <c:v>-0.77436753621294696</c:v>
                </c:pt>
                <c:pt idx="33">
                  <c:v>-0.265462878274839</c:v>
                </c:pt>
                <c:pt idx="34">
                  <c:v>-1.18181240996699</c:v>
                </c:pt>
                <c:pt idx="35">
                  <c:v>0.164902076252882</c:v>
                </c:pt>
                <c:pt idx="36">
                  <c:v>-1.2421777046389599</c:v>
                </c:pt>
                <c:pt idx="37">
                  <c:v>-0.27523335677473598</c:v>
                </c:pt>
                <c:pt idx="38">
                  <c:v>0.43877544812196201</c:v>
                </c:pt>
                <c:pt idx="39">
                  <c:v>0.103588581371864</c:v>
                </c:pt>
                <c:pt idx="40">
                  <c:v>-0.84093333834571404</c:v>
                </c:pt>
                <c:pt idx="41">
                  <c:v>-2.53460907761731</c:v>
                </c:pt>
                <c:pt idx="42">
                  <c:v>0.101584073135564</c:v>
                </c:pt>
                <c:pt idx="43">
                  <c:v>-1.60615050244117</c:v>
                </c:pt>
                <c:pt idx="44">
                  <c:v>-0.88533552257214998</c:v>
                </c:pt>
                <c:pt idx="45">
                  <c:v>-2.4767704524319898</c:v>
                </c:pt>
                <c:pt idx="46">
                  <c:v>-0.20983568515382101</c:v>
                </c:pt>
                <c:pt idx="47">
                  <c:v>-0.43082829715072102</c:v>
                </c:pt>
                <c:pt idx="48">
                  <c:v>-4.3812646568742501E-2</c:v>
                </c:pt>
                <c:pt idx="49">
                  <c:v>-6.1632647683826897E-2</c:v>
                </c:pt>
                <c:pt idx="50">
                  <c:v>-0.16581459060869599</c:v>
                </c:pt>
                <c:pt idx="51">
                  <c:v>1.54282570280987</c:v>
                </c:pt>
                <c:pt idx="52">
                  <c:v>1.50419710524761</c:v>
                </c:pt>
                <c:pt idx="53">
                  <c:v>-0.32472242182053201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7A-4569-8B44-57EEDF6F5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5355696"/>
        <c:axId val="1985355280"/>
      </c:lineChart>
      <c:catAx>
        <c:axId val="19853556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85355280"/>
        <c:crosses val="autoZero"/>
        <c:auto val="1"/>
        <c:lblAlgn val="ctr"/>
        <c:lblOffset val="100"/>
        <c:noMultiLvlLbl val="0"/>
      </c:catAx>
      <c:valAx>
        <c:axId val="1985355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985355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7-4A90-9DD1-A3CEEFCD0D62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7-4A90-9DD1-A3CEEFCD0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All Output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1.9496709924068101E-2</c:v>
                </c:pt>
                <c:pt idx="1">
                  <c:v>-0.18721137803725399</c:v>
                </c:pt>
                <c:pt idx="2">
                  <c:v>-1.2244663206758001E-2</c:v>
                </c:pt>
                <c:pt idx="3">
                  <c:v>-0.26874043754423599</c:v>
                </c:pt>
                <c:pt idx="4">
                  <c:v>-7.45573867979865E-2</c:v>
                </c:pt>
                <c:pt idx="5">
                  <c:v>-0.20432773745456301</c:v>
                </c:pt>
                <c:pt idx="6">
                  <c:v>-7.1756609558489004E-2</c:v>
                </c:pt>
                <c:pt idx="7">
                  <c:v>-0.215337274455007</c:v>
                </c:pt>
                <c:pt idx="8">
                  <c:v>0.15724852813752499</c:v>
                </c:pt>
                <c:pt idx="9">
                  <c:v>-9.1075466346945105E-2</c:v>
                </c:pt>
                <c:pt idx="10">
                  <c:v>0.17314904474610501</c:v>
                </c:pt>
                <c:pt idx="11">
                  <c:v>-0.10187639955107999</c:v>
                </c:pt>
                <c:pt idx="12">
                  <c:v>0.10182083404403799</c:v>
                </c:pt>
                <c:pt idx="13">
                  <c:v>-0.20631671453727399</c:v>
                </c:pt>
                <c:pt idx="14">
                  <c:v>-0.40755843344599502</c:v>
                </c:pt>
                <c:pt idx="15">
                  <c:v>9.4765951132418605E-2</c:v>
                </c:pt>
                <c:pt idx="16">
                  <c:v>-0.108082665494936</c:v>
                </c:pt>
                <c:pt idx="17">
                  <c:v>0.40191060124273598</c:v>
                </c:pt>
                <c:pt idx="18">
                  <c:v>0.23521517456889501</c:v>
                </c:pt>
                <c:pt idx="19">
                  <c:v>-0.53566140114954697</c:v>
                </c:pt>
                <c:pt idx="20">
                  <c:v>-1.4131634028200701E-3</c:v>
                </c:pt>
                <c:pt idx="21">
                  <c:v>-0.18574709979714699</c:v>
                </c:pt>
                <c:pt idx="22">
                  <c:v>-1.10981324801563E-2</c:v>
                </c:pt>
                <c:pt idx="23">
                  <c:v>1.9039982007320599E-2</c:v>
                </c:pt>
                <c:pt idx="24">
                  <c:v>0.137989992949277</c:v>
                </c:pt>
                <c:pt idx="25">
                  <c:v>-0.40976355687146199</c:v>
                </c:pt>
                <c:pt idx="26">
                  <c:v>0.571475982943498</c:v>
                </c:pt>
                <c:pt idx="27">
                  <c:v>-0.403202327302008</c:v>
                </c:pt>
                <c:pt idx="28">
                  <c:v>-0.182792105702303</c:v>
                </c:pt>
                <c:pt idx="29">
                  <c:v>-4.7747737936499599E-2</c:v>
                </c:pt>
                <c:pt idx="30">
                  <c:v>0.117737838714378</c:v>
                </c:pt>
                <c:pt idx="31">
                  <c:v>4.5331858607897603E-2</c:v>
                </c:pt>
                <c:pt idx="32">
                  <c:v>-2.7631225330043501E-3</c:v>
                </c:pt>
                <c:pt idx="33">
                  <c:v>6.3602162334369897E-2</c:v>
                </c:pt>
                <c:pt idx="34">
                  <c:v>0.112792780899797</c:v>
                </c:pt>
                <c:pt idx="35">
                  <c:v>-0.11154377172661201</c:v>
                </c:pt>
                <c:pt idx="36">
                  <c:v>0.16388979168989301</c:v>
                </c:pt>
                <c:pt idx="37">
                  <c:v>-0.12198058289740001</c:v>
                </c:pt>
                <c:pt idx="38">
                  <c:v>-6.7753124493995398E-2</c:v>
                </c:pt>
                <c:pt idx="39">
                  <c:v>-0.28696881410533598</c:v>
                </c:pt>
                <c:pt idx="40">
                  <c:v>0.29221997852255699</c:v>
                </c:pt>
                <c:pt idx="41">
                  <c:v>0.96045780014374604</c:v>
                </c:pt>
                <c:pt idx="42">
                  <c:v>-0.145693491399465</c:v>
                </c:pt>
                <c:pt idx="43">
                  <c:v>0.170264011043844</c:v>
                </c:pt>
                <c:pt idx="44">
                  <c:v>8.0696811742984098E-2</c:v>
                </c:pt>
                <c:pt idx="45">
                  <c:v>0.71462965623867203</c:v>
                </c:pt>
                <c:pt idx="46">
                  <c:v>5.0898826179191801E-2</c:v>
                </c:pt>
                <c:pt idx="47">
                  <c:v>-9.7932776142586803E-2</c:v>
                </c:pt>
                <c:pt idx="48">
                  <c:v>-4.4857163304466499E-2</c:v>
                </c:pt>
                <c:pt idx="49">
                  <c:v>6.0018100895097098E-2</c:v>
                </c:pt>
                <c:pt idx="50">
                  <c:v>-7.8692423799133604E-2</c:v>
                </c:pt>
                <c:pt idx="51">
                  <c:v>-0.167823774356432</c:v>
                </c:pt>
                <c:pt idx="52">
                  <c:v>-0.139848313251314</c:v>
                </c:pt>
                <c:pt idx="53">
                  <c:v>0.25503025796692802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9.0329139541223805E-2</c:v>
                </c:pt>
                <c:pt idx="1">
                  <c:v>-9.4655797754916907E-2</c:v>
                </c:pt>
                <c:pt idx="2">
                  <c:v>-9.6493301214965299E-2</c:v>
                </c:pt>
                <c:pt idx="3">
                  <c:v>-8.1606702498927403E-2</c:v>
                </c:pt>
                <c:pt idx="4">
                  <c:v>0.13674716344193</c:v>
                </c:pt>
                <c:pt idx="5">
                  <c:v>3.0410228207062798E-2</c:v>
                </c:pt>
                <c:pt idx="6">
                  <c:v>8.7461285725253496E-2</c:v>
                </c:pt>
                <c:pt idx="7">
                  <c:v>-0.132033171069912</c:v>
                </c:pt>
                <c:pt idx="8">
                  <c:v>9.5124557847667095E-3</c:v>
                </c:pt>
                <c:pt idx="9">
                  <c:v>2.7650725001956099E-2</c:v>
                </c:pt>
                <c:pt idx="10">
                  <c:v>2.8298102633940701E-2</c:v>
                </c:pt>
                <c:pt idx="11">
                  <c:v>-3.79137430935221E-2</c:v>
                </c:pt>
                <c:pt idx="12">
                  <c:v>-5.7936915790306298E-2</c:v>
                </c:pt>
                <c:pt idx="13">
                  <c:v>0.148929242844622</c:v>
                </c:pt>
                <c:pt idx="14">
                  <c:v>8.5647100826692801E-2</c:v>
                </c:pt>
                <c:pt idx="15">
                  <c:v>7.3840696181183996E-2</c:v>
                </c:pt>
                <c:pt idx="16">
                  <c:v>4.8817480302003101E-3</c:v>
                </c:pt>
                <c:pt idx="17">
                  <c:v>-0.109715022501041</c:v>
                </c:pt>
                <c:pt idx="18">
                  <c:v>-0.118065852597547</c:v>
                </c:pt>
                <c:pt idx="19">
                  <c:v>0.34183103213731297</c:v>
                </c:pt>
                <c:pt idx="20">
                  <c:v>4.4638064990064003E-3</c:v>
                </c:pt>
                <c:pt idx="21">
                  <c:v>-5.0190071518029601E-2</c:v>
                </c:pt>
                <c:pt idx="22">
                  <c:v>-0.111581314855975</c:v>
                </c:pt>
                <c:pt idx="23">
                  <c:v>6.3572489651552599E-2</c:v>
                </c:pt>
                <c:pt idx="24">
                  <c:v>2.4375517042505099E-2</c:v>
                </c:pt>
                <c:pt idx="25">
                  <c:v>7.4003742404609205E-2</c:v>
                </c:pt>
                <c:pt idx="26">
                  <c:v>-6.38871499892332E-2</c:v>
                </c:pt>
                <c:pt idx="27">
                  <c:v>0.13103391841502099</c:v>
                </c:pt>
                <c:pt idx="28">
                  <c:v>3.9822018469020899E-2</c:v>
                </c:pt>
                <c:pt idx="29">
                  <c:v>0.134439570655395</c:v>
                </c:pt>
                <c:pt idx="30">
                  <c:v>-0.118647046889323</c:v>
                </c:pt>
                <c:pt idx="31">
                  <c:v>-0.15871505692419299</c:v>
                </c:pt>
                <c:pt idx="32">
                  <c:v>-0.16096421691886201</c:v>
                </c:pt>
                <c:pt idx="33">
                  <c:v>-5.4844680686566498E-2</c:v>
                </c:pt>
                <c:pt idx="34">
                  <c:v>-0.16791648304724399</c:v>
                </c:pt>
                <c:pt idx="35">
                  <c:v>0.17971592763079899</c:v>
                </c:pt>
                <c:pt idx="36">
                  <c:v>1.6070692471808298E-2</c:v>
                </c:pt>
                <c:pt idx="37">
                  <c:v>0.168297739235439</c:v>
                </c:pt>
                <c:pt idx="38">
                  <c:v>5.3095953762501799E-2</c:v>
                </c:pt>
                <c:pt idx="39">
                  <c:v>0.20843483568182999</c:v>
                </c:pt>
                <c:pt idx="40">
                  <c:v>1.5271119557642101E-2</c:v>
                </c:pt>
                <c:pt idx="41">
                  <c:v>-0.27769936433493903</c:v>
                </c:pt>
                <c:pt idx="42">
                  <c:v>-2.9998276280850402E-3</c:v>
                </c:pt>
                <c:pt idx="43">
                  <c:v>-6.4146484275652102E-2</c:v>
                </c:pt>
                <c:pt idx="44">
                  <c:v>8.8161524405066805E-2</c:v>
                </c:pt>
                <c:pt idx="45">
                  <c:v>-0.383439430975827</c:v>
                </c:pt>
                <c:pt idx="46">
                  <c:v>4.6074561869814297E-2</c:v>
                </c:pt>
                <c:pt idx="47">
                  <c:v>0.16107485286533799</c:v>
                </c:pt>
                <c:pt idx="48">
                  <c:v>-2.0622863886496999E-2</c:v>
                </c:pt>
                <c:pt idx="49">
                  <c:v>-2.4944216811852101E-2</c:v>
                </c:pt>
                <c:pt idx="50">
                  <c:v>2.21486905900284E-2</c:v>
                </c:pt>
                <c:pt idx="51">
                  <c:v>-7.6007178821941093E-2</c:v>
                </c:pt>
                <c:pt idx="52">
                  <c:v>1.2188480753722E-2</c:v>
                </c:pt>
                <c:pt idx="53">
                  <c:v>-9.9890542757679002E-2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1-431A-9900-9972AF5EB75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3.2271215520915102E-2</c:v>
                </c:pt>
                <c:pt idx="1">
                  <c:v>0.12734860225713199</c:v>
                </c:pt>
                <c:pt idx="2">
                  <c:v>0.23600143669901999</c:v>
                </c:pt>
                <c:pt idx="3">
                  <c:v>0.191749286193485</c:v>
                </c:pt>
                <c:pt idx="4">
                  <c:v>0.23859796627919599</c:v>
                </c:pt>
                <c:pt idx="5">
                  <c:v>0.25104850861592898</c:v>
                </c:pt>
                <c:pt idx="6">
                  <c:v>0.30884682091294402</c:v>
                </c:pt>
                <c:pt idx="7">
                  <c:v>0.24996243026965101</c:v>
                </c:pt>
                <c:pt idx="8">
                  <c:v>-0.106381968235312</c:v>
                </c:pt>
                <c:pt idx="9">
                  <c:v>0.108361258824364</c:v>
                </c:pt>
                <c:pt idx="10">
                  <c:v>-5.1413915623177701E-2</c:v>
                </c:pt>
                <c:pt idx="11">
                  <c:v>-1.29888449641765E-3</c:v>
                </c:pt>
                <c:pt idx="12">
                  <c:v>-0.18254972896886601</c:v>
                </c:pt>
                <c:pt idx="13">
                  <c:v>0.28441551750466798</c:v>
                </c:pt>
                <c:pt idx="14">
                  <c:v>0.78556614372631395</c:v>
                </c:pt>
                <c:pt idx="15">
                  <c:v>-0.16734932690895801</c:v>
                </c:pt>
                <c:pt idx="16">
                  <c:v>0.29471498890438202</c:v>
                </c:pt>
                <c:pt idx="17">
                  <c:v>-0.51546163686110602</c:v>
                </c:pt>
                <c:pt idx="18">
                  <c:v>-0.49525645005584201</c:v>
                </c:pt>
                <c:pt idx="19">
                  <c:v>0.75853016174358101</c:v>
                </c:pt>
                <c:pt idx="20">
                  <c:v>0.252212675063958</c:v>
                </c:pt>
                <c:pt idx="21">
                  <c:v>0.39181392238401702</c:v>
                </c:pt>
                <c:pt idx="22">
                  <c:v>-4.4117165673713599E-2</c:v>
                </c:pt>
                <c:pt idx="23">
                  <c:v>0.12338076867763501</c:v>
                </c:pt>
                <c:pt idx="24">
                  <c:v>-0.25668603744533602</c:v>
                </c:pt>
                <c:pt idx="25">
                  <c:v>0.30259366014148797</c:v>
                </c:pt>
                <c:pt idx="26">
                  <c:v>-0.56089016245137802</c:v>
                </c:pt>
                <c:pt idx="27">
                  <c:v>0.67454721689374797</c:v>
                </c:pt>
                <c:pt idx="28">
                  <c:v>0.13435180700951899</c:v>
                </c:pt>
                <c:pt idx="29">
                  <c:v>0.206213085306167</c:v>
                </c:pt>
                <c:pt idx="30">
                  <c:v>-0.17948868337912899</c:v>
                </c:pt>
                <c:pt idx="31">
                  <c:v>-5.3420663448548102E-2</c:v>
                </c:pt>
                <c:pt idx="32">
                  <c:v>-2.1527384480674601E-2</c:v>
                </c:pt>
                <c:pt idx="33">
                  <c:v>-0.21041911145017</c:v>
                </c:pt>
                <c:pt idx="34">
                  <c:v>-0.35671254218567</c:v>
                </c:pt>
                <c:pt idx="35">
                  <c:v>0.36303937573193301</c:v>
                </c:pt>
                <c:pt idx="36">
                  <c:v>-0.24171836573607899</c:v>
                </c:pt>
                <c:pt idx="37">
                  <c:v>0.119180070338832</c:v>
                </c:pt>
                <c:pt idx="38">
                  <c:v>0.11431080046712799</c:v>
                </c:pt>
                <c:pt idx="39">
                  <c:v>0.42624516972308402</c:v>
                </c:pt>
                <c:pt idx="40">
                  <c:v>-0.204764619645394</c:v>
                </c:pt>
                <c:pt idx="41">
                  <c:v>-1.1959059638835701</c:v>
                </c:pt>
                <c:pt idx="42">
                  <c:v>0.24601058326056499</c:v>
                </c:pt>
                <c:pt idx="43">
                  <c:v>-0.36653738766875599</c:v>
                </c:pt>
                <c:pt idx="44">
                  <c:v>-0.215123691193812</c:v>
                </c:pt>
                <c:pt idx="45">
                  <c:v>-0.99664298318693501</c:v>
                </c:pt>
                <c:pt idx="46">
                  <c:v>-0.10792990600173399</c:v>
                </c:pt>
                <c:pt idx="47">
                  <c:v>0.23043273742245901</c:v>
                </c:pt>
                <c:pt idx="48">
                  <c:v>-4.2300986622893798E-2</c:v>
                </c:pt>
                <c:pt idx="49">
                  <c:v>-2.7309493946205299E-2</c:v>
                </c:pt>
                <c:pt idx="50">
                  <c:v>0.22686673560631401</c:v>
                </c:pt>
                <c:pt idx="51">
                  <c:v>0.36108707897341302</c:v>
                </c:pt>
                <c:pt idx="52">
                  <c:v>9.8267595257815393E-2</c:v>
                </c:pt>
                <c:pt idx="53">
                  <c:v>-0.2850738988273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1-431A-9900-9972AF5EB75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0.201767622187248</c:v>
                </c:pt>
                <c:pt idx="1">
                  <c:v>0.37470948778788099</c:v>
                </c:pt>
                <c:pt idx="2">
                  <c:v>0.104650298584194</c:v>
                </c:pt>
                <c:pt idx="3">
                  <c:v>-0.39287350216800099</c:v>
                </c:pt>
                <c:pt idx="4">
                  <c:v>-6.2464290086934299E-2</c:v>
                </c:pt>
                <c:pt idx="5">
                  <c:v>0.33580894715660398</c:v>
                </c:pt>
                <c:pt idx="6">
                  <c:v>-1.0737388464311</c:v>
                </c:pt>
                <c:pt idx="7">
                  <c:v>4.49679585120576E-2</c:v>
                </c:pt>
                <c:pt idx="8">
                  <c:v>-1.1831398135900699</c:v>
                </c:pt>
                <c:pt idx="9">
                  <c:v>3.6087477432643698E-2</c:v>
                </c:pt>
                <c:pt idx="10">
                  <c:v>-0.30660419639233799</c:v>
                </c:pt>
                <c:pt idx="11">
                  <c:v>0.26507049656927201</c:v>
                </c:pt>
                <c:pt idx="12">
                  <c:v>0.548839273662035</c:v>
                </c:pt>
                <c:pt idx="13">
                  <c:v>0.67037638349409501</c:v>
                </c:pt>
                <c:pt idx="14">
                  <c:v>0.33435150078266501</c:v>
                </c:pt>
                <c:pt idx="15">
                  <c:v>-1.1486159894821399</c:v>
                </c:pt>
                <c:pt idx="16">
                  <c:v>3.5464016784228301E-2</c:v>
                </c:pt>
                <c:pt idx="17">
                  <c:v>-0.43250339456507098</c:v>
                </c:pt>
                <c:pt idx="18">
                  <c:v>-0.563541073177945</c:v>
                </c:pt>
                <c:pt idx="19">
                  <c:v>0.25737350228532002</c:v>
                </c:pt>
                <c:pt idx="20">
                  <c:v>-9.3534017423744995E-2</c:v>
                </c:pt>
                <c:pt idx="21">
                  <c:v>0.43581887279555098</c:v>
                </c:pt>
                <c:pt idx="22">
                  <c:v>-0.77317720238028398</c:v>
                </c:pt>
                <c:pt idx="23">
                  <c:v>-0.37601949313212202</c:v>
                </c:pt>
                <c:pt idx="24">
                  <c:v>1.60203537338381</c:v>
                </c:pt>
                <c:pt idx="25">
                  <c:v>1.76607424580091E-2</c:v>
                </c:pt>
                <c:pt idx="26">
                  <c:v>1.2724827880818701</c:v>
                </c:pt>
                <c:pt idx="27">
                  <c:v>0.122285311071941</c:v>
                </c:pt>
                <c:pt idx="28">
                  <c:v>0.64952001633921197</c:v>
                </c:pt>
                <c:pt idx="29">
                  <c:v>-0.25532783084432198</c:v>
                </c:pt>
                <c:pt idx="30">
                  <c:v>0.48165591166826999</c:v>
                </c:pt>
                <c:pt idx="31">
                  <c:v>0.29564955843449903</c:v>
                </c:pt>
                <c:pt idx="32">
                  <c:v>-9.4008427999590308E-3</c:v>
                </c:pt>
                <c:pt idx="33">
                  <c:v>0.42754207788383403</c:v>
                </c:pt>
                <c:pt idx="34">
                  <c:v>1.2587704291905</c:v>
                </c:pt>
                <c:pt idx="35">
                  <c:v>-8.4888054904562998E-2</c:v>
                </c:pt>
                <c:pt idx="36">
                  <c:v>-9.87140566600401E-2</c:v>
                </c:pt>
                <c:pt idx="37">
                  <c:v>0.22323615398924099</c:v>
                </c:pt>
                <c:pt idx="38">
                  <c:v>9.9193821865827494E-2</c:v>
                </c:pt>
                <c:pt idx="39">
                  <c:v>0.93006659004775205</c:v>
                </c:pt>
                <c:pt idx="40">
                  <c:v>0.59937454285680603</c:v>
                </c:pt>
                <c:pt idx="41">
                  <c:v>0.56292779834306805</c:v>
                </c:pt>
                <c:pt idx="42">
                  <c:v>0.410573310774142</c:v>
                </c:pt>
                <c:pt idx="43">
                  <c:v>0.80531486687682596</c:v>
                </c:pt>
                <c:pt idx="44">
                  <c:v>9.6803166076420297E-2</c:v>
                </c:pt>
                <c:pt idx="45">
                  <c:v>-0.84638601321817397</c:v>
                </c:pt>
                <c:pt idx="46">
                  <c:v>0.25964146165284002</c:v>
                </c:pt>
                <c:pt idx="47">
                  <c:v>0.64469371742156301</c:v>
                </c:pt>
                <c:pt idx="48">
                  <c:v>-3.5808083174888899E-2</c:v>
                </c:pt>
                <c:pt idx="49">
                  <c:v>1.8994696807710602E-2</c:v>
                </c:pt>
                <c:pt idx="50">
                  <c:v>8.91139628347076E-2</c:v>
                </c:pt>
                <c:pt idx="51">
                  <c:v>-0.107885008951629</c:v>
                </c:pt>
                <c:pt idx="52">
                  <c:v>-0.51351728458914503</c:v>
                </c:pt>
                <c:pt idx="53">
                  <c:v>-0.25156825822477002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34-4913-94D1-8AABE69201FA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34-4913-94D1-8AABE6920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Input &gt; Hidden Layer &gt; Output Layer (</a:t>
            </a:r>
            <a:r>
              <a:rPr lang="en-GB" dirty="0" err="1"/>
              <a:t>Softmax</a:t>
            </a:r>
            <a:r>
              <a:rPr lang="en-GB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1.9496709924068101E-2</c:v>
                </c:pt>
                <c:pt idx="1">
                  <c:v>-0.18721137803725399</c:v>
                </c:pt>
                <c:pt idx="2">
                  <c:v>-1.2244663206758001E-2</c:v>
                </c:pt>
                <c:pt idx="3">
                  <c:v>-0.26874043754423599</c:v>
                </c:pt>
                <c:pt idx="4">
                  <c:v>-7.45573867979865E-2</c:v>
                </c:pt>
                <c:pt idx="5">
                  <c:v>-0.20432773745456301</c:v>
                </c:pt>
                <c:pt idx="6">
                  <c:v>-7.1756609558489004E-2</c:v>
                </c:pt>
                <c:pt idx="7">
                  <c:v>-0.215337274455007</c:v>
                </c:pt>
                <c:pt idx="8">
                  <c:v>0.15724852813752499</c:v>
                </c:pt>
                <c:pt idx="9">
                  <c:v>-9.1075466346945105E-2</c:v>
                </c:pt>
                <c:pt idx="10">
                  <c:v>0.17314904474610501</c:v>
                </c:pt>
                <c:pt idx="11">
                  <c:v>-0.10187639955107999</c:v>
                </c:pt>
                <c:pt idx="12">
                  <c:v>0.10182083404403799</c:v>
                </c:pt>
                <c:pt idx="13">
                  <c:v>-0.20631671453727399</c:v>
                </c:pt>
                <c:pt idx="14">
                  <c:v>-0.40755843344599502</c:v>
                </c:pt>
                <c:pt idx="15">
                  <c:v>9.4765951132418605E-2</c:v>
                </c:pt>
                <c:pt idx="16">
                  <c:v>-0.108082665494936</c:v>
                </c:pt>
                <c:pt idx="17">
                  <c:v>0.40191060124273598</c:v>
                </c:pt>
                <c:pt idx="18">
                  <c:v>0.23521517456889501</c:v>
                </c:pt>
                <c:pt idx="19">
                  <c:v>-0.53566140114954697</c:v>
                </c:pt>
                <c:pt idx="20">
                  <c:v>-1.4131634028200701E-3</c:v>
                </c:pt>
                <c:pt idx="21">
                  <c:v>-0.18574709979714699</c:v>
                </c:pt>
                <c:pt idx="22">
                  <c:v>-1.10981324801563E-2</c:v>
                </c:pt>
                <c:pt idx="23">
                  <c:v>1.9039982007320599E-2</c:v>
                </c:pt>
                <c:pt idx="24">
                  <c:v>0.137989992949277</c:v>
                </c:pt>
                <c:pt idx="25">
                  <c:v>-0.40976355687146199</c:v>
                </c:pt>
                <c:pt idx="26">
                  <c:v>0.571475982943498</c:v>
                </c:pt>
                <c:pt idx="27">
                  <c:v>-0.403202327302008</c:v>
                </c:pt>
                <c:pt idx="28">
                  <c:v>-0.182792105702303</c:v>
                </c:pt>
                <c:pt idx="29">
                  <c:v>-4.7747737936499599E-2</c:v>
                </c:pt>
                <c:pt idx="30">
                  <c:v>0.117737838714378</c:v>
                </c:pt>
                <c:pt idx="31">
                  <c:v>4.5331858607897603E-2</c:v>
                </c:pt>
                <c:pt idx="32">
                  <c:v>-2.7631225330043501E-3</c:v>
                </c:pt>
                <c:pt idx="33">
                  <c:v>6.3602162334369897E-2</c:v>
                </c:pt>
                <c:pt idx="34">
                  <c:v>0.112792780899797</c:v>
                </c:pt>
                <c:pt idx="35">
                  <c:v>-0.11154377172661201</c:v>
                </c:pt>
                <c:pt idx="36">
                  <c:v>0.16388979168989301</c:v>
                </c:pt>
                <c:pt idx="37">
                  <c:v>-0.12198058289740001</c:v>
                </c:pt>
                <c:pt idx="38">
                  <c:v>-6.7753124493995398E-2</c:v>
                </c:pt>
                <c:pt idx="39">
                  <c:v>-0.28696881410533598</c:v>
                </c:pt>
                <c:pt idx="40">
                  <c:v>0.29221997852255699</c:v>
                </c:pt>
                <c:pt idx="41">
                  <c:v>0.96045780014374604</c:v>
                </c:pt>
                <c:pt idx="42">
                  <c:v>-0.145693491399465</c:v>
                </c:pt>
                <c:pt idx="43">
                  <c:v>0.170264011043844</c:v>
                </c:pt>
                <c:pt idx="44">
                  <c:v>8.0696811742984098E-2</c:v>
                </c:pt>
                <c:pt idx="45">
                  <c:v>0.71462965623867203</c:v>
                </c:pt>
                <c:pt idx="46">
                  <c:v>5.0898826179191801E-2</c:v>
                </c:pt>
                <c:pt idx="47">
                  <c:v>-9.7932776142586803E-2</c:v>
                </c:pt>
                <c:pt idx="48">
                  <c:v>-4.4857163304466499E-2</c:v>
                </c:pt>
                <c:pt idx="49">
                  <c:v>6.0018100895097098E-2</c:v>
                </c:pt>
                <c:pt idx="50">
                  <c:v>-7.8692423799133604E-2</c:v>
                </c:pt>
                <c:pt idx="51">
                  <c:v>-0.167823774356432</c:v>
                </c:pt>
                <c:pt idx="52">
                  <c:v>-0.139848313251314</c:v>
                </c:pt>
                <c:pt idx="53">
                  <c:v>0.25503025796692802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9.0329139541223805E-2</c:v>
                </c:pt>
                <c:pt idx="1">
                  <c:v>-9.4655797754916907E-2</c:v>
                </c:pt>
                <c:pt idx="2">
                  <c:v>-9.6493301214965299E-2</c:v>
                </c:pt>
                <c:pt idx="3">
                  <c:v>-8.1606702498927403E-2</c:v>
                </c:pt>
                <c:pt idx="4">
                  <c:v>0.13674716344193</c:v>
                </c:pt>
                <c:pt idx="5">
                  <c:v>3.0410228207062798E-2</c:v>
                </c:pt>
                <c:pt idx="6">
                  <c:v>8.7461285725253496E-2</c:v>
                </c:pt>
                <c:pt idx="7">
                  <c:v>-0.132033171069912</c:v>
                </c:pt>
                <c:pt idx="8">
                  <c:v>9.5124557847667095E-3</c:v>
                </c:pt>
                <c:pt idx="9">
                  <c:v>2.7650725001956099E-2</c:v>
                </c:pt>
                <c:pt idx="10">
                  <c:v>2.8298102633940701E-2</c:v>
                </c:pt>
                <c:pt idx="11">
                  <c:v>-3.79137430935221E-2</c:v>
                </c:pt>
                <c:pt idx="12">
                  <c:v>-5.7936915790306298E-2</c:v>
                </c:pt>
                <c:pt idx="13">
                  <c:v>0.148929242844622</c:v>
                </c:pt>
                <c:pt idx="14">
                  <c:v>8.5647100826692801E-2</c:v>
                </c:pt>
                <c:pt idx="15">
                  <c:v>7.3840696181183996E-2</c:v>
                </c:pt>
                <c:pt idx="16">
                  <c:v>4.8817480302003101E-3</c:v>
                </c:pt>
                <c:pt idx="17">
                  <c:v>-0.109715022501041</c:v>
                </c:pt>
                <c:pt idx="18">
                  <c:v>-0.118065852597547</c:v>
                </c:pt>
                <c:pt idx="19">
                  <c:v>0.34183103213731297</c:v>
                </c:pt>
                <c:pt idx="20">
                  <c:v>4.4638064990064003E-3</c:v>
                </c:pt>
                <c:pt idx="21">
                  <c:v>-5.0190071518029601E-2</c:v>
                </c:pt>
                <c:pt idx="22">
                  <c:v>-0.111581314855975</c:v>
                </c:pt>
                <c:pt idx="23">
                  <c:v>6.3572489651552599E-2</c:v>
                </c:pt>
                <c:pt idx="24">
                  <c:v>2.4375517042505099E-2</c:v>
                </c:pt>
                <c:pt idx="25">
                  <c:v>7.4003742404609205E-2</c:v>
                </c:pt>
                <c:pt idx="26">
                  <c:v>-6.38871499892332E-2</c:v>
                </c:pt>
                <c:pt idx="27">
                  <c:v>0.13103391841502099</c:v>
                </c:pt>
                <c:pt idx="28">
                  <c:v>3.9822018469020899E-2</c:v>
                </c:pt>
                <c:pt idx="29">
                  <c:v>0.134439570655395</c:v>
                </c:pt>
                <c:pt idx="30">
                  <c:v>-0.118647046889323</c:v>
                </c:pt>
                <c:pt idx="31">
                  <c:v>-0.15871505692419299</c:v>
                </c:pt>
                <c:pt idx="32">
                  <c:v>-0.16096421691886201</c:v>
                </c:pt>
                <c:pt idx="33">
                  <c:v>-5.4844680686566498E-2</c:v>
                </c:pt>
                <c:pt idx="34">
                  <c:v>-0.16791648304724399</c:v>
                </c:pt>
                <c:pt idx="35">
                  <c:v>0.17971592763079899</c:v>
                </c:pt>
                <c:pt idx="36">
                  <c:v>1.6070692471808298E-2</c:v>
                </c:pt>
                <c:pt idx="37">
                  <c:v>0.168297739235439</c:v>
                </c:pt>
                <c:pt idx="38">
                  <c:v>5.3095953762501799E-2</c:v>
                </c:pt>
                <c:pt idx="39">
                  <c:v>0.20843483568182999</c:v>
                </c:pt>
                <c:pt idx="40">
                  <c:v>1.5271119557642101E-2</c:v>
                </c:pt>
                <c:pt idx="41">
                  <c:v>-0.27769936433493903</c:v>
                </c:pt>
                <c:pt idx="42">
                  <c:v>-2.9998276280850402E-3</c:v>
                </c:pt>
                <c:pt idx="43">
                  <c:v>-6.4146484275652102E-2</c:v>
                </c:pt>
                <c:pt idx="44">
                  <c:v>8.8161524405066805E-2</c:v>
                </c:pt>
                <c:pt idx="45">
                  <c:v>-0.383439430975827</c:v>
                </c:pt>
                <c:pt idx="46">
                  <c:v>4.6074561869814297E-2</c:v>
                </c:pt>
                <c:pt idx="47">
                  <c:v>0.16107485286533799</c:v>
                </c:pt>
                <c:pt idx="48">
                  <c:v>-2.0622863886496999E-2</c:v>
                </c:pt>
                <c:pt idx="49">
                  <c:v>-2.4944216811852101E-2</c:v>
                </c:pt>
                <c:pt idx="50">
                  <c:v>2.21486905900284E-2</c:v>
                </c:pt>
                <c:pt idx="51">
                  <c:v>-7.6007178821941093E-2</c:v>
                </c:pt>
                <c:pt idx="52">
                  <c:v>1.2188480753722E-2</c:v>
                </c:pt>
                <c:pt idx="53">
                  <c:v>-9.9890542757679002E-2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21-431A-9900-9972AF5EB75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3.2271215520915102E-2</c:v>
                </c:pt>
                <c:pt idx="1">
                  <c:v>0.12734860225713199</c:v>
                </c:pt>
                <c:pt idx="2">
                  <c:v>0.23600143669901999</c:v>
                </c:pt>
                <c:pt idx="3">
                  <c:v>0.191749286193485</c:v>
                </c:pt>
                <c:pt idx="4">
                  <c:v>0.23859796627919599</c:v>
                </c:pt>
                <c:pt idx="5">
                  <c:v>0.25104850861592898</c:v>
                </c:pt>
                <c:pt idx="6">
                  <c:v>0.30884682091294402</c:v>
                </c:pt>
                <c:pt idx="7">
                  <c:v>0.24996243026965101</c:v>
                </c:pt>
                <c:pt idx="8">
                  <c:v>-0.106381968235312</c:v>
                </c:pt>
                <c:pt idx="9">
                  <c:v>0.108361258824364</c:v>
                </c:pt>
                <c:pt idx="10">
                  <c:v>-5.1413915623177701E-2</c:v>
                </c:pt>
                <c:pt idx="11">
                  <c:v>-1.29888449641765E-3</c:v>
                </c:pt>
                <c:pt idx="12">
                  <c:v>-0.18254972896886601</c:v>
                </c:pt>
                <c:pt idx="13">
                  <c:v>0.28441551750466798</c:v>
                </c:pt>
                <c:pt idx="14">
                  <c:v>0.78556614372631395</c:v>
                </c:pt>
                <c:pt idx="15">
                  <c:v>-0.16734932690895801</c:v>
                </c:pt>
                <c:pt idx="16">
                  <c:v>0.29471498890438202</c:v>
                </c:pt>
                <c:pt idx="17">
                  <c:v>-0.51546163686110602</c:v>
                </c:pt>
                <c:pt idx="18">
                  <c:v>-0.49525645005584201</c:v>
                </c:pt>
                <c:pt idx="19">
                  <c:v>0.75853016174358101</c:v>
                </c:pt>
                <c:pt idx="20">
                  <c:v>0.252212675063958</c:v>
                </c:pt>
                <c:pt idx="21">
                  <c:v>0.39181392238401702</c:v>
                </c:pt>
                <c:pt idx="22">
                  <c:v>-4.4117165673713599E-2</c:v>
                </c:pt>
                <c:pt idx="23">
                  <c:v>0.12338076867763501</c:v>
                </c:pt>
                <c:pt idx="24">
                  <c:v>-0.25668603744533602</c:v>
                </c:pt>
                <c:pt idx="25">
                  <c:v>0.30259366014148797</c:v>
                </c:pt>
                <c:pt idx="26">
                  <c:v>-0.56089016245137802</c:v>
                </c:pt>
                <c:pt idx="27">
                  <c:v>0.67454721689374797</c:v>
                </c:pt>
                <c:pt idx="28">
                  <c:v>0.13435180700951899</c:v>
                </c:pt>
                <c:pt idx="29">
                  <c:v>0.206213085306167</c:v>
                </c:pt>
                <c:pt idx="30">
                  <c:v>-0.17948868337912899</c:v>
                </c:pt>
                <c:pt idx="31">
                  <c:v>-5.3420663448548102E-2</c:v>
                </c:pt>
                <c:pt idx="32">
                  <c:v>-2.1527384480674601E-2</c:v>
                </c:pt>
                <c:pt idx="33">
                  <c:v>-0.21041911145017</c:v>
                </c:pt>
                <c:pt idx="34">
                  <c:v>-0.35671254218567</c:v>
                </c:pt>
                <c:pt idx="35">
                  <c:v>0.36303937573193301</c:v>
                </c:pt>
                <c:pt idx="36">
                  <c:v>-0.24171836573607899</c:v>
                </c:pt>
                <c:pt idx="37">
                  <c:v>0.119180070338832</c:v>
                </c:pt>
                <c:pt idx="38">
                  <c:v>0.11431080046712799</c:v>
                </c:pt>
                <c:pt idx="39">
                  <c:v>0.42624516972308402</c:v>
                </c:pt>
                <c:pt idx="40">
                  <c:v>-0.204764619645394</c:v>
                </c:pt>
                <c:pt idx="41">
                  <c:v>-1.1959059638835701</c:v>
                </c:pt>
                <c:pt idx="42">
                  <c:v>0.24601058326056499</c:v>
                </c:pt>
                <c:pt idx="43">
                  <c:v>-0.36653738766875599</c:v>
                </c:pt>
                <c:pt idx="44">
                  <c:v>-0.215123691193812</c:v>
                </c:pt>
                <c:pt idx="45">
                  <c:v>-0.99664298318693501</c:v>
                </c:pt>
                <c:pt idx="46">
                  <c:v>-0.10792990600173399</c:v>
                </c:pt>
                <c:pt idx="47">
                  <c:v>0.23043273742245901</c:v>
                </c:pt>
                <c:pt idx="48">
                  <c:v>-4.2300986622893798E-2</c:v>
                </c:pt>
                <c:pt idx="49">
                  <c:v>-2.7309493946205299E-2</c:v>
                </c:pt>
                <c:pt idx="50">
                  <c:v>0.22686673560631401</c:v>
                </c:pt>
                <c:pt idx="51">
                  <c:v>0.36108707897341302</c:v>
                </c:pt>
                <c:pt idx="52">
                  <c:v>9.8267595257815393E-2</c:v>
                </c:pt>
                <c:pt idx="53">
                  <c:v>-0.2850738988273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21-431A-9900-9972AF5EB755}"/>
            </c:ext>
          </c:extLst>
        </c:ser>
        <c:ser>
          <c:idx val="3"/>
          <c:order val="3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0.201767622187248</c:v>
                </c:pt>
                <c:pt idx="1">
                  <c:v>0.37470948778788099</c:v>
                </c:pt>
                <c:pt idx="2">
                  <c:v>0.104650298584194</c:v>
                </c:pt>
                <c:pt idx="3">
                  <c:v>-0.39287350216800099</c:v>
                </c:pt>
                <c:pt idx="4">
                  <c:v>-6.2464290086934299E-2</c:v>
                </c:pt>
                <c:pt idx="5">
                  <c:v>0.33580894715660398</c:v>
                </c:pt>
                <c:pt idx="6">
                  <c:v>-1.0737388464311</c:v>
                </c:pt>
                <c:pt idx="7">
                  <c:v>4.49679585120576E-2</c:v>
                </c:pt>
                <c:pt idx="8">
                  <c:v>-1.1831398135900699</c:v>
                </c:pt>
                <c:pt idx="9">
                  <c:v>3.6087477432643698E-2</c:v>
                </c:pt>
                <c:pt idx="10">
                  <c:v>-0.30660419639233799</c:v>
                </c:pt>
                <c:pt idx="11">
                  <c:v>0.26507049656927201</c:v>
                </c:pt>
                <c:pt idx="12">
                  <c:v>0.548839273662035</c:v>
                </c:pt>
                <c:pt idx="13">
                  <c:v>0.67037638349409501</c:v>
                </c:pt>
                <c:pt idx="14">
                  <c:v>0.33435150078266501</c:v>
                </c:pt>
                <c:pt idx="15">
                  <c:v>-1.1486159894821399</c:v>
                </c:pt>
                <c:pt idx="16">
                  <c:v>3.5464016784228301E-2</c:v>
                </c:pt>
                <c:pt idx="17">
                  <c:v>-0.43250339456507098</c:v>
                </c:pt>
                <c:pt idx="18">
                  <c:v>-0.563541073177945</c:v>
                </c:pt>
                <c:pt idx="19">
                  <c:v>0.25737350228532002</c:v>
                </c:pt>
                <c:pt idx="20">
                  <c:v>-9.3534017423744995E-2</c:v>
                </c:pt>
                <c:pt idx="21">
                  <c:v>0.43581887279555098</c:v>
                </c:pt>
                <c:pt idx="22">
                  <c:v>-0.77317720238028398</c:v>
                </c:pt>
                <c:pt idx="23">
                  <c:v>-0.37601949313212202</c:v>
                </c:pt>
                <c:pt idx="24">
                  <c:v>1.60203537338381</c:v>
                </c:pt>
                <c:pt idx="25">
                  <c:v>1.76607424580091E-2</c:v>
                </c:pt>
                <c:pt idx="26">
                  <c:v>1.2724827880818701</c:v>
                </c:pt>
                <c:pt idx="27">
                  <c:v>0.122285311071941</c:v>
                </c:pt>
                <c:pt idx="28">
                  <c:v>0.64952001633921197</c:v>
                </c:pt>
                <c:pt idx="29">
                  <c:v>-0.25532783084432198</c:v>
                </c:pt>
                <c:pt idx="30">
                  <c:v>0.48165591166826999</c:v>
                </c:pt>
                <c:pt idx="31">
                  <c:v>0.29564955843449903</c:v>
                </c:pt>
                <c:pt idx="32">
                  <c:v>-9.4008427999590308E-3</c:v>
                </c:pt>
                <c:pt idx="33">
                  <c:v>0.42754207788383403</c:v>
                </c:pt>
                <c:pt idx="34">
                  <c:v>1.2587704291905</c:v>
                </c:pt>
                <c:pt idx="35">
                  <c:v>-8.4888054904562998E-2</c:v>
                </c:pt>
                <c:pt idx="36">
                  <c:v>-9.87140566600401E-2</c:v>
                </c:pt>
                <c:pt idx="37">
                  <c:v>0.22323615398924099</c:v>
                </c:pt>
                <c:pt idx="38">
                  <c:v>9.9193821865827494E-2</c:v>
                </c:pt>
                <c:pt idx="39">
                  <c:v>0.93006659004775205</c:v>
                </c:pt>
                <c:pt idx="40">
                  <c:v>0.59937454285680603</c:v>
                </c:pt>
                <c:pt idx="41">
                  <c:v>0.56292779834306805</c:v>
                </c:pt>
                <c:pt idx="42">
                  <c:v>0.410573310774142</c:v>
                </c:pt>
                <c:pt idx="43">
                  <c:v>0.80531486687682596</c:v>
                </c:pt>
                <c:pt idx="44">
                  <c:v>9.6803166076420297E-2</c:v>
                </c:pt>
                <c:pt idx="45">
                  <c:v>-0.84638601321817397</c:v>
                </c:pt>
                <c:pt idx="46">
                  <c:v>0.25964146165284002</c:v>
                </c:pt>
                <c:pt idx="47">
                  <c:v>0.64469371742156301</c:v>
                </c:pt>
                <c:pt idx="48">
                  <c:v>-3.5808083174888899E-2</c:v>
                </c:pt>
                <c:pt idx="49">
                  <c:v>1.8994696807710602E-2</c:v>
                </c:pt>
                <c:pt idx="50">
                  <c:v>8.91139628347076E-2</c:v>
                </c:pt>
                <c:pt idx="51">
                  <c:v>-0.107885008951629</c:v>
                </c:pt>
                <c:pt idx="52">
                  <c:v>-0.51351728458914503</c:v>
                </c:pt>
                <c:pt idx="53">
                  <c:v>-0.25156825822477002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Input &gt; Output Layer (</a:t>
            </a:r>
            <a:r>
              <a:rPr lang="en-GB" dirty="0" err="1"/>
              <a:t>softmax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weights!$A$1:$BB$1</c:f>
              <c:numCache>
                <c:formatCode>General</c:formatCode>
                <c:ptCount val="54"/>
                <c:pt idx="0">
                  <c:v>-1.5527590000000001E-2</c:v>
                </c:pt>
                <c:pt idx="1">
                  <c:v>8.4976529999999995E-2</c:v>
                </c:pt>
                <c:pt idx="2">
                  <c:v>-3.4184730000000003E-2</c:v>
                </c:pt>
                <c:pt idx="3">
                  <c:v>-0.21243920999999999</c:v>
                </c:pt>
                <c:pt idx="4">
                  <c:v>-0.47260679</c:v>
                </c:pt>
                <c:pt idx="5">
                  <c:v>-0.27258844999999998</c:v>
                </c:pt>
                <c:pt idx="6">
                  <c:v>-0.75547339999999996</c:v>
                </c:pt>
                <c:pt idx="7">
                  <c:v>-0.45597272999999999</c:v>
                </c:pt>
                <c:pt idx="8">
                  <c:v>-0.2075012</c:v>
                </c:pt>
                <c:pt idx="9">
                  <c:v>-0.32395111999999998</c:v>
                </c:pt>
                <c:pt idx="10">
                  <c:v>-2.9911940000000001E-2</c:v>
                </c:pt>
                <c:pt idx="11">
                  <c:v>0.41663686999999999</c:v>
                </c:pt>
                <c:pt idx="12">
                  <c:v>0.24374529</c:v>
                </c:pt>
                <c:pt idx="13">
                  <c:v>0.13530136000000001</c:v>
                </c:pt>
                <c:pt idx="14">
                  <c:v>-0.32309051999999999</c:v>
                </c:pt>
                <c:pt idx="15">
                  <c:v>-0.55446678999999999</c:v>
                </c:pt>
                <c:pt idx="16">
                  <c:v>-0.11253058000000001</c:v>
                </c:pt>
                <c:pt idx="17">
                  <c:v>0.21897469999999999</c:v>
                </c:pt>
                <c:pt idx="18">
                  <c:v>0.48082815000000001</c:v>
                </c:pt>
                <c:pt idx="19">
                  <c:v>-0.45785483999999999</c:v>
                </c:pt>
                <c:pt idx="20">
                  <c:v>-0.21319673</c:v>
                </c:pt>
                <c:pt idx="21">
                  <c:v>-0.12665449000000001</c:v>
                </c:pt>
                <c:pt idx="22">
                  <c:v>-0.57618133999999999</c:v>
                </c:pt>
                <c:pt idx="23">
                  <c:v>-0.42867764000000003</c:v>
                </c:pt>
                <c:pt idx="24">
                  <c:v>0.96335490999999995</c:v>
                </c:pt>
                <c:pt idx="25">
                  <c:v>0.31025920000000001</c:v>
                </c:pt>
                <c:pt idx="26">
                  <c:v>1.0097779200000001</c:v>
                </c:pt>
                <c:pt idx="27">
                  <c:v>-1.196143E-2</c:v>
                </c:pt>
                <c:pt idx="28">
                  <c:v>0.25654088000000003</c:v>
                </c:pt>
                <c:pt idx="29">
                  <c:v>0.34867915999999999</c:v>
                </c:pt>
                <c:pt idx="30">
                  <c:v>0.27346672</c:v>
                </c:pt>
                <c:pt idx="31">
                  <c:v>2.3682640000000001E-2</c:v>
                </c:pt>
                <c:pt idx="32">
                  <c:v>0.29148545999999997</c:v>
                </c:pt>
                <c:pt idx="33">
                  <c:v>0.10772296000000001</c:v>
                </c:pt>
                <c:pt idx="34">
                  <c:v>0.18140687999999999</c:v>
                </c:pt>
                <c:pt idx="35">
                  <c:v>7.9089090000000001E-2</c:v>
                </c:pt>
                <c:pt idx="36">
                  <c:v>0.66269381999999999</c:v>
                </c:pt>
                <c:pt idx="37">
                  <c:v>6.6759559999999996E-2</c:v>
                </c:pt>
                <c:pt idx="38">
                  <c:v>4.6153230000000003E-2</c:v>
                </c:pt>
                <c:pt idx="39">
                  <c:v>-0.14883956000000001</c:v>
                </c:pt>
                <c:pt idx="40">
                  <c:v>0.19405918999999999</c:v>
                </c:pt>
                <c:pt idx="41">
                  <c:v>0.88379131</c:v>
                </c:pt>
                <c:pt idx="42">
                  <c:v>-6.6027429999999998E-2</c:v>
                </c:pt>
                <c:pt idx="43">
                  <c:v>0.46750613000000002</c:v>
                </c:pt>
                <c:pt idx="44">
                  <c:v>0.38418466000000001</c:v>
                </c:pt>
                <c:pt idx="45">
                  <c:v>0.91989441000000005</c:v>
                </c:pt>
                <c:pt idx="46">
                  <c:v>-6.1187900000000003E-2</c:v>
                </c:pt>
                <c:pt idx="47">
                  <c:v>0.1087771</c:v>
                </c:pt>
                <c:pt idx="48">
                  <c:v>0.13039163000000001</c:v>
                </c:pt>
                <c:pt idx="49">
                  <c:v>0.29795755000000002</c:v>
                </c:pt>
                <c:pt idx="50">
                  <c:v>0.11114618</c:v>
                </c:pt>
                <c:pt idx="51">
                  <c:v>-0.45532942999999998</c:v>
                </c:pt>
                <c:pt idx="52">
                  <c:v>-0.63582110000000003</c:v>
                </c:pt>
                <c:pt idx="53">
                  <c:v>2.0200010000000001E-2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AF-4513-9569-AECB0FF37C7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weights!$A$2:$BB$2</c:f>
              <c:numCache>
                <c:formatCode>General</c:formatCode>
                <c:ptCount val="54"/>
                <c:pt idx="0">
                  <c:v>-7.6100500000000001E-2</c:v>
                </c:pt>
                <c:pt idx="1">
                  <c:v>-0.17433338000000001</c:v>
                </c:pt>
                <c:pt idx="2">
                  <c:v>0.10931299999999999</c:v>
                </c:pt>
                <c:pt idx="3">
                  <c:v>-2.411744E-2</c:v>
                </c:pt>
                <c:pt idx="4">
                  <c:v>0.30733959999999999</c:v>
                </c:pt>
                <c:pt idx="5">
                  <c:v>0.24906594000000001</c:v>
                </c:pt>
                <c:pt idx="6">
                  <c:v>0.63393244000000004</c:v>
                </c:pt>
                <c:pt idx="7">
                  <c:v>0.43534654</c:v>
                </c:pt>
                <c:pt idx="8">
                  <c:v>0.23044982999999999</c:v>
                </c:pt>
                <c:pt idx="9">
                  <c:v>0.21709686</c:v>
                </c:pt>
                <c:pt idx="10">
                  <c:v>-0.18383535000000001</c:v>
                </c:pt>
                <c:pt idx="11">
                  <c:v>-0.41413428000000002</c:v>
                </c:pt>
                <c:pt idx="12">
                  <c:v>-0.40845911000000001</c:v>
                </c:pt>
                <c:pt idx="13">
                  <c:v>-0.19899800000000001</c:v>
                </c:pt>
                <c:pt idx="14">
                  <c:v>0.38850077999999999</c:v>
                </c:pt>
                <c:pt idx="15">
                  <c:v>0.68135488</c:v>
                </c:pt>
                <c:pt idx="16">
                  <c:v>0.44701078999999999</c:v>
                </c:pt>
                <c:pt idx="17">
                  <c:v>-0.35601830000000001</c:v>
                </c:pt>
                <c:pt idx="18">
                  <c:v>-0.23559031</c:v>
                </c:pt>
                <c:pt idx="19">
                  <c:v>0.17549666999999999</c:v>
                </c:pt>
                <c:pt idx="20">
                  <c:v>0.27142297999999998</c:v>
                </c:pt>
                <c:pt idx="21">
                  <c:v>7.0955340000000006E-2</c:v>
                </c:pt>
                <c:pt idx="22">
                  <c:v>0.53799377000000004</c:v>
                </c:pt>
                <c:pt idx="23">
                  <c:v>0.47548011000000001</c:v>
                </c:pt>
                <c:pt idx="24">
                  <c:v>-1.1355752800000001</c:v>
                </c:pt>
                <c:pt idx="25">
                  <c:v>-0.37249082999999999</c:v>
                </c:pt>
                <c:pt idx="26">
                  <c:v>-1.2094066999999999</c:v>
                </c:pt>
                <c:pt idx="27">
                  <c:v>-7.2129990000000005E-2</c:v>
                </c:pt>
                <c:pt idx="28">
                  <c:v>-0.38757552000000001</c:v>
                </c:pt>
                <c:pt idx="29">
                  <c:v>-0.12301674</c:v>
                </c:pt>
                <c:pt idx="30">
                  <c:v>-1.2814320000000001E-2</c:v>
                </c:pt>
                <c:pt idx="31">
                  <c:v>-6.3622529999999997E-2</c:v>
                </c:pt>
                <c:pt idx="32">
                  <c:v>-0.54074831999999995</c:v>
                </c:pt>
                <c:pt idx="33">
                  <c:v>-8.9249549999999997E-2</c:v>
                </c:pt>
                <c:pt idx="34">
                  <c:v>-0.37495536000000002</c:v>
                </c:pt>
                <c:pt idx="35">
                  <c:v>-4.0105120000000001E-2</c:v>
                </c:pt>
                <c:pt idx="36">
                  <c:v>-0.53654930999999995</c:v>
                </c:pt>
                <c:pt idx="37">
                  <c:v>8.0668290000000004E-2</c:v>
                </c:pt>
                <c:pt idx="38">
                  <c:v>-6.4338299999999998E-3</c:v>
                </c:pt>
                <c:pt idx="39">
                  <c:v>0.17572377</c:v>
                </c:pt>
                <c:pt idx="40">
                  <c:v>-0.40022676000000001</c:v>
                </c:pt>
                <c:pt idx="41">
                  <c:v>-0.75314057000000001</c:v>
                </c:pt>
                <c:pt idx="42">
                  <c:v>-5.4964310000000002E-2</c:v>
                </c:pt>
                <c:pt idx="43">
                  <c:v>-0.66435356999999995</c:v>
                </c:pt>
                <c:pt idx="44">
                  <c:v>-0.48355498000000002</c:v>
                </c:pt>
                <c:pt idx="45">
                  <c:v>-0.96130857999999997</c:v>
                </c:pt>
                <c:pt idx="46">
                  <c:v>-2.0268899999999999E-2</c:v>
                </c:pt>
                <c:pt idx="47">
                  <c:v>-0.26202929000000003</c:v>
                </c:pt>
                <c:pt idx="48">
                  <c:v>-6.5567009999999995E-2</c:v>
                </c:pt>
                <c:pt idx="49">
                  <c:v>-0.29741339</c:v>
                </c:pt>
                <c:pt idx="50">
                  <c:v>-7.5748670000000004E-2</c:v>
                </c:pt>
                <c:pt idx="51">
                  <c:v>0.28570592</c:v>
                </c:pt>
                <c:pt idx="52">
                  <c:v>0.65122380999999996</c:v>
                </c:pt>
                <c:pt idx="53">
                  <c:v>-2.429889E-2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AF-4513-9569-AECB0FF37C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099952"/>
        <c:axId val="173100368"/>
      </c:lineChart>
      <c:catAx>
        <c:axId val="1730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100368"/>
        <c:crosses val="autoZero"/>
        <c:auto val="1"/>
        <c:lblAlgn val="ctr"/>
        <c:lblOffset val="100"/>
        <c:noMultiLvlLbl val="0"/>
      </c:catAx>
      <c:valAx>
        <c:axId val="1731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09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54 &gt; 2 </a:t>
            </a:r>
            <a:r>
              <a:rPr lang="en-GB" dirty="0" err="1"/>
              <a:t>Softmax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weights!$A$1:$BB$1</c:f>
              <c:numCache>
                <c:formatCode>General</c:formatCode>
                <c:ptCount val="54"/>
                <c:pt idx="0">
                  <c:v>-1.5527590000000001E-2</c:v>
                </c:pt>
                <c:pt idx="1">
                  <c:v>8.4976529999999995E-2</c:v>
                </c:pt>
                <c:pt idx="2">
                  <c:v>-3.4184730000000003E-2</c:v>
                </c:pt>
                <c:pt idx="3">
                  <c:v>-0.21243920999999999</c:v>
                </c:pt>
                <c:pt idx="4">
                  <c:v>-0.47260679</c:v>
                </c:pt>
                <c:pt idx="5">
                  <c:v>-0.27258844999999998</c:v>
                </c:pt>
                <c:pt idx="6">
                  <c:v>-0.75547339999999996</c:v>
                </c:pt>
                <c:pt idx="7">
                  <c:v>-0.45597272999999999</c:v>
                </c:pt>
                <c:pt idx="8">
                  <c:v>-0.2075012</c:v>
                </c:pt>
                <c:pt idx="9">
                  <c:v>-0.32395111999999998</c:v>
                </c:pt>
                <c:pt idx="10">
                  <c:v>-2.9911940000000001E-2</c:v>
                </c:pt>
                <c:pt idx="11">
                  <c:v>0.41663686999999999</c:v>
                </c:pt>
                <c:pt idx="12">
                  <c:v>0.24374529</c:v>
                </c:pt>
                <c:pt idx="13">
                  <c:v>0.13530136000000001</c:v>
                </c:pt>
                <c:pt idx="14">
                  <c:v>-0.32309051999999999</c:v>
                </c:pt>
                <c:pt idx="15">
                  <c:v>-0.55446678999999999</c:v>
                </c:pt>
                <c:pt idx="16">
                  <c:v>-0.11253058000000001</c:v>
                </c:pt>
                <c:pt idx="17">
                  <c:v>0.21897469999999999</c:v>
                </c:pt>
                <c:pt idx="18">
                  <c:v>0.48082815000000001</c:v>
                </c:pt>
                <c:pt idx="19">
                  <c:v>-0.45785483999999999</c:v>
                </c:pt>
                <c:pt idx="20">
                  <c:v>-0.21319673</c:v>
                </c:pt>
                <c:pt idx="21">
                  <c:v>-0.12665449000000001</c:v>
                </c:pt>
                <c:pt idx="22">
                  <c:v>-0.57618133999999999</c:v>
                </c:pt>
                <c:pt idx="23">
                  <c:v>-0.42867764000000003</c:v>
                </c:pt>
                <c:pt idx="24">
                  <c:v>0.96335490999999995</c:v>
                </c:pt>
                <c:pt idx="25">
                  <c:v>0.31025920000000001</c:v>
                </c:pt>
                <c:pt idx="26">
                  <c:v>1.0097779200000001</c:v>
                </c:pt>
                <c:pt idx="27">
                  <c:v>-1.196143E-2</c:v>
                </c:pt>
                <c:pt idx="28">
                  <c:v>0.25654088000000003</c:v>
                </c:pt>
                <c:pt idx="29">
                  <c:v>0.34867915999999999</c:v>
                </c:pt>
                <c:pt idx="30">
                  <c:v>0.27346672</c:v>
                </c:pt>
                <c:pt idx="31">
                  <c:v>2.3682640000000001E-2</c:v>
                </c:pt>
                <c:pt idx="32">
                  <c:v>0.29148545999999997</c:v>
                </c:pt>
                <c:pt idx="33">
                  <c:v>0.10772296000000001</c:v>
                </c:pt>
                <c:pt idx="34">
                  <c:v>0.18140687999999999</c:v>
                </c:pt>
                <c:pt idx="35">
                  <c:v>7.9089090000000001E-2</c:v>
                </c:pt>
                <c:pt idx="36">
                  <c:v>0.66269381999999999</c:v>
                </c:pt>
                <c:pt idx="37">
                  <c:v>6.6759559999999996E-2</c:v>
                </c:pt>
                <c:pt idx="38">
                  <c:v>4.6153230000000003E-2</c:v>
                </c:pt>
                <c:pt idx="39">
                  <c:v>-0.14883956000000001</c:v>
                </c:pt>
                <c:pt idx="40">
                  <c:v>0.19405918999999999</c:v>
                </c:pt>
                <c:pt idx="41">
                  <c:v>0.88379131</c:v>
                </c:pt>
                <c:pt idx="42">
                  <c:v>-6.6027429999999998E-2</c:v>
                </c:pt>
                <c:pt idx="43">
                  <c:v>0.46750613000000002</c:v>
                </c:pt>
                <c:pt idx="44">
                  <c:v>0.38418466000000001</c:v>
                </c:pt>
                <c:pt idx="45">
                  <c:v>0.91989441000000005</c:v>
                </c:pt>
                <c:pt idx="46">
                  <c:v>-6.1187900000000003E-2</c:v>
                </c:pt>
                <c:pt idx="47">
                  <c:v>0.1087771</c:v>
                </c:pt>
                <c:pt idx="48">
                  <c:v>0.13039163000000001</c:v>
                </c:pt>
                <c:pt idx="49">
                  <c:v>0.29795755000000002</c:v>
                </c:pt>
                <c:pt idx="50">
                  <c:v>0.11114618</c:v>
                </c:pt>
                <c:pt idx="51">
                  <c:v>-0.45532942999999998</c:v>
                </c:pt>
                <c:pt idx="52">
                  <c:v>-0.63582110000000003</c:v>
                </c:pt>
                <c:pt idx="53">
                  <c:v>2.0200010000000001E-2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CF-412D-AB15-D8E1B7F32E9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weights!$A$2:$BB$2</c:f>
              <c:numCache>
                <c:formatCode>General</c:formatCode>
                <c:ptCount val="54"/>
                <c:pt idx="0">
                  <c:v>-7.6100500000000001E-2</c:v>
                </c:pt>
                <c:pt idx="1">
                  <c:v>-0.17433338000000001</c:v>
                </c:pt>
                <c:pt idx="2">
                  <c:v>0.10931299999999999</c:v>
                </c:pt>
                <c:pt idx="3">
                  <c:v>-2.411744E-2</c:v>
                </c:pt>
                <c:pt idx="4">
                  <c:v>0.30733959999999999</c:v>
                </c:pt>
                <c:pt idx="5">
                  <c:v>0.24906594000000001</c:v>
                </c:pt>
                <c:pt idx="6">
                  <c:v>0.63393244000000004</c:v>
                </c:pt>
                <c:pt idx="7">
                  <c:v>0.43534654</c:v>
                </c:pt>
                <c:pt idx="8">
                  <c:v>0.23044982999999999</c:v>
                </c:pt>
                <c:pt idx="9">
                  <c:v>0.21709686</c:v>
                </c:pt>
                <c:pt idx="10">
                  <c:v>-0.18383535000000001</c:v>
                </c:pt>
                <c:pt idx="11">
                  <c:v>-0.41413428000000002</c:v>
                </c:pt>
                <c:pt idx="12">
                  <c:v>-0.40845911000000001</c:v>
                </c:pt>
                <c:pt idx="13">
                  <c:v>-0.19899800000000001</c:v>
                </c:pt>
                <c:pt idx="14">
                  <c:v>0.38850077999999999</c:v>
                </c:pt>
                <c:pt idx="15">
                  <c:v>0.68135488</c:v>
                </c:pt>
                <c:pt idx="16">
                  <c:v>0.44701078999999999</c:v>
                </c:pt>
                <c:pt idx="17">
                  <c:v>-0.35601830000000001</c:v>
                </c:pt>
                <c:pt idx="18">
                  <c:v>-0.23559031</c:v>
                </c:pt>
                <c:pt idx="19">
                  <c:v>0.17549666999999999</c:v>
                </c:pt>
                <c:pt idx="20">
                  <c:v>0.27142297999999998</c:v>
                </c:pt>
                <c:pt idx="21">
                  <c:v>7.0955340000000006E-2</c:v>
                </c:pt>
                <c:pt idx="22">
                  <c:v>0.53799377000000004</c:v>
                </c:pt>
                <c:pt idx="23">
                  <c:v>0.47548011000000001</c:v>
                </c:pt>
                <c:pt idx="24">
                  <c:v>-1.1355752800000001</c:v>
                </c:pt>
                <c:pt idx="25">
                  <c:v>-0.37249082999999999</c:v>
                </c:pt>
                <c:pt idx="26">
                  <c:v>-1.2094066999999999</c:v>
                </c:pt>
                <c:pt idx="27">
                  <c:v>-7.2129990000000005E-2</c:v>
                </c:pt>
                <c:pt idx="28">
                  <c:v>-0.38757552000000001</c:v>
                </c:pt>
                <c:pt idx="29">
                  <c:v>-0.12301674</c:v>
                </c:pt>
                <c:pt idx="30">
                  <c:v>-1.2814320000000001E-2</c:v>
                </c:pt>
                <c:pt idx="31">
                  <c:v>-6.3622529999999997E-2</c:v>
                </c:pt>
                <c:pt idx="32">
                  <c:v>-0.54074831999999995</c:v>
                </c:pt>
                <c:pt idx="33">
                  <c:v>-8.9249549999999997E-2</c:v>
                </c:pt>
                <c:pt idx="34">
                  <c:v>-0.37495536000000002</c:v>
                </c:pt>
                <c:pt idx="35">
                  <c:v>-4.0105120000000001E-2</c:v>
                </c:pt>
                <c:pt idx="36">
                  <c:v>-0.53654930999999995</c:v>
                </c:pt>
                <c:pt idx="37">
                  <c:v>8.0668290000000004E-2</c:v>
                </c:pt>
                <c:pt idx="38">
                  <c:v>-6.4338299999999998E-3</c:v>
                </c:pt>
                <c:pt idx="39">
                  <c:v>0.17572377</c:v>
                </c:pt>
                <c:pt idx="40">
                  <c:v>-0.40022676000000001</c:v>
                </c:pt>
                <c:pt idx="41">
                  <c:v>-0.75314057000000001</c:v>
                </c:pt>
                <c:pt idx="42">
                  <c:v>-5.4964310000000002E-2</c:v>
                </c:pt>
                <c:pt idx="43">
                  <c:v>-0.66435356999999995</c:v>
                </c:pt>
                <c:pt idx="44">
                  <c:v>-0.48355498000000002</c:v>
                </c:pt>
                <c:pt idx="45">
                  <c:v>-0.96130857999999997</c:v>
                </c:pt>
                <c:pt idx="46">
                  <c:v>-2.0268899999999999E-2</c:v>
                </c:pt>
                <c:pt idx="47">
                  <c:v>-0.26202929000000003</c:v>
                </c:pt>
                <c:pt idx="48">
                  <c:v>-6.5567009999999995E-2</c:v>
                </c:pt>
                <c:pt idx="49">
                  <c:v>-0.29741339</c:v>
                </c:pt>
                <c:pt idx="50">
                  <c:v>-7.5748670000000004E-2</c:v>
                </c:pt>
                <c:pt idx="51">
                  <c:v>0.28570592</c:v>
                </c:pt>
                <c:pt idx="52">
                  <c:v>0.65122380999999996</c:v>
                </c:pt>
                <c:pt idx="53">
                  <c:v>-2.429889E-2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CF-412D-AB15-D8E1B7F32E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3099952"/>
        <c:axId val="173100368"/>
      </c:lineChart>
      <c:catAx>
        <c:axId val="17309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100368"/>
        <c:crosses val="autoZero"/>
        <c:auto val="1"/>
        <c:lblAlgn val="ctr"/>
        <c:lblOffset val="100"/>
        <c:noMultiLvlLbl val="0"/>
      </c:catAx>
      <c:valAx>
        <c:axId val="17310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73099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1</a:t>
            </a:r>
            <a:r>
              <a:rPr lang="en-GB" sz="1800" b="0" i="0" baseline="30000" dirty="0">
                <a:effectLst/>
              </a:rPr>
              <a:t>st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'aclassifier.layers(0).weight'!$A$1:$BB$1</c:f>
              <c:numCache>
                <c:formatCode>General</c:formatCode>
                <c:ptCount val="54"/>
                <c:pt idx="0">
                  <c:v>1.949671E-2</c:v>
                </c:pt>
                <c:pt idx="1">
                  <c:v>-0.18721137800000001</c:v>
                </c:pt>
                <c:pt idx="2">
                  <c:v>-1.2244662999999999E-2</c:v>
                </c:pt>
                <c:pt idx="3">
                  <c:v>-0.26874043800000003</c:v>
                </c:pt>
                <c:pt idx="4">
                  <c:v>-7.4557387000000003E-2</c:v>
                </c:pt>
                <c:pt idx="5">
                  <c:v>-0.20432773700000001</c:v>
                </c:pt>
                <c:pt idx="6">
                  <c:v>-7.1756609999999998E-2</c:v>
                </c:pt>
                <c:pt idx="7">
                  <c:v>-0.215337274</c:v>
                </c:pt>
                <c:pt idx="8">
                  <c:v>0.157248528</c:v>
                </c:pt>
                <c:pt idx="9">
                  <c:v>-9.1075465999999994E-2</c:v>
                </c:pt>
                <c:pt idx="10">
                  <c:v>0.173149045</c:v>
                </c:pt>
                <c:pt idx="11">
                  <c:v>-0.10187640000000001</c:v>
                </c:pt>
                <c:pt idx="12">
                  <c:v>0.101820834</c:v>
                </c:pt>
                <c:pt idx="13">
                  <c:v>-0.20631671500000001</c:v>
                </c:pt>
                <c:pt idx="14">
                  <c:v>-0.407558433</c:v>
                </c:pt>
                <c:pt idx="15">
                  <c:v>9.4765951000000001E-2</c:v>
                </c:pt>
                <c:pt idx="16">
                  <c:v>-0.10808266499999999</c:v>
                </c:pt>
                <c:pt idx="17">
                  <c:v>0.40191060099999998</c:v>
                </c:pt>
                <c:pt idx="18">
                  <c:v>0.235215175</c:v>
                </c:pt>
                <c:pt idx="19">
                  <c:v>-0.53566140100000004</c:v>
                </c:pt>
                <c:pt idx="20">
                  <c:v>-1.413163E-3</c:v>
                </c:pt>
                <c:pt idx="21">
                  <c:v>-0.1857471</c:v>
                </c:pt>
                <c:pt idx="22">
                  <c:v>-1.1098132E-2</c:v>
                </c:pt>
                <c:pt idx="23">
                  <c:v>1.9039982E-2</c:v>
                </c:pt>
                <c:pt idx="24">
                  <c:v>0.13798999300000001</c:v>
                </c:pt>
                <c:pt idx="25">
                  <c:v>-0.409763557</c:v>
                </c:pt>
                <c:pt idx="26">
                  <c:v>0.57147598300000002</c:v>
                </c:pt>
                <c:pt idx="27">
                  <c:v>-0.40320232700000003</c:v>
                </c:pt>
                <c:pt idx="28">
                  <c:v>-0.18279210600000001</c:v>
                </c:pt>
                <c:pt idx="29">
                  <c:v>-4.7747737999999998E-2</c:v>
                </c:pt>
                <c:pt idx="30">
                  <c:v>0.117737839</c:v>
                </c:pt>
                <c:pt idx="31">
                  <c:v>4.5331859000000002E-2</c:v>
                </c:pt>
                <c:pt idx="32">
                  <c:v>-2.7631230000000001E-3</c:v>
                </c:pt>
                <c:pt idx="33">
                  <c:v>6.3602162000000004E-2</c:v>
                </c:pt>
                <c:pt idx="34">
                  <c:v>0.11279278099999999</c:v>
                </c:pt>
                <c:pt idx="35">
                  <c:v>-0.111543772</c:v>
                </c:pt>
                <c:pt idx="36">
                  <c:v>0.16388979200000001</c:v>
                </c:pt>
                <c:pt idx="37">
                  <c:v>-0.121980583</c:v>
                </c:pt>
                <c:pt idx="38">
                  <c:v>-6.7753123999999998E-2</c:v>
                </c:pt>
                <c:pt idx="39">
                  <c:v>-0.28696881400000002</c:v>
                </c:pt>
                <c:pt idx="40">
                  <c:v>0.29221997900000002</c:v>
                </c:pt>
                <c:pt idx="41">
                  <c:v>0.96045780000000003</c:v>
                </c:pt>
                <c:pt idx="42">
                  <c:v>-0.14569349100000001</c:v>
                </c:pt>
                <c:pt idx="43">
                  <c:v>0.17026401099999999</c:v>
                </c:pt>
                <c:pt idx="44">
                  <c:v>8.0696812000000007E-2</c:v>
                </c:pt>
                <c:pt idx="45">
                  <c:v>0.71462965599999995</c:v>
                </c:pt>
                <c:pt idx="46">
                  <c:v>5.0898826000000001E-2</c:v>
                </c:pt>
                <c:pt idx="47">
                  <c:v>-9.7932775999999999E-2</c:v>
                </c:pt>
                <c:pt idx="48">
                  <c:v>-4.4857162999999999E-2</c:v>
                </c:pt>
                <c:pt idx="49">
                  <c:v>6.0018100999999997E-2</c:v>
                </c:pt>
                <c:pt idx="50">
                  <c:v>-7.8692423999999997E-2</c:v>
                </c:pt>
                <c:pt idx="51">
                  <c:v>-0.16782377400000001</c:v>
                </c:pt>
                <c:pt idx="52">
                  <c:v>-0.139848313</c:v>
                </c:pt>
                <c:pt idx="53">
                  <c:v>0.25503025800000001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A5-46D1-AA08-784EDA4A3BC3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A5-46D1-AA08-784EDA4A3B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2</a:t>
            </a:r>
            <a:r>
              <a:rPr lang="en-GB" sz="1800" b="0" i="0" baseline="30000" dirty="0">
                <a:effectLst/>
              </a:rPr>
              <a:t>nd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'aclassifier.layers(0).weight'!$A$2:$BB$2</c:f>
              <c:numCache>
                <c:formatCode>General</c:formatCode>
                <c:ptCount val="54"/>
                <c:pt idx="0">
                  <c:v>9.0329140000000002E-2</c:v>
                </c:pt>
                <c:pt idx="1">
                  <c:v>-9.4655797999999999E-2</c:v>
                </c:pt>
                <c:pt idx="2">
                  <c:v>-9.6493301000000004E-2</c:v>
                </c:pt>
                <c:pt idx="3">
                  <c:v>-8.1606702000000003E-2</c:v>
                </c:pt>
                <c:pt idx="4">
                  <c:v>0.136747163</c:v>
                </c:pt>
                <c:pt idx="5">
                  <c:v>3.0410228000000001E-2</c:v>
                </c:pt>
                <c:pt idx="6">
                  <c:v>8.7461285999999999E-2</c:v>
                </c:pt>
                <c:pt idx="7">
                  <c:v>-0.132033171</c:v>
                </c:pt>
                <c:pt idx="8">
                  <c:v>9.5124560000000007E-3</c:v>
                </c:pt>
                <c:pt idx="9">
                  <c:v>2.7650725000000001E-2</c:v>
                </c:pt>
                <c:pt idx="10">
                  <c:v>2.8298103000000002E-2</c:v>
                </c:pt>
                <c:pt idx="11">
                  <c:v>-3.7913743E-2</c:v>
                </c:pt>
                <c:pt idx="12">
                  <c:v>-5.7936915999999998E-2</c:v>
                </c:pt>
                <c:pt idx="13">
                  <c:v>0.14892924299999999</c:v>
                </c:pt>
                <c:pt idx="14">
                  <c:v>8.5647101000000003E-2</c:v>
                </c:pt>
                <c:pt idx="15">
                  <c:v>7.3840695999999997E-2</c:v>
                </c:pt>
                <c:pt idx="16">
                  <c:v>4.881748E-3</c:v>
                </c:pt>
                <c:pt idx="17">
                  <c:v>-0.10971502299999999</c:v>
                </c:pt>
                <c:pt idx="18">
                  <c:v>-0.118065853</c:v>
                </c:pt>
                <c:pt idx="19">
                  <c:v>0.34183103199999998</c:v>
                </c:pt>
                <c:pt idx="20">
                  <c:v>4.4638059999999999E-3</c:v>
                </c:pt>
                <c:pt idx="21">
                  <c:v>-5.0190072000000002E-2</c:v>
                </c:pt>
                <c:pt idx="22">
                  <c:v>-0.111581315</c:v>
                </c:pt>
                <c:pt idx="23">
                  <c:v>6.3572489999999995E-2</c:v>
                </c:pt>
                <c:pt idx="24">
                  <c:v>2.4375516999999999E-2</c:v>
                </c:pt>
                <c:pt idx="25">
                  <c:v>7.4003741999999997E-2</c:v>
                </c:pt>
                <c:pt idx="26">
                  <c:v>-6.3887150000000004E-2</c:v>
                </c:pt>
                <c:pt idx="27">
                  <c:v>0.131033918</c:v>
                </c:pt>
                <c:pt idx="28">
                  <c:v>3.9822018000000001E-2</c:v>
                </c:pt>
                <c:pt idx="29">
                  <c:v>0.13443957100000001</c:v>
                </c:pt>
                <c:pt idx="30">
                  <c:v>-0.11864704700000001</c:v>
                </c:pt>
                <c:pt idx="31">
                  <c:v>-0.15871505699999999</c:v>
                </c:pt>
                <c:pt idx="32">
                  <c:v>-0.16096421699999999</c:v>
                </c:pt>
                <c:pt idx="33">
                  <c:v>-5.4844680999999999E-2</c:v>
                </c:pt>
                <c:pt idx="34">
                  <c:v>-0.16791648300000001</c:v>
                </c:pt>
                <c:pt idx="35">
                  <c:v>0.179715928</c:v>
                </c:pt>
                <c:pt idx="36">
                  <c:v>1.6070692000000001E-2</c:v>
                </c:pt>
                <c:pt idx="37">
                  <c:v>0.168297739</c:v>
                </c:pt>
                <c:pt idx="38">
                  <c:v>5.3095954000000001E-2</c:v>
                </c:pt>
                <c:pt idx="39">
                  <c:v>0.20843483600000001</c:v>
                </c:pt>
                <c:pt idx="40">
                  <c:v>1.5271119999999999E-2</c:v>
                </c:pt>
                <c:pt idx="41">
                  <c:v>-0.277699364</c:v>
                </c:pt>
                <c:pt idx="42">
                  <c:v>-2.999828E-3</c:v>
                </c:pt>
                <c:pt idx="43">
                  <c:v>-6.4146484000000004E-2</c:v>
                </c:pt>
                <c:pt idx="44">
                  <c:v>8.8161524000000005E-2</c:v>
                </c:pt>
                <c:pt idx="45">
                  <c:v>-0.383439431</c:v>
                </c:pt>
                <c:pt idx="46">
                  <c:v>4.6074561999999999E-2</c:v>
                </c:pt>
                <c:pt idx="47">
                  <c:v>0.16107485299999999</c:v>
                </c:pt>
                <c:pt idx="48">
                  <c:v>-2.0622864000000001E-2</c:v>
                </c:pt>
                <c:pt idx="49">
                  <c:v>-2.4944217000000001E-2</c:v>
                </c:pt>
                <c:pt idx="50">
                  <c:v>2.2148691000000002E-2</c:v>
                </c:pt>
                <c:pt idx="51">
                  <c:v>-7.6007178999999994E-2</c:v>
                </c:pt>
                <c:pt idx="52">
                  <c:v>1.2188480999999999E-2</c:v>
                </c:pt>
                <c:pt idx="53">
                  <c:v>-9.9890542999999998E-2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8-4787-B4A7-1A509DC0F394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C8-4787-B4A7-1A509DC0F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3</a:t>
            </a:r>
            <a:r>
              <a:rPr lang="en-GB" sz="1800" b="0" i="0" baseline="30000" dirty="0">
                <a:effectLst/>
              </a:rPr>
              <a:t>rd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'aclassifier.layers(0).weight'!$A$3:$BB$3</c:f>
              <c:numCache>
                <c:formatCode>General</c:formatCode>
                <c:ptCount val="54"/>
                <c:pt idx="0">
                  <c:v>3.2271215999999998E-2</c:v>
                </c:pt>
                <c:pt idx="1">
                  <c:v>0.12734860200000001</c:v>
                </c:pt>
                <c:pt idx="2">
                  <c:v>0.23600143700000001</c:v>
                </c:pt>
                <c:pt idx="3">
                  <c:v>0.19174928599999999</c:v>
                </c:pt>
                <c:pt idx="4">
                  <c:v>0.23859796599999999</c:v>
                </c:pt>
                <c:pt idx="5">
                  <c:v>0.25104850899999998</c:v>
                </c:pt>
                <c:pt idx="6">
                  <c:v>0.30884682099999999</c:v>
                </c:pt>
                <c:pt idx="7">
                  <c:v>0.24996243000000001</c:v>
                </c:pt>
                <c:pt idx="8">
                  <c:v>-0.10638196799999999</c:v>
                </c:pt>
                <c:pt idx="9">
                  <c:v>0.108361259</c:v>
                </c:pt>
                <c:pt idx="10">
                  <c:v>-5.1413915999999997E-2</c:v>
                </c:pt>
                <c:pt idx="11">
                  <c:v>-1.2988839999999999E-3</c:v>
                </c:pt>
                <c:pt idx="12">
                  <c:v>-0.18254972899999999</c:v>
                </c:pt>
                <c:pt idx="13">
                  <c:v>0.28441551799999998</c:v>
                </c:pt>
                <c:pt idx="14">
                  <c:v>0.78556614400000002</c:v>
                </c:pt>
                <c:pt idx="15">
                  <c:v>-0.16734932699999999</c:v>
                </c:pt>
                <c:pt idx="16">
                  <c:v>0.29471498899999998</c:v>
                </c:pt>
                <c:pt idx="17">
                  <c:v>-0.51546163700000003</c:v>
                </c:pt>
                <c:pt idx="18">
                  <c:v>-0.49525645000000001</c:v>
                </c:pt>
                <c:pt idx="19">
                  <c:v>0.75853016200000001</c:v>
                </c:pt>
                <c:pt idx="20">
                  <c:v>0.252212675</c:v>
                </c:pt>
                <c:pt idx="21">
                  <c:v>0.39181392199999998</c:v>
                </c:pt>
                <c:pt idx="22">
                  <c:v>-4.4117165999999999E-2</c:v>
                </c:pt>
                <c:pt idx="23">
                  <c:v>0.123380769</c:v>
                </c:pt>
                <c:pt idx="24">
                  <c:v>-0.25668603699999998</c:v>
                </c:pt>
                <c:pt idx="25">
                  <c:v>0.30259365999999999</c:v>
                </c:pt>
                <c:pt idx="26">
                  <c:v>-0.56089016199999997</c:v>
                </c:pt>
                <c:pt idx="27">
                  <c:v>0.67454721699999998</c:v>
                </c:pt>
                <c:pt idx="28">
                  <c:v>0.13435180699999999</c:v>
                </c:pt>
                <c:pt idx="29">
                  <c:v>0.20621308499999999</c:v>
                </c:pt>
                <c:pt idx="30">
                  <c:v>-0.17948868300000001</c:v>
                </c:pt>
                <c:pt idx="31">
                  <c:v>-5.3420663E-2</c:v>
                </c:pt>
                <c:pt idx="32">
                  <c:v>-2.1527384E-2</c:v>
                </c:pt>
                <c:pt idx="33">
                  <c:v>-0.21041911099999999</c:v>
                </c:pt>
                <c:pt idx="34">
                  <c:v>-0.35671254200000002</c:v>
                </c:pt>
                <c:pt idx="35">
                  <c:v>0.36303937600000002</c:v>
                </c:pt>
                <c:pt idx="36">
                  <c:v>-0.24171836599999999</c:v>
                </c:pt>
                <c:pt idx="37">
                  <c:v>0.11918007</c:v>
                </c:pt>
                <c:pt idx="38">
                  <c:v>0.1143108</c:v>
                </c:pt>
                <c:pt idx="39">
                  <c:v>0.42624517000000001</c:v>
                </c:pt>
                <c:pt idx="40">
                  <c:v>-0.20476462000000001</c:v>
                </c:pt>
                <c:pt idx="41">
                  <c:v>-1.195905964</c:v>
                </c:pt>
                <c:pt idx="42">
                  <c:v>0.246010583</c:v>
                </c:pt>
                <c:pt idx="43">
                  <c:v>-0.36653738800000002</c:v>
                </c:pt>
                <c:pt idx="44">
                  <c:v>-0.21512369100000001</c:v>
                </c:pt>
                <c:pt idx="45">
                  <c:v>-0.99664298299999998</c:v>
                </c:pt>
                <c:pt idx="46">
                  <c:v>-0.10792990600000001</c:v>
                </c:pt>
                <c:pt idx="47">
                  <c:v>0.230432737</c:v>
                </c:pt>
                <c:pt idx="48">
                  <c:v>-4.2300986999999998E-2</c:v>
                </c:pt>
                <c:pt idx="49">
                  <c:v>-2.7309494E-2</c:v>
                </c:pt>
                <c:pt idx="50">
                  <c:v>0.22686673600000001</c:v>
                </c:pt>
                <c:pt idx="51">
                  <c:v>0.36108707899999998</c:v>
                </c:pt>
                <c:pt idx="52">
                  <c:v>9.8267594999999999E-2</c:v>
                </c:pt>
                <c:pt idx="53">
                  <c:v>-0.28507389900000002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Weights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'sclassifier.layers(1).weight'!$A$1:$D$1</c:f>
              <c:numCache>
                <c:formatCode>General</c:formatCode>
                <c:ptCount val="4"/>
                <c:pt idx="0">
                  <c:v>1.2211304030813499</c:v>
                </c:pt>
                <c:pt idx="1">
                  <c:v>-0.69438944366480304</c:v>
                </c:pt>
                <c:pt idx="2">
                  <c:v>-1.9990179001966299</c:v>
                </c:pt>
                <c:pt idx="3">
                  <c:v>2.7648441188341102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05-436E-BECA-05AF17A61A71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'sclassifier.layers(1).weight'!$A$2:$D$2</c:f>
              <c:numCache>
                <c:formatCode>General</c:formatCode>
                <c:ptCount val="4"/>
                <c:pt idx="0">
                  <c:v>-1.04816249984711</c:v>
                </c:pt>
                <c:pt idx="1">
                  <c:v>0.38352791635206301</c:v>
                </c:pt>
                <c:pt idx="2">
                  <c:v>1.79869303828269</c:v>
                </c:pt>
                <c:pt idx="3">
                  <c:v>-2.7880891276834698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05-436E-BECA-05AF17A61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6077616"/>
        <c:axId val="726097168"/>
      </c:lineChart>
      <c:catAx>
        <c:axId val="72607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97168"/>
        <c:crosses val="autoZero"/>
        <c:auto val="1"/>
        <c:lblAlgn val="ctr"/>
        <c:lblOffset val="100"/>
        <c:noMultiLvlLbl val="0"/>
      </c:catAx>
      <c:valAx>
        <c:axId val="726097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607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GB" sz="1800" b="0" i="0" baseline="0" dirty="0">
                <a:effectLst/>
              </a:rPr>
              <a:t>Layer0 4</a:t>
            </a:r>
            <a:r>
              <a:rPr lang="en-GB" sz="1800" b="0" i="0" baseline="30000" dirty="0">
                <a:effectLst/>
              </a:rPr>
              <a:t>th</a:t>
            </a:r>
            <a:r>
              <a:rPr lang="en-GB" sz="1800" b="0" i="0" baseline="0" dirty="0">
                <a:effectLst/>
              </a:rPr>
              <a:t> Node Output</a:t>
            </a:r>
            <a:endParaRPr lang="en-DE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'aclassifier.layers(0).weight'!$A$4:$BB$4</c:f>
              <c:numCache>
                <c:formatCode>General</c:formatCode>
                <c:ptCount val="54"/>
                <c:pt idx="0">
                  <c:v>0.20176762200000001</c:v>
                </c:pt>
                <c:pt idx="1">
                  <c:v>0.37470948799999998</c:v>
                </c:pt>
                <c:pt idx="2">
                  <c:v>0.104650299</c:v>
                </c:pt>
                <c:pt idx="3">
                  <c:v>-0.39287350199999999</c:v>
                </c:pt>
                <c:pt idx="4">
                  <c:v>-6.2464289999999999E-2</c:v>
                </c:pt>
                <c:pt idx="5">
                  <c:v>0.33580894700000002</c:v>
                </c:pt>
                <c:pt idx="6">
                  <c:v>-1.0737388459999999</c:v>
                </c:pt>
                <c:pt idx="7">
                  <c:v>4.4967959000000002E-2</c:v>
                </c:pt>
                <c:pt idx="8">
                  <c:v>-1.183139814</c:v>
                </c:pt>
                <c:pt idx="9">
                  <c:v>3.6087477E-2</c:v>
                </c:pt>
                <c:pt idx="10">
                  <c:v>-0.306604196</c:v>
                </c:pt>
                <c:pt idx="11">
                  <c:v>0.26507049700000002</c:v>
                </c:pt>
                <c:pt idx="12">
                  <c:v>0.54883927399999999</c:v>
                </c:pt>
                <c:pt idx="13">
                  <c:v>0.67037638300000002</c:v>
                </c:pt>
                <c:pt idx="14">
                  <c:v>0.334351501</c:v>
                </c:pt>
                <c:pt idx="15">
                  <c:v>-1.1486159890000001</c:v>
                </c:pt>
                <c:pt idx="16">
                  <c:v>3.5464017E-2</c:v>
                </c:pt>
                <c:pt idx="17">
                  <c:v>-0.43250339500000001</c:v>
                </c:pt>
                <c:pt idx="18">
                  <c:v>-0.563541073</c:v>
                </c:pt>
                <c:pt idx="19">
                  <c:v>0.25737350199999998</c:v>
                </c:pt>
                <c:pt idx="20">
                  <c:v>-9.3534016999999997E-2</c:v>
                </c:pt>
                <c:pt idx="21">
                  <c:v>0.435818873</c:v>
                </c:pt>
                <c:pt idx="22">
                  <c:v>-0.77317720199999995</c:v>
                </c:pt>
                <c:pt idx="23">
                  <c:v>-0.37601949299999998</c:v>
                </c:pt>
                <c:pt idx="24">
                  <c:v>1.6020353730000001</c:v>
                </c:pt>
                <c:pt idx="25">
                  <c:v>1.7660742E-2</c:v>
                </c:pt>
                <c:pt idx="26">
                  <c:v>1.272482788</c:v>
                </c:pt>
                <c:pt idx="27">
                  <c:v>0.12228531099999999</c:v>
                </c:pt>
                <c:pt idx="28">
                  <c:v>0.64952001599999998</c:v>
                </c:pt>
                <c:pt idx="29">
                  <c:v>-0.25532783100000001</c:v>
                </c:pt>
                <c:pt idx="30">
                  <c:v>0.48165591200000002</c:v>
                </c:pt>
                <c:pt idx="31">
                  <c:v>0.29564955799999998</c:v>
                </c:pt>
                <c:pt idx="32">
                  <c:v>-9.4008430000000007E-3</c:v>
                </c:pt>
                <c:pt idx="33">
                  <c:v>0.42754207799999999</c:v>
                </c:pt>
                <c:pt idx="34">
                  <c:v>1.2587704289999999</c:v>
                </c:pt>
                <c:pt idx="35">
                  <c:v>-8.4888055000000004E-2</c:v>
                </c:pt>
                <c:pt idx="36">
                  <c:v>-9.8714056999999994E-2</c:v>
                </c:pt>
                <c:pt idx="37">
                  <c:v>0.22323615399999999</c:v>
                </c:pt>
                <c:pt idx="38">
                  <c:v>9.9193822000000001E-2</c:v>
                </c:pt>
                <c:pt idx="39">
                  <c:v>0.93006659000000003</c:v>
                </c:pt>
                <c:pt idx="40">
                  <c:v>0.59937454300000004</c:v>
                </c:pt>
                <c:pt idx="41">
                  <c:v>0.56292779800000003</c:v>
                </c:pt>
                <c:pt idx="42">
                  <c:v>0.410573311</c:v>
                </c:pt>
                <c:pt idx="43">
                  <c:v>0.80531486699999999</c:v>
                </c:pt>
                <c:pt idx="44">
                  <c:v>9.6803165999999996E-2</c:v>
                </c:pt>
                <c:pt idx="45">
                  <c:v>-0.84638601300000005</c:v>
                </c:pt>
                <c:pt idx="46">
                  <c:v>0.25964146199999999</c:v>
                </c:pt>
                <c:pt idx="47">
                  <c:v>0.644693717</c:v>
                </c:pt>
                <c:pt idx="48">
                  <c:v>-3.5808082999999997E-2</c:v>
                </c:pt>
                <c:pt idx="49">
                  <c:v>1.8994697000000001E-2</c:v>
                </c:pt>
                <c:pt idx="50">
                  <c:v>8.9113963000000004E-2</c:v>
                </c:pt>
                <c:pt idx="51">
                  <c:v>-0.107885009</c:v>
                </c:pt>
                <c:pt idx="52">
                  <c:v>-0.51351728500000005</c:v>
                </c:pt>
                <c:pt idx="53">
                  <c:v>-0.25156825799999999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21-431A-9900-9972AF5EB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1267664"/>
        <c:axId val="761270576"/>
      </c:lineChart>
      <c:catAx>
        <c:axId val="7612676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70576"/>
        <c:crosses val="autoZero"/>
        <c:auto val="1"/>
        <c:lblAlgn val="ctr"/>
        <c:lblOffset val="100"/>
        <c:noMultiLvlLbl val="0"/>
      </c:catAx>
      <c:valAx>
        <c:axId val="76127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6126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6966-4E0C-4783-982E-F2CC2D21BAF9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1CBD-54B1-4517-AC44-FC48518B531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949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7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747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415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1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0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725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549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172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002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224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8892B7D-C0CA-44BB-B1B3-2D5D3A3C9FCB}" type="datetimeFigureOut">
              <a:rPr lang="LID4096" smtClean="0"/>
              <a:t>06/27/2021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9C1F4-EA19-462E-BF51-FE942307C8A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DE39-B7C5-475C-B00C-7C5B9E89C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Spam-Classifier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AF1A9-DBBB-4B32-BD40-87C8690B4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ARTIFICIAL Intelligence – MAy2021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390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D970623A-9573-4EC7-949F-3A383D0A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/>
          <a:stretch/>
        </p:blipFill>
        <p:spPr>
          <a:xfrm>
            <a:off x="342221" y="432888"/>
            <a:ext cx="6179285" cy="416959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37D8FB-ED4B-48B1-9AA5-535C7EDFDF3A}"/>
              </a:ext>
            </a:extLst>
          </p:cNvPr>
          <p:cNvSpPr/>
          <p:nvPr/>
        </p:nvSpPr>
        <p:spPr>
          <a:xfrm>
            <a:off x="6766559" y="396241"/>
            <a:ext cx="3276600" cy="3277646"/>
          </a:xfrm>
          <a:custGeom>
            <a:avLst/>
            <a:gdLst>
              <a:gd name="connsiteX0" fmla="*/ 0 w 3276600"/>
              <a:gd name="connsiteY0" fmla="*/ 289560 h 3277646"/>
              <a:gd name="connsiteX1" fmla="*/ 609600 w 3276600"/>
              <a:gd name="connsiteY1" fmla="*/ 3223260 h 3277646"/>
              <a:gd name="connsiteX2" fmla="*/ 1341120 w 3276600"/>
              <a:gd name="connsiteY2" fmla="*/ 2240280 h 3277646"/>
              <a:gd name="connsiteX3" fmla="*/ 1996440 w 3276600"/>
              <a:gd name="connsiteY3" fmla="*/ 2788920 h 3277646"/>
              <a:gd name="connsiteX4" fmla="*/ 2484120 w 3276600"/>
              <a:gd name="connsiteY4" fmla="*/ 2506980 h 3277646"/>
              <a:gd name="connsiteX5" fmla="*/ 2865120 w 3276600"/>
              <a:gd name="connsiteY5" fmla="*/ 2781300 h 3277646"/>
              <a:gd name="connsiteX6" fmla="*/ 3276600 w 3276600"/>
              <a:gd name="connsiteY6" fmla="*/ 0 h 327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600" h="3277646">
                <a:moveTo>
                  <a:pt x="0" y="289560"/>
                </a:moveTo>
                <a:cubicBezTo>
                  <a:pt x="193040" y="1593850"/>
                  <a:pt x="386080" y="2898140"/>
                  <a:pt x="609600" y="3223260"/>
                </a:cubicBezTo>
                <a:cubicBezTo>
                  <a:pt x="833120" y="3548380"/>
                  <a:pt x="1109980" y="2312670"/>
                  <a:pt x="1341120" y="2240280"/>
                </a:cubicBezTo>
                <a:cubicBezTo>
                  <a:pt x="1572260" y="2167890"/>
                  <a:pt x="1805940" y="2744470"/>
                  <a:pt x="1996440" y="2788920"/>
                </a:cubicBezTo>
                <a:cubicBezTo>
                  <a:pt x="2186940" y="2833370"/>
                  <a:pt x="2339340" y="2508250"/>
                  <a:pt x="2484120" y="2506980"/>
                </a:cubicBezTo>
                <a:cubicBezTo>
                  <a:pt x="2628900" y="2505710"/>
                  <a:pt x="2733040" y="3199130"/>
                  <a:pt x="2865120" y="2781300"/>
                </a:cubicBezTo>
                <a:cubicBezTo>
                  <a:pt x="2997200" y="2363470"/>
                  <a:pt x="3136900" y="1181735"/>
                  <a:pt x="3276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C7791F-0E8A-4D15-B37A-8C4F4A995DBF}"/>
              </a:ext>
            </a:extLst>
          </p:cNvPr>
          <p:cNvCxnSpPr/>
          <p:nvPr/>
        </p:nvCxnSpPr>
        <p:spPr>
          <a:xfrm>
            <a:off x="6835140" y="3909060"/>
            <a:ext cx="381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5EA51-735E-428A-BB05-BB3A754EB4AD}"/>
              </a:ext>
            </a:extLst>
          </p:cNvPr>
          <p:cNvCxnSpPr/>
          <p:nvPr/>
        </p:nvCxnSpPr>
        <p:spPr>
          <a:xfrm flipV="1">
            <a:off x="8549640" y="220980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A4A1C9-FF11-4F69-8CA6-AB99BE22D0B3}"/>
              </a:ext>
            </a:extLst>
          </p:cNvPr>
          <p:cNvSpPr/>
          <p:nvPr/>
        </p:nvSpPr>
        <p:spPr>
          <a:xfrm>
            <a:off x="9174480" y="2843212"/>
            <a:ext cx="121919" cy="12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7A772-A5CC-4C98-9D5C-DDB97F0D9B40}"/>
              </a:ext>
            </a:extLst>
          </p:cNvPr>
          <p:cNvSpPr txBox="1"/>
          <p:nvPr/>
        </p:nvSpPr>
        <p:spPr>
          <a:xfrm>
            <a:off x="1694329" y="4602480"/>
            <a:ext cx="2814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Epochs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781EC-328F-4608-9EB2-A4A6C2A8203C}"/>
              </a:ext>
            </a:extLst>
          </p:cNvPr>
          <p:cNvSpPr txBox="1"/>
          <p:nvPr/>
        </p:nvSpPr>
        <p:spPr>
          <a:xfrm>
            <a:off x="7628964" y="211575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93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093 L -0.05989 0.00463 L -0.01094 0.01227 L -0.05495 0.01643 L -0.01862 0.02407 L -0.04844 0.02778 L -0.02461 0.03449 L -0.04049 0.03843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B92041-A983-4C46-BCCA-67C7B33B922D}"/>
              </a:ext>
            </a:extLst>
          </p:cNvPr>
          <p:cNvSpPr txBox="1"/>
          <p:nvPr/>
        </p:nvSpPr>
        <p:spPr>
          <a:xfrm>
            <a:off x="2628900" y="36830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Weights</a:t>
            </a:r>
            <a:endParaRPr lang="LID4096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BC57B0D-6D4B-4032-A114-50D2798733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404647"/>
              </p:ext>
            </p:extLst>
          </p:nvPr>
        </p:nvGraphicFramePr>
        <p:xfrm>
          <a:off x="1571625" y="3480832"/>
          <a:ext cx="836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1FF91C-3CD7-47E1-BD3B-EA3D47DFC953}"/>
              </a:ext>
            </a:extLst>
          </p:cNvPr>
          <p:cNvSpPr txBox="1"/>
          <p:nvPr/>
        </p:nvSpPr>
        <p:spPr>
          <a:xfrm>
            <a:off x="2257425" y="348083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Weights</a:t>
            </a:r>
            <a:endParaRPr lang="LID4096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9537FB4-FA45-489A-980F-6448EB1D2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332404"/>
              </p:ext>
            </p:extLst>
          </p:nvPr>
        </p:nvGraphicFramePr>
        <p:xfrm>
          <a:off x="1571625" y="552966"/>
          <a:ext cx="83629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CCEEAC2-713E-487B-913C-1A3896C0AB11}"/>
              </a:ext>
            </a:extLst>
          </p:cNvPr>
          <p:cNvSpPr/>
          <p:nvPr/>
        </p:nvSpPr>
        <p:spPr>
          <a:xfrm>
            <a:off x="8699500" y="1651000"/>
            <a:ext cx="419100" cy="596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9DDCA7-69AA-47D3-BFB8-8AD4DCF7A215}"/>
              </a:ext>
            </a:extLst>
          </p:cNvPr>
          <p:cNvSpPr/>
          <p:nvPr/>
        </p:nvSpPr>
        <p:spPr>
          <a:xfrm>
            <a:off x="5886450" y="1651000"/>
            <a:ext cx="768350" cy="5969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69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9569698-A964-49E3-956C-892586287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5" y="150521"/>
            <a:ext cx="4905512" cy="3679133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A133C4F-DF3C-43F7-A2A6-EFDB76B9F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521"/>
            <a:ext cx="4905511" cy="36791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9D5DA6-D1B1-4485-A088-84D4BDD0AECE}"/>
              </a:ext>
            </a:extLst>
          </p:cNvPr>
          <p:cNvSpPr txBox="1"/>
          <p:nvPr/>
        </p:nvSpPr>
        <p:spPr>
          <a:xfrm>
            <a:off x="1689929" y="3818021"/>
            <a:ext cx="168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Epochs</a:t>
            </a:r>
            <a:endParaRPr lang="LID4096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B28EC-E364-4660-ACDF-63FFADF95F08}"/>
              </a:ext>
            </a:extLst>
          </p:cNvPr>
          <p:cNvSpPr txBox="1"/>
          <p:nvPr/>
        </p:nvSpPr>
        <p:spPr>
          <a:xfrm>
            <a:off x="7969888" y="3818021"/>
            <a:ext cx="1688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Epochs</a:t>
            </a:r>
            <a:endParaRPr lang="LID4096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3920D-F61D-4D28-ADC8-CA04C5A00E60}"/>
              </a:ext>
            </a:extLst>
          </p:cNvPr>
          <p:cNvSpPr txBox="1"/>
          <p:nvPr/>
        </p:nvSpPr>
        <p:spPr>
          <a:xfrm>
            <a:off x="81234" y="4814392"/>
            <a:ext cx="5866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(NewronLayer(1, receptors, output=True))</a:t>
            </a:r>
          </a:p>
          <a:p>
            <a:br>
              <a:rPr lang="en-GB" b="0" dirty="0">
                <a:effectLst/>
                <a:latin typeface="Consolas" panose="020B0609020204030204" pitchFamily="49" charset="0"/>
              </a:rPr>
            </a:br>
            <a:endParaRPr lang="en-GB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BC01A-E952-4D78-89E5-B63EAD5E50F6}"/>
              </a:ext>
            </a:extLst>
          </p:cNvPr>
          <p:cNvSpPr txBox="1"/>
          <p:nvPr/>
        </p:nvSpPr>
        <p:spPr>
          <a:xfrm>
            <a:off x="6096000" y="4814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(NewronLayer(2, receptors, output=True))</a:t>
            </a:r>
          </a:p>
        </p:txBody>
      </p:sp>
    </p:spTree>
    <p:extLst>
      <p:ext uri="{BB962C8B-B14F-4D97-AF65-F5344CB8AC3E}">
        <p14:creationId xmlns:p14="http://schemas.microsoft.com/office/powerpoint/2010/main" val="135128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59A99E-944E-4EB1-A3FD-8B213DF3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206186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54520DB-865F-4DC9-8657-6F3CBECCE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9186292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7E6453D-B2A0-456B-A42D-5ED8CE538C94}"/>
              </a:ext>
            </a:extLst>
          </p:cNvPr>
          <p:cNvSpPr/>
          <p:nvPr/>
        </p:nvSpPr>
        <p:spPr>
          <a:xfrm>
            <a:off x="8039100" y="177125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D976A6D-8577-468A-B7D0-973D8F40B526}"/>
              </a:ext>
            </a:extLst>
          </p:cNvPr>
          <p:cNvSpPr/>
          <p:nvPr/>
        </p:nvSpPr>
        <p:spPr>
          <a:xfrm>
            <a:off x="83693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AD5DF41-8432-45D8-BB8D-2C20A37B8988}"/>
              </a:ext>
            </a:extLst>
          </p:cNvPr>
          <p:cNvSpPr/>
          <p:nvPr/>
        </p:nvSpPr>
        <p:spPr>
          <a:xfrm rot="10800000">
            <a:off x="83693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C68371-D8D2-4CB5-A183-3643F3440180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CA3A02-C0AF-410F-A080-32C6CE45F474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96779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0719075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41A81D6-1CC5-4FE0-BBBA-25518A4C2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711AE22-98C8-4F0D-BAB9-98AB296AE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937353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786D935E-F111-4320-95FF-CE2ACF509A90}"/>
              </a:ext>
            </a:extLst>
          </p:cNvPr>
          <p:cNvSpPr/>
          <p:nvPr/>
        </p:nvSpPr>
        <p:spPr>
          <a:xfrm>
            <a:off x="8039100" y="2097821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453C3E-A58A-4E42-AB3B-2FBC101090A4}"/>
              </a:ext>
            </a:extLst>
          </p:cNvPr>
          <p:cNvSpPr/>
          <p:nvPr/>
        </p:nvSpPr>
        <p:spPr>
          <a:xfrm>
            <a:off x="93980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E7949D5-5669-4B63-87EC-1F9F598F1E0D}"/>
              </a:ext>
            </a:extLst>
          </p:cNvPr>
          <p:cNvSpPr/>
          <p:nvPr/>
        </p:nvSpPr>
        <p:spPr>
          <a:xfrm rot="10800000">
            <a:off x="93980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F16956-A5CB-4468-AA07-CDA8990DC84D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6EBB2-E253-4AE7-8C36-852B65D13C78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363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796455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B1C65E-0E3D-4ED5-9172-E7FACB3B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C12CE-9DB7-4021-8DDD-F03C5D521C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639761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A829BEA-D2B2-49CA-A950-7E92652ADEC8}"/>
              </a:ext>
            </a:extLst>
          </p:cNvPr>
          <p:cNvSpPr/>
          <p:nvPr/>
        </p:nvSpPr>
        <p:spPr>
          <a:xfrm>
            <a:off x="8039100" y="23749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60B7A4-6527-4242-BF0D-447048094AA0}"/>
              </a:ext>
            </a:extLst>
          </p:cNvPr>
          <p:cNvSpPr/>
          <p:nvPr/>
        </p:nvSpPr>
        <p:spPr>
          <a:xfrm>
            <a:off x="104394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E54139D-1053-45E5-AE65-AAA482961116}"/>
              </a:ext>
            </a:extLst>
          </p:cNvPr>
          <p:cNvSpPr/>
          <p:nvPr/>
        </p:nvSpPr>
        <p:spPr>
          <a:xfrm rot="10800000">
            <a:off x="104394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84864-9EDB-464F-835A-DCECC5A1C4EC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D6DAA-6C52-43C9-A81D-4513F0652F75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522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8786052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ECCA8A2-E581-4933-8FBC-7E85F57B3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77597D-F748-4869-ABB6-68A4B4806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24056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0F29125-B64D-4AE3-BC0E-3D9192714DB9}"/>
              </a:ext>
            </a:extLst>
          </p:cNvPr>
          <p:cNvSpPr/>
          <p:nvPr/>
        </p:nvSpPr>
        <p:spPr>
          <a:xfrm>
            <a:off x="8000100" y="2695906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C19F4CC-6485-4FF7-B113-3CC0C31E1561}"/>
              </a:ext>
            </a:extLst>
          </p:cNvPr>
          <p:cNvSpPr/>
          <p:nvPr/>
        </p:nvSpPr>
        <p:spPr>
          <a:xfrm>
            <a:off x="11455400" y="3706015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D1F13A9-BB01-4380-9F4D-A9EC1ABC467E}"/>
              </a:ext>
            </a:extLst>
          </p:cNvPr>
          <p:cNvSpPr/>
          <p:nvPr/>
        </p:nvSpPr>
        <p:spPr>
          <a:xfrm rot="10800000">
            <a:off x="11455400" y="5613652"/>
            <a:ext cx="101600" cy="273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ADACC-4328-429A-ACAC-E8546060586C}"/>
              </a:ext>
            </a:extLst>
          </p:cNvPr>
          <p:cNvSpPr/>
          <p:nvPr/>
        </p:nvSpPr>
        <p:spPr>
          <a:xfrm>
            <a:off x="9400714" y="2019300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1539BF-B844-4739-BA49-FA4F62FC53BD}"/>
              </a:ext>
            </a:extLst>
          </p:cNvPr>
          <p:cNvSpPr/>
          <p:nvPr/>
        </p:nvSpPr>
        <p:spPr>
          <a:xfrm>
            <a:off x="9400714" y="2491985"/>
            <a:ext cx="355600" cy="355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01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02631"/>
              </p:ext>
            </p:extLst>
          </p:nvPr>
        </p:nvGraphicFramePr>
        <p:xfrm>
          <a:off x="340309" y="835818"/>
          <a:ext cx="6191120" cy="518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AE4F8-2CDC-43BC-A3F7-89DC9539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55239"/>
            <a:ext cx="3343742" cy="4639322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6D7A04-B411-4F0D-8A90-F11A7974F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224056"/>
              </p:ext>
            </p:extLst>
          </p:nvPr>
        </p:nvGraphicFramePr>
        <p:xfrm>
          <a:off x="7620000" y="337251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4942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E7713B5-6FC6-4327-929F-8DF6F7CA24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7390"/>
              </p:ext>
            </p:extLst>
          </p:nvPr>
        </p:nvGraphicFramePr>
        <p:xfrm>
          <a:off x="340308" y="835818"/>
          <a:ext cx="10918337" cy="230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032B6C-1D88-4BC4-86D7-E51B18AF68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883855"/>
              </p:ext>
            </p:extLst>
          </p:nvPr>
        </p:nvGraphicFramePr>
        <p:xfrm>
          <a:off x="422762" y="3579446"/>
          <a:ext cx="10918337" cy="196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263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3BD4BF-C2D6-48EF-94A4-6969598B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29" y="766824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AFC0F1-AFDB-46CE-BC98-84D9CBC379C8}"/>
              </a:ext>
            </a:extLst>
          </p:cNvPr>
          <p:cNvSpPr txBox="1"/>
          <p:nvPr/>
        </p:nvSpPr>
        <p:spPr>
          <a:xfrm>
            <a:off x="441003" y="5231098"/>
            <a:ext cx="110559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layer0_nodes = 54 * 2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NN_stucture.append(NewronLayer(layer0_nodes, receptors))  # first hidden</a:t>
            </a:r>
          </a:p>
          <a:p>
            <a:r>
              <a:rPr lang="en-GB" b="0" dirty="0">
                <a:effectLst/>
                <a:latin typeface="Consolas" panose="020B0609020204030204" pitchFamily="49" charset="0"/>
              </a:rPr>
              <a:t>        NN_stucture.append(NewronLayer(1, layer1_nodes, output=True))  # 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099F8-AEF8-4475-939C-EC8B477BDF93}"/>
              </a:ext>
            </a:extLst>
          </p:cNvPr>
          <p:cNvSpPr txBox="1"/>
          <p:nvPr/>
        </p:nvSpPr>
        <p:spPr>
          <a:xfrm>
            <a:off x="6223000" y="380999"/>
            <a:ext cx="575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submission is the weights at epoch 6000 since: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Both training and test accuracies seem to reach a max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Max is reached while cross-entropy is low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The NN seems 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CCCB9F-F1F6-4A28-8AA5-AACC8CF99048}"/>
              </a:ext>
            </a:extLst>
          </p:cNvPr>
          <p:cNvSpPr txBox="1"/>
          <p:nvPr/>
        </p:nvSpPr>
        <p:spPr>
          <a:xfrm>
            <a:off x="256529" y="474725"/>
            <a:ext cx="571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Choice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BFAF5-AB2B-407A-BB21-1194D1D8FEA7}"/>
              </a:ext>
            </a:extLst>
          </p:cNvPr>
          <p:cNvSpPr txBox="1"/>
          <p:nvPr/>
        </p:nvSpPr>
        <p:spPr>
          <a:xfrm>
            <a:off x="6610995" y="2332133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92+% Accuracy on Test Data</a:t>
            </a:r>
            <a:endParaRPr lang="LID4096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AA379C-FF38-48B0-8CE8-A3DFCE91BDEB}"/>
              </a:ext>
            </a:extLst>
          </p:cNvPr>
          <p:cNvCxnSpPr>
            <a:cxnSpLocks/>
          </p:cNvCxnSpPr>
          <p:nvPr/>
        </p:nvCxnSpPr>
        <p:spPr>
          <a:xfrm flipV="1">
            <a:off x="3520429" y="766825"/>
            <a:ext cx="0" cy="4389128"/>
          </a:xfrm>
          <a:prstGeom prst="line">
            <a:avLst/>
          </a:prstGeom>
          <a:ln>
            <a:solidFill>
              <a:srgbClr val="92D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6B2658E-9FC7-413E-BA4D-8ECF5566E906}"/>
              </a:ext>
            </a:extLst>
          </p:cNvPr>
          <p:cNvSpPr/>
          <p:nvPr/>
        </p:nvSpPr>
        <p:spPr>
          <a:xfrm rot="5400000">
            <a:off x="3209279" y="290059"/>
            <a:ext cx="6223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32143-8A05-4C8C-B53F-9A9B2932ED1F}"/>
              </a:ext>
            </a:extLst>
          </p:cNvPr>
          <p:cNvSpPr/>
          <p:nvPr/>
        </p:nvSpPr>
        <p:spPr>
          <a:xfrm>
            <a:off x="2695575" y="2124075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in1</a:t>
            </a:r>
            <a:endParaRPr lang="LID4096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6C2C19-1B8B-4E2A-B2BA-2BDE9ED329AD}"/>
              </a:ext>
            </a:extLst>
          </p:cNvPr>
          <p:cNvSpPr/>
          <p:nvPr/>
        </p:nvSpPr>
        <p:spPr>
          <a:xfrm>
            <a:off x="5162550" y="2124075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/>
              <a:t>rW1+B</a:t>
            </a:r>
            <a:br>
              <a:rPr lang="en-GB" sz="1200" dirty="0"/>
            </a:br>
            <a:r>
              <a:rPr lang="en-GB" sz="1200" dirty="0"/>
              <a:t>+</a:t>
            </a:r>
            <a:br>
              <a:rPr lang="en-GB" sz="1200" dirty="0"/>
            </a:br>
            <a:r>
              <a:rPr lang="en-GB" sz="1200" dirty="0"/>
              <a:t>rW2+B</a:t>
            </a:r>
            <a:endParaRPr lang="LID4096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2B8E4A-D15E-4ACB-90D6-66E0B8FB8E35}"/>
              </a:ext>
            </a:extLst>
          </p:cNvPr>
          <p:cNvSpPr/>
          <p:nvPr/>
        </p:nvSpPr>
        <p:spPr>
          <a:xfrm>
            <a:off x="5210174" y="3524250"/>
            <a:ext cx="600075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BE4342-1301-4D4C-8B3E-10726475C608}"/>
              </a:ext>
            </a:extLst>
          </p:cNvPr>
          <p:cNvCxnSpPr>
            <a:stCxn id="4" idx="0"/>
            <a:endCxn id="3" idx="4"/>
          </p:cNvCxnSpPr>
          <p:nvPr/>
        </p:nvCxnSpPr>
        <p:spPr>
          <a:xfrm flipV="1">
            <a:off x="5510212" y="2819400"/>
            <a:ext cx="1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21AB5E-5805-41AA-9111-2B487B90BD7C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3448050" y="2471738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22963C9-7F16-4323-A12B-AB9CF4980080}"/>
              </a:ext>
            </a:extLst>
          </p:cNvPr>
          <p:cNvSpPr txBox="1"/>
          <p:nvPr/>
        </p:nvSpPr>
        <p:spPr>
          <a:xfrm>
            <a:off x="3598068" y="2124075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54964-0A55-401C-9BF5-8ABAB68B3A51}"/>
              </a:ext>
            </a:extLst>
          </p:cNvPr>
          <p:cNvCxnSpPr>
            <a:cxnSpLocks/>
          </p:cNvCxnSpPr>
          <p:nvPr/>
        </p:nvCxnSpPr>
        <p:spPr>
          <a:xfrm>
            <a:off x="5810249" y="2471738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D0F3080-390D-4BB0-A2EC-68EB46EC8EDC}"/>
              </a:ext>
            </a:extLst>
          </p:cNvPr>
          <p:cNvSpPr/>
          <p:nvPr/>
        </p:nvSpPr>
        <p:spPr>
          <a:xfrm>
            <a:off x="7010399" y="2124075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/>
              <a:t>act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44F7B-5980-4066-ACD3-9B690CABD57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05724" y="2471738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02FC5-C8ED-492F-B91F-CE753C38937A}"/>
              </a:ext>
            </a:extLst>
          </p:cNvPr>
          <p:cNvSpPr/>
          <p:nvPr/>
        </p:nvSpPr>
        <p:spPr>
          <a:xfrm>
            <a:off x="8482010" y="2124075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AF78B-D422-4423-AF21-6A76032D0B20}"/>
              </a:ext>
            </a:extLst>
          </p:cNvPr>
          <p:cNvSpPr/>
          <p:nvPr/>
        </p:nvSpPr>
        <p:spPr>
          <a:xfrm>
            <a:off x="2695575" y="334327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in2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3A1FFC-E975-4085-A078-9CC030818035}"/>
              </a:ext>
            </a:extLst>
          </p:cNvPr>
          <p:cNvCxnSpPr>
            <a:stCxn id="13" idx="3"/>
            <a:endCxn id="3" idx="2"/>
          </p:cNvCxnSpPr>
          <p:nvPr/>
        </p:nvCxnSpPr>
        <p:spPr>
          <a:xfrm flipV="1">
            <a:off x="3448050" y="2471738"/>
            <a:ext cx="171450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EEB-2FF3-43B9-8487-D2639AF1F30C}"/>
              </a:ext>
            </a:extLst>
          </p:cNvPr>
          <p:cNvSpPr txBox="1"/>
          <p:nvPr/>
        </p:nvSpPr>
        <p:spPr>
          <a:xfrm>
            <a:off x="3598068" y="2634734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W2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804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DA1A7-FF7B-42C5-AAB3-406A3F68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66" y="951907"/>
            <a:ext cx="6068272" cy="45821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3ED0AC-1480-475C-B113-92ABB2482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7806"/>
              </p:ext>
            </p:extLst>
          </p:nvPr>
        </p:nvGraphicFramePr>
        <p:xfrm>
          <a:off x="920140" y="4412517"/>
          <a:ext cx="1828800" cy="1143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154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737133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73558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776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1648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1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540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834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FF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32082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B4D7C4-27CD-4F50-8FEF-DC550DDC3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3538"/>
              </p:ext>
            </p:extLst>
          </p:nvPr>
        </p:nvGraphicFramePr>
        <p:xfrm>
          <a:off x="920140" y="1274641"/>
          <a:ext cx="1828800" cy="2667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311557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4498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29200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375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287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23578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8391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5136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4776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155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3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31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49206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8372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2573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339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DE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862908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C87E3F-E5E1-4BD4-B946-60E7DBE0F938}"/>
              </a:ext>
            </a:extLst>
          </p:cNvPr>
          <p:cNvSpPr txBox="1"/>
          <p:nvPr/>
        </p:nvSpPr>
        <p:spPr>
          <a:xfrm>
            <a:off x="920140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Sum</a:t>
            </a:r>
            <a:endParaRPr lang="LID4096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F7B89-B7FE-444D-9F7A-9DAEF8DB17D7}"/>
              </a:ext>
            </a:extLst>
          </p:cNvPr>
          <p:cNvSpPr txBox="1"/>
          <p:nvPr/>
        </p:nvSpPr>
        <p:spPr>
          <a:xfrm>
            <a:off x="1701678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  <a:endParaRPr lang="LID4096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78818-2183-4B21-97B5-756A72FD2A14}"/>
              </a:ext>
            </a:extLst>
          </p:cNvPr>
          <p:cNvSpPr txBox="1"/>
          <p:nvPr/>
        </p:nvSpPr>
        <p:spPr>
          <a:xfrm>
            <a:off x="2412330" y="1016977"/>
            <a:ext cx="626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  <a:endParaRPr lang="LID4096" sz="1400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877BC77A-83F5-4504-8728-88F465ABDC57}"/>
              </a:ext>
            </a:extLst>
          </p:cNvPr>
          <p:cNvSpPr/>
          <p:nvPr/>
        </p:nvSpPr>
        <p:spPr>
          <a:xfrm>
            <a:off x="2895600" y="3784600"/>
            <a:ext cx="520700" cy="1879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8C0C83-F299-41AC-8320-2F2E8E2CDEAC}"/>
              </a:ext>
            </a:extLst>
          </p:cNvPr>
          <p:cNvSpPr/>
          <p:nvPr/>
        </p:nvSpPr>
        <p:spPr>
          <a:xfrm>
            <a:off x="9296400" y="973353"/>
            <a:ext cx="1612900" cy="124914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E7934-B71C-4A24-9AC3-ED88859936CA}"/>
              </a:ext>
            </a:extLst>
          </p:cNvPr>
          <p:cNvSpPr txBox="1"/>
          <p:nvPr/>
        </p:nvSpPr>
        <p:spPr>
          <a:xfrm>
            <a:off x="127000" y="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Fun Bonus Experiment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91430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E32143-8A05-4C8C-B53F-9A9B2932ED1F}"/>
              </a:ext>
            </a:extLst>
          </p:cNvPr>
          <p:cNvSpPr/>
          <p:nvPr/>
        </p:nvSpPr>
        <p:spPr>
          <a:xfrm>
            <a:off x="2695575" y="172005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63C9-7F16-4323-A12B-AB9CF4980080}"/>
              </a:ext>
            </a:extLst>
          </p:cNvPr>
          <p:cNvSpPr txBox="1"/>
          <p:nvPr/>
        </p:nvSpPr>
        <p:spPr>
          <a:xfrm>
            <a:off x="3598068" y="1720056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W11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E54964-0A55-401C-9BF5-8ABAB68B3A51}"/>
              </a:ext>
            </a:extLst>
          </p:cNvPr>
          <p:cNvCxnSpPr>
            <a:cxnSpLocks/>
          </p:cNvCxnSpPr>
          <p:nvPr/>
        </p:nvCxnSpPr>
        <p:spPr>
          <a:xfrm>
            <a:off x="5810249" y="2067719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D0F3080-390D-4BB0-A2EC-68EB46EC8EDC}"/>
              </a:ext>
            </a:extLst>
          </p:cNvPr>
          <p:cNvSpPr/>
          <p:nvPr/>
        </p:nvSpPr>
        <p:spPr>
          <a:xfrm>
            <a:off x="7010399" y="1720056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/>
              <a:t>act</a:t>
            </a:r>
            <a:endParaRPr lang="LID4096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344F7B-5980-4066-ACD3-9B690CABD57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705724" y="2067719"/>
            <a:ext cx="77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FC02FC5-C8ED-492F-B91F-CE753C38937A}"/>
              </a:ext>
            </a:extLst>
          </p:cNvPr>
          <p:cNvSpPr/>
          <p:nvPr/>
        </p:nvSpPr>
        <p:spPr>
          <a:xfrm>
            <a:off x="8482010" y="1720056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AAF78B-D422-4423-AF21-6A76032D0B20}"/>
              </a:ext>
            </a:extLst>
          </p:cNvPr>
          <p:cNvSpPr/>
          <p:nvPr/>
        </p:nvSpPr>
        <p:spPr>
          <a:xfrm>
            <a:off x="2695575" y="2939257"/>
            <a:ext cx="752475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in2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571EEB-2FF3-43B9-8487-D2639AF1F30C}"/>
              </a:ext>
            </a:extLst>
          </p:cNvPr>
          <p:cNvSpPr txBox="1"/>
          <p:nvPr/>
        </p:nvSpPr>
        <p:spPr>
          <a:xfrm>
            <a:off x="3598068" y="2230715"/>
            <a:ext cx="154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W12</a:t>
            </a:r>
            <a:endParaRPr lang="LID4096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366D2A-B9DB-42E4-9FED-0ED04064E0BB}"/>
              </a:ext>
            </a:extLst>
          </p:cNvPr>
          <p:cNvSpPr/>
          <p:nvPr/>
        </p:nvSpPr>
        <p:spPr>
          <a:xfrm>
            <a:off x="5133975" y="1720056"/>
            <a:ext cx="695325" cy="695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100" dirty="0"/>
              <a:t>rW11+B</a:t>
            </a:r>
            <a:br>
              <a:rPr lang="en-GB" sz="1100" dirty="0"/>
            </a:br>
            <a:r>
              <a:rPr lang="en-GB" sz="1100" dirty="0"/>
              <a:t>+</a:t>
            </a:r>
            <a:br>
              <a:rPr lang="en-GB" sz="1100" dirty="0"/>
            </a:br>
            <a:r>
              <a:rPr lang="en-GB" sz="1100" dirty="0"/>
              <a:t>rW12+B</a:t>
            </a:r>
            <a:endParaRPr lang="LID4096" sz="11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FC8A52-F05F-4E80-A510-8A34190D0427}"/>
              </a:ext>
            </a:extLst>
          </p:cNvPr>
          <p:cNvSpPr/>
          <p:nvPr/>
        </p:nvSpPr>
        <p:spPr>
          <a:xfrm>
            <a:off x="5181600" y="610394"/>
            <a:ext cx="600075" cy="590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B1</a:t>
            </a:r>
            <a:endParaRPr lang="LID4096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175B44-FD0C-46A9-9F26-47B0F98D41C8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>
            <a:off x="5481638" y="1200944"/>
            <a:ext cx="0" cy="51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704B89-78AA-4B8B-98E0-3A01C1E8C3DF}"/>
              </a:ext>
            </a:extLst>
          </p:cNvPr>
          <p:cNvCxnSpPr>
            <a:endCxn id="37" idx="2"/>
          </p:cNvCxnSpPr>
          <p:nvPr/>
        </p:nvCxnSpPr>
        <p:spPr>
          <a:xfrm>
            <a:off x="3419475" y="2067719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573AD5-8AF6-4098-B5F4-31FF82AA2490}"/>
              </a:ext>
            </a:extLst>
          </p:cNvPr>
          <p:cNvCxnSpPr>
            <a:endCxn id="37" idx="2"/>
          </p:cNvCxnSpPr>
          <p:nvPr/>
        </p:nvCxnSpPr>
        <p:spPr>
          <a:xfrm flipV="1">
            <a:off x="3419475" y="2067719"/>
            <a:ext cx="171450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7AB7D949-A39F-492D-9917-99B00B11C84D}"/>
              </a:ext>
            </a:extLst>
          </p:cNvPr>
          <p:cNvSpPr/>
          <p:nvPr/>
        </p:nvSpPr>
        <p:spPr>
          <a:xfrm>
            <a:off x="2790033" y="5172075"/>
            <a:ext cx="1543048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/>
              <a:t>W_Matrix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7367BC-3995-46CF-B4AD-33E05169557F}"/>
              </a:ext>
            </a:extLst>
          </p:cNvPr>
          <p:cNvGrpSpPr/>
          <p:nvPr/>
        </p:nvGrpSpPr>
        <p:grpSpPr>
          <a:xfrm>
            <a:off x="4397376" y="5392221"/>
            <a:ext cx="381000" cy="369332"/>
            <a:chOff x="5010150" y="5581650"/>
            <a:chExt cx="381000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FC0856-812E-4CF0-BDF0-A0722D9C1B3E}"/>
                </a:ext>
              </a:extLst>
            </p:cNvPr>
            <p:cNvSpPr/>
            <p:nvPr/>
          </p:nvSpPr>
          <p:spPr>
            <a:xfrm>
              <a:off x="5010150" y="5581650"/>
              <a:ext cx="381000" cy="3693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E56BF57-E8CA-42FC-B619-A08B957BE793}"/>
                </a:ext>
              </a:extLst>
            </p:cNvPr>
            <p:cNvSpPr/>
            <p:nvPr/>
          </p:nvSpPr>
          <p:spPr>
            <a:xfrm>
              <a:off x="5144292" y="5711825"/>
              <a:ext cx="108982" cy="10898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7513CAA3-AF7A-4D00-8658-99E7B7D416B3}"/>
              </a:ext>
            </a:extLst>
          </p:cNvPr>
          <p:cNvSpPr/>
          <p:nvPr/>
        </p:nvSpPr>
        <p:spPr>
          <a:xfrm>
            <a:off x="4816476" y="5172075"/>
            <a:ext cx="12001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in_Vector</a:t>
            </a:r>
            <a:endParaRPr lang="LID4096" dirty="0"/>
          </a:p>
        </p:txBody>
      </p:sp>
      <p:sp>
        <p:nvSpPr>
          <p:cNvPr id="32" name="Double Bracket 31">
            <a:extLst>
              <a:ext uri="{FF2B5EF4-FFF2-40B4-BE49-F238E27FC236}">
                <a16:creationId xmlns:a16="http://schemas.microsoft.com/office/drawing/2014/main" id="{2B5C0309-CCD8-4FA2-BADD-4AB066011BAE}"/>
              </a:ext>
            </a:extLst>
          </p:cNvPr>
          <p:cNvSpPr/>
          <p:nvPr/>
        </p:nvSpPr>
        <p:spPr>
          <a:xfrm>
            <a:off x="6500021" y="5172075"/>
            <a:ext cx="12001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B_Vector</a:t>
            </a:r>
            <a:endParaRPr lang="LID4096" dirty="0"/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76654B82-EC44-4F58-BB35-CC20EE417B17}"/>
              </a:ext>
            </a:extLst>
          </p:cNvPr>
          <p:cNvSpPr/>
          <p:nvPr/>
        </p:nvSpPr>
        <p:spPr>
          <a:xfrm>
            <a:off x="6130926" y="5467350"/>
            <a:ext cx="228600" cy="20954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76AE5FCF-862A-4590-84A5-516F6738AA3A}"/>
              </a:ext>
            </a:extLst>
          </p:cNvPr>
          <p:cNvSpPr/>
          <p:nvPr/>
        </p:nvSpPr>
        <p:spPr>
          <a:xfrm>
            <a:off x="2695575" y="5054600"/>
            <a:ext cx="5118101" cy="109219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04766-B477-4B32-AE89-CD241AA5DD38}"/>
              </a:ext>
            </a:extLst>
          </p:cNvPr>
          <p:cNvSpPr txBox="1"/>
          <p:nvPr/>
        </p:nvSpPr>
        <p:spPr>
          <a:xfrm>
            <a:off x="1434703" y="5381659"/>
            <a:ext cx="123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act</a:t>
            </a:r>
            <a:endParaRPr lang="LID4096" dirty="0"/>
          </a:p>
        </p:txBody>
      </p:sp>
      <p:sp>
        <p:nvSpPr>
          <p:cNvPr id="36" name="Double Bracket 35">
            <a:extLst>
              <a:ext uri="{FF2B5EF4-FFF2-40B4-BE49-F238E27FC236}">
                <a16:creationId xmlns:a16="http://schemas.microsoft.com/office/drawing/2014/main" id="{F681814C-E4F2-4C1E-99C1-F1816B827A00}"/>
              </a:ext>
            </a:extLst>
          </p:cNvPr>
          <p:cNvSpPr/>
          <p:nvPr/>
        </p:nvSpPr>
        <p:spPr>
          <a:xfrm>
            <a:off x="8362385" y="5161024"/>
            <a:ext cx="1403350" cy="80962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dirty="0" err="1"/>
              <a:t>out_Vector</a:t>
            </a:r>
            <a:endParaRPr lang="LID4096" dirty="0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7E6B465E-6E9F-48D0-93D0-62D3A4F6FA4D}"/>
              </a:ext>
            </a:extLst>
          </p:cNvPr>
          <p:cNvSpPr/>
          <p:nvPr/>
        </p:nvSpPr>
        <p:spPr>
          <a:xfrm>
            <a:off x="7954171" y="5467350"/>
            <a:ext cx="272255" cy="26649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E127F1-B18A-41DC-9AB6-5814734B8680}"/>
              </a:ext>
            </a:extLst>
          </p:cNvPr>
          <p:cNvSpPr txBox="1"/>
          <p:nvPr/>
        </p:nvSpPr>
        <p:spPr>
          <a:xfrm>
            <a:off x="219075" y="24765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Visualised</a:t>
            </a:r>
            <a:endParaRPr lang="LID4096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533DE4-2ADD-4AA9-B10A-F0D36CD1F2EE}"/>
              </a:ext>
            </a:extLst>
          </p:cNvPr>
          <p:cNvSpPr txBox="1"/>
          <p:nvPr/>
        </p:nvSpPr>
        <p:spPr>
          <a:xfrm>
            <a:off x="219075" y="4559340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Matrix Form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5093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A35E7092-623C-4FFD-B5AD-DC0AF602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1" y="1035840"/>
            <a:ext cx="4653008" cy="288867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8AEC92C-3936-4659-BBB7-CBD04A2A4E1C}"/>
              </a:ext>
            </a:extLst>
          </p:cNvPr>
          <p:cNvGrpSpPr/>
          <p:nvPr/>
        </p:nvGrpSpPr>
        <p:grpSpPr>
          <a:xfrm>
            <a:off x="4467169" y="1123065"/>
            <a:ext cx="4453197" cy="2059565"/>
            <a:chOff x="4467169" y="1107010"/>
            <a:chExt cx="4453197" cy="20595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1B3327-5485-4927-8FFE-410BA3594D5A}"/>
                </a:ext>
              </a:extLst>
            </p:cNvPr>
            <p:cNvSpPr/>
            <p:nvPr/>
          </p:nvSpPr>
          <p:spPr>
            <a:xfrm>
              <a:off x="4467169" y="1862724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in1</a:t>
              </a:r>
              <a:endParaRPr lang="LID4096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ED4AE-F75B-42B1-A884-DB8101529A19}"/>
                </a:ext>
              </a:extLst>
            </p:cNvPr>
            <p:cNvSpPr txBox="1"/>
            <p:nvPr/>
          </p:nvSpPr>
          <p:spPr>
            <a:xfrm>
              <a:off x="5081794" y="1862724"/>
              <a:ext cx="105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W11</a:t>
              </a:r>
              <a:endParaRPr lang="LID4096" sz="12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EE2B30-1FDC-4FC8-BDFE-FD638A280F2E}"/>
                </a:ext>
              </a:extLst>
            </p:cNvPr>
            <p:cNvCxnSpPr>
              <a:cxnSpLocks/>
            </p:cNvCxnSpPr>
            <p:nvPr/>
          </p:nvCxnSpPr>
          <p:spPr>
            <a:xfrm>
              <a:off x="6588357" y="2099493"/>
              <a:ext cx="817338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0CF67B-0D7B-4606-910A-608DDC5808D6}"/>
                </a:ext>
              </a:extLst>
            </p:cNvPr>
            <p:cNvSpPr/>
            <p:nvPr/>
          </p:nvSpPr>
          <p:spPr>
            <a:xfrm>
              <a:off x="7405696" y="1862724"/>
              <a:ext cx="473538" cy="47353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dirty="0"/>
                <a:t>act</a:t>
              </a:r>
              <a:endParaRPr lang="LID4096" sz="1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385A26-B367-485B-85AC-1721FD17343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879233" y="2099493"/>
              <a:ext cx="528675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AE8E8-87B7-49ED-A94D-864F7F18EDAD}"/>
                </a:ext>
              </a:extLst>
            </p:cNvPr>
            <p:cNvSpPr/>
            <p:nvPr/>
          </p:nvSpPr>
          <p:spPr>
            <a:xfrm>
              <a:off x="8407908" y="1862724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out</a:t>
              </a:r>
              <a:endParaRPr lang="LID4096" sz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017FBD-9B8D-4EA6-B46A-E356B56E3178}"/>
                </a:ext>
              </a:extLst>
            </p:cNvPr>
            <p:cNvSpPr/>
            <p:nvPr/>
          </p:nvSpPr>
          <p:spPr>
            <a:xfrm>
              <a:off x="4467169" y="2693037"/>
              <a:ext cx="512458" cy="473538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in2</a:t>
              </a:r>
              <a:endParaRPr lang="LID4096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01FABD-823F-4433-8824-99C57BC89E74}"/>
                </a:ext>
              </a:extLst>
            </p:cNvPr>
            <p:cNvSpPr txBox="1"/>
            <p:nvPr/>
          </p:nvSpPr>
          <p:spPr>
            <a:xfrm>
              <a:off x="5081794" y="2210499"/>
              <a:ext cx="10508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W12</a:t>
              </a:r>
              <a:endParaRPr lang="LID4096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0230AE-94DA-4A8C-B73A-76EC7CF1CF11}"/>
                </a:ext>
              </a:extLst>
            </p:cNvPr>
            <p:cNvSpPr/>
            <p:nvPr/>
          </p:nvSpPr>
          <p:spPr>
            <a:xfrm>
              <a:off x="6127794" y="1862724"/>
              <a:ext cx="473538" cy="47353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700" dirty="0"/>
                <a:t>rW11+B</a:t>
              </a:r>
              <a:br>
                <a:rPr lang="en-GB" sz="700" dirty="0"/>
              </a:br>
              <a:r>
                <a:rPr lang="en-GB" sz="700" dirty="0"/>
                <a:t>+</a:t>
              </a:r>
              <a:br>
                <a:rPr lang="en-GB" sz="700" dirty="0"/>
              </a:br>
              <a:r>
                <a:rPr lang="en-GB" sz="700" dirty="0"/>
                <a:t>rW12+B</a:t>
              </a:r>
              <a:endParaRPr lang="LID4096" sz="700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AD71A58-8D7A-494A-99DA-A12C85B9020C}"/>
                </a:ext>
              </a:extLst>
            </p:cNvPr>
            <p:cNvSpPr/>
            <p:nvPr/>
          </p:nvSpPr>
          <p:spPr>
            <a:xfrm>
              <a:off x="6160228" y="1107010"/>
              <a:ext cx="408670" cy="402183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</a:t>
              </a:r>
              <a:endParaRPr lang="LID4096" sz="1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51D8A21-55C9-48A7-9269-E79463D9C8C0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364563" y="1381125"/>
              <a:ext cx="0" cy="481599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799A38-9308-4EE3-A27D-247151E12C9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4960167" y="2099493"/>
              <a:ext cx="116762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362B85-3BF6-4BB0-9D8A-5D06A7C24510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960167" y="2099493"/>
              <a:ext cx="1167627" cy="83031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8F50CD7-1880-4B20-8C0F-D63FB39A95B6}"/>
              </a:ext>
            </a:extLst>
          </p:cNvPr>
          <p:cNvSpPr/>
          <p:nvPr/>
        </p:nvSpPr>
        <p:spPr>
          <a:xfrm rot="5400000">
            <a:off x="2685212" y="1912014"/>
            <a:ext cx="256920" cy="45005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20B59A1-3869-4D40-89E4-6200A0551567}"/>
              </a:ext>
            </a:extLst>
          </p:cNvPr>
          <p:cNvSpPr/>
          <p:nvPr/>
        </p:nvSpPr>
        <p:spPr>
          <a:xfrm rot="5400000">
            <a:off x="6479637" y="1604019"/>
            <a:ext cx="473540" cy="472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08795-018F-4FA4-9DB6-F95BD923DA91}"/>
              </a:ext>
            </a:extLst>
          </p:cNvPr>
          <p:cNvSpPr txBox="1"/>
          <p:nvPr/>
        </p:nvSpPr>
        <p:spPr>
          <a:xfrm>
            <a:off x="1800225" y="4494632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Layer0</a:t>
            </a:r>
            <a:endParaRPr lang="LID409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7E8144-543F-4D1F-BCDE-E95951C5F936}"/>
              </a:ext>
            </a:extLst>
          </p:cNvPr>
          <p:cNvSpPr txBox="1"/>
          <p:nvPr/>
        </p:nvSpPr>
        <p:spPr>
          <a:xfrm>
            <a:off x="6016319" y="422529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Layer1</a:t>
            </a:r>
            <a:endParaRPr lang="LID4096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5C0FAB-6546-4E7D-9C17-461DAEB01522}"/>
              </a:ext>
            </a:extLst>
          </p:cNvPr>
          <p:cNvGrpSpPr/>
          <p:nvPr/>
        </p:nvGrpSpPr>
        <p:grpSpPr>
          <a:xfrm>
            <a:off x="8407907" y="1862724"/>
            <a:ext cx="3015899" cy="2380856"/>
            <a:chOff x="8407907" y="1862724"/>
            <a:chExt cx="3015899" cy="23808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67756C-E21B-4161-B591-2BAC6FCB5757}"/>
                </a:ext>
              </a:extLst>
            </p:cNvPr>
            <p:cNvSpPr/>
            <p:nvPr/>
          </p:nvSpPr>
          <p:spPr>
            <a:xfrm>
              <a:off x="9816828" y="1862724"/>
              <a:ext cx="1470283" cy="473538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Expected</a:t>
              </a:r>
              <a:endParaRPr lang="LID4096" sz="1200" dirty="0"/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C8CB08AC-5412-487D-AA6A-707B55EFD751}"/>
                </a:ext>
              </a:extLst>
            </p:cNvPr>
            <p:cNvSpPr/>
            <p:nvPr/>
          </p:nvSpPr>
          <p:spPr>
            <a:xfrm rot="5400000">
              <a:off x="9684415" y="2127759"/>
              <a:ext cx="462883" cy="30158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D03AD05-2619-496F-8178-1493848C6A5F}"/>
                </a:ext>
              </a:extLst>
            </p:cNvPr>
            <p:cNvSpPr txBox="1"/>
            <p:nvPr/>
          </p:nvSpPr>
          <p:spPr>
            <a:xfrm>
              <a:off x="8920366" y="3874248"/>
              <a:ext cx="206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Calculate the loss</a:t>
              </a:r>
              <a:endParaRPr lang="LID4096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5E52017-84DF-4DCC-B1BE-D6656AD58C8A}"/>
              </a:ext>
            </a:extLst>
          </p:cNvPr>
          <p:cNvSpPr txBox="1"/>
          <p:nvPr/>
        </p:nvSpPr>
        <p:spPr>
          <a:xfrm>
            <a:off x="524308" y="332010"/>
            <a:ext cx="4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Classifier</a:t>
            </a:r>
            <a:endParaRPr lang="LID4096" dirty="0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314E4C2-9E57-4498-A237-935FB83BDD04}"/>
              </a:ext>
            </a:extLst>
          </p:cNvPr>
          <p:cNvSpPr/>
          <p:nvPr/>
        </p:nvSpPr>
        <p:spPr>
          <a:xfrm rot="10800000">
            <a:off x="825171" y="4321481"/>
            <a:ext cx="9958943" cy="1931807"/>
          </a:xfrm>
          <a:prstGeom prst="bentArrow">
            <a:avLst>
              <a:gd name="adj1" fmla="val 25000"/>
              <a:gd name="adj2" fmla="val 27254"/>
              <a:gd name="adj3" fmla="val 3685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85E52017-84DF-4DCC-B1BE-D6656AD58C8A}"/>
              </a:ext>
            </a:extLst>
          </p:cNvPr>
          <p:cNvSpPr txBox="1"/>
          <p:nvPr/>
        </p:nvSpPr>
        <p:spPr>
          <a:xfrm>
            <a:off x="288356" y="307836"/>
            <a:ext cx="4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Classifier</a:t>
            </a:r>
            <a:endParaRPr lang="LID4096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D9DF33-A3EB-433C-B420-B1E605872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59" y="677168"/>
            <a:ext cx="7973541" cy="308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9B06A-A6C8-4518-B13D-2BF2D1177E08}"/>
              </a:ext>
            </a:extLst>
          </p:cNvPr>
          <p:cNvGrpSpPr/>
          <p:nvPr/>
        </p:nvGrpSpPr>
        <p:grpSpPr>
          <a:xfrm>
            <a:off x="1375735" y="832919"/>
            <a:ext cx="10252569" cy="4487632"/>
            <a:chOff x="1811163" y="1158425"/>
            <a:chExt cx="8304387" cy="36348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B4765C5-6ED1-42FF-8AF2-5C43AB63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3207" y="1828251"/>
              <a:ext cx="3476785" cy="21584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408795-018F-4FA4-9DB6-F95BD923DA91}"/>
                </a:ext>
              </a:extLst>
            </p:cNvPr>
            <p:cNvSpPr txBox="1"/>
            <p:nvPr/>
          </p:nvSpPr>
          <p:spPr>
            <a:xfrm>
              <a:off x="2623651" y="1241547"/>
              <a:ext cx="2007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Layer0</a:t>
              </a:r>
              <a:br>
                <a:rPr lang="en-GB" sz="1100" dirty="0"/>
              </a:br>
              <a:r>
                <a:rPr lang="en-GB" sz="1100" dirty="0"/>
                <a:t>activation is ReLU</a:t>
              </a:r>
              <a:endParaRPr lang="LID4096" sz="11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7E8144-543F-4D1F-BCDE-E95951C5F936}"/>
                </a:ext>
              </a:extLst>
            </p:cNvPr>
            <p:cNvSpPr txBox="1"/>
            <p:nvPr/>
          </p:nvSpPr>
          <p:spPr>
            <a:xfrm>
              <a:off x="4886732" y="1158425"/>
              <a:ext cx="3323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Layer1</a:t>
              </a:r>
              <a:br>
                <a:rPr lang="en-GB" sz="1100" dirty="0"/>
              </a:br>
              <a:r>
                <a:rPr lang="en-GB" sz="1100" dirty="0"/>
                <a:t>activation is sigmoid</a:t>
              </a:r>
              <a:endParaRPr lang="LID4096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223E6CB-8193-433F-AA12-3095D0DD8B80}"/>
                </a:ext>
              </a:extLst>
            </p:cNvPr>
            <p:cNvSpPr/>
            <p:nvPr/>
          </p:nvSpPr>
          <p:spPr>
            <a:xfrm>
              <a:off x="4886732" y="2416558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in1</a:t>
              </a:r>
              <a:endParaRPr lang="LID4096" sz="12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538D9AB-1DFC-4119-8EF9-6EA76B8285A3}"/>
                </a:ext>
              </a:extLst>
            </p:cNvPr>
            <p:cNvSpPr/>
            <p:nvPr/>
          </p:nvSpPr>
          <p:spPr>
            <a:xfrm>
              <a:off x="6184823" y="2461404"/>
              <a:ext cx="373074" cy="373074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600" dirty="0"/>
                <a:t>rW21+B</a:t>
              </a:r>
              <a:br>
                <a:rPr lang="en-GB" sz="600" dirty="0"/>
              </a:br>
              <a:r>
                <a:rPr lang="en-GB" sz="600" dirty="0"/>
                <a:t>+</a:t>
              </a:r>
              <a:br>
                <a:rPr lang="en-GB" sz="600" dirty="0"/>
              </a:br>
              <a:r>
                <a:rPr lang="en-GB" sz="600" dirty="0"/>
                <a:t>rW22+B</a:t>
              </a:r>
              <a:endParaRPr lang="LID4096" sz="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B472B7A-7D0F-422B-B802-722408214886}"/>
                </a:ext>
              </a:extLst>
            </p:cNvPr>
            <p:cNvCxnSpPr>
              <a:cxnSpLocks/>
              <a:endCxn id="42" idx="4"/>
            </p:cNvCxnSpPr>
            <p:nvPr/>
          </p:nvCxnSpPr>
          <p:spPr>
            <a:xfrm flipV="1">
              <a:off x="6371360" y="2834478"/>
              <a:ext cx="0" cy="240198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7D6809-7967-45F4-B598-46D3EF46DBD0}"/>
                </a:ext>
              </a:extLst>
            </p:cNvPr>
            <p:cNvSpPr txBox="1"/>
            <p:nvPr/>
          </p:nvSpPr>
          <p:spPr>
            <a:xfrm>
              <a:off x="5370961" y="2416558"/>
              <a:ext cx="827916" cy="2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W11</a:t>
              </a:r>
              <a:endParaRPr lang="LID4096" sz="12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950592-A293-4DAE-9E48-B46360ADC7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7896" y="2603095"/>
              <a:ext cx="643935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11CB281-A57C-47E5-8747-72AF4F90245A}"/>
                </a:ext>
              </a:extLst>
            </p:cNvPr>
            <p:cNvSpPr/>
            <p:nvPr/>
          </p:nvSpPr>
          <p:spPr>
            <a:xfrm>
              <a:off x="7201832" y="2416558"/>
              <a:ext cx="373074" cy="373074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dirty="0"/>
                <a:t>act</a:t>
              </a:r>
              <a:endParaRPr lang="LID4096" sz="10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1F81A7C-E7F2-4463-8C72-073788B358DA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7574905" y="2603095"/>
              <a:ext cx="416513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EFECC16-0A88-483D-9F64-8871C28DDBC3}"/>
                </a:ext>
              </a:extLst>
            </p:cNvPr>
            <p:cNvSpPr/>
            <p:nvPr/>
          </p:nvSpPr>
          <p:spPr>
            <a:xfrm>
              <a:off x="7991418" y="2416558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out</a:t>
              </a:r>
              <a:endParaRPr lang="LID4096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551C03-675D-4322-833A-40115E5DE74B}"/>
                </a:ext>
              </a:extLst>
            </p:cNvPr>
            <p:cNvSpPr/>
            <p:nvPr/>
          </p:nvSpPr>
          <p:spPr>
            <a:xfrm>
              <a:off x="4886732" y="3070715"/>
              <a:ext cx="403737" cy="373074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in2</a:t>
              </a:r>
              <a:endParaRPr lang="LID4096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2111095-232F-48E6-845C-47C5582302BC}"/>
                </a:ext>
              </a:extLst>
            </p:cNvPr>
            <p:cNvSpPr txBox="1"/>
            <p:nvPr/>
          </p:nvSpPr>
          <p:spPr>
            <a:xfrm>
              <a:off x="5370961" y="2690550"/>
              <a:ext cx="827916" cy="21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W12</a:t>
              </a:r>
              <a:endParaRPr lang="LID4096" sz="1200" dirty="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BA99E8-3227-4ED2-BB2A-8D369C402162}"/>
                </a:ext>
              </a:extLst>
            </p:cNvPr>
            <p:cNvSpPr/>
            <p:nvPr/>
          </p:nvSpPr>
          <p:spPr>
            <a:xfrm>
              <a:off x="6220598" y="3065068"/>
              <a:ext cx="321968" cy="316857"/>
            </a:xfrm>
            <a:prstGeom prst="roundRect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B</a:t>
              </a:r>
              <a:endParaRPr lang="LID4096" sz="1200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7B0C33C-003F-4A5F-AFD4-A9BF4FA9CEA8}"/>
                </a:ext>
              </a:extLst>
            </p:cNvPr>
            <p:cNvCxnSpPr>
              <a:cxnSpLocks/>
            </p:cNvCxnSpPr>
            <p:nvPr/>
          </p:nvCxnSpPr>
          <p:spPr>
            <a:xfrm>
              <a:off x="5275137" y="2603095"/>
              <a:ext cx="919907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95C79DE-7A3B-4BC3-85F0-1757DB55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5137" y="2603095"/>
              <a:ext cx="919907" cy="65415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</p:cxn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22251A21-5D4C-482F-B82B-42DE30F5AB4E}"/>
                </a:ext>
              </a:extLst>
            </p:cNvPr>
            <p:cNvSpPr/>
            <p:nvPr/>
          </p:nvSpPr>
          <p:spPr>
            <a:xfrm rot="5400000">
              <a:off x="3482828" y="2455391"/>
              <a:ext cx="202413" cy="354574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6" name="Right Brace 65">
              <a:extLst>
                <a:ext uri="{FF2B5EF4-FFF2-40B4-BE49-F238E27FC236}">
                  <a16:creationId xmlns:a16="http://schemas.microsoft.com/office/drawing/2014/main" id="{4688934D-1083-4C73-A872-CA42734D21F9}"/>
                </a:ext>
              </a:extLst>
            </p:cNvPr>
            <p:cNvSpPr/>
            <p:nvPr/>
          </p:nvSpPr>
          <p:spPr>
            <a:xfrm rot="5400000">
              <a:off x="6449909" y="2316044"/>
              <a:ext cx="373075" cy="37197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6B4B44-9CDC-4346-ACF3-15EE2A55E95B}"/>
                </a:ext>
              </a:extLst>
            </p:cNvPr>
            <p:cNvSpPr txBox="1"/>
            <p:nvPr/>
          </p:nvSpPr>
          <p:spPr>
            <a:xfrm>
              <a:off x="2623651" y="4362435"/>
              <a:ext cx="20070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Layer0</a:t>
              </a:r>
              <a:br>
                <a:rPr lang="en-GB" sz="1100" dirty="0"/>
              </a:br>
              <a:r>
                <a:rPr lang="en-GB" sz="1100" dirty="0"/>
                <a:t>activation is ReLU</a:t>
              </a:r>
              <a:endParaRPr lang="LID4096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EE9528-EF31-4B1C-A448-3BA3DE3282B8}"/>
                </a:ext>
              </a:extLst>
            </p:cNvPr>
            <p:cNvSpPr txBox="1"/>
            <p:nvPr/>
          </p:nvSpPr>
          <p:spPr>
            <a:xfrm>
              <a:off x="4886732" y="4306380"/>
              <a:ext cx="332381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Layer1</a:t>
              </a:r>
            </a:p>
            <a:p>
              <a:pPr algn="ctr"/>
              <a:r>
                <a:rPr lang="en-GB" sz="1100" dirty="0"/>
                <a:t>activation is Sigmoid</a:t>
              </a:r>
              <a:endParaRPr lang="LID4096" sz="1100" dirty="0"/>
            </a:p>
          </p:txBody>
        </p:sp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B7E8AE45-F3C3-40B8-ADF9-925421E64656}"/>
                </a:ext>
              </a:extLst>
            </p:cNvPr>
            <p:cNvSpPr/>
            <p:nvPr/>
          </p:nvSpPr>
          <p:spPr>
            <a:xfrm>
              <a:off x="8629650" y="2077050"/>
              <a:ext cx="304800" cy="105439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E4720BE-F01C-4924-AA00-5BABBBF63070}"/>
                </a:ext>
              </a:extLst>
            </p:cNvPr>
            <p:cNvSpPr txBox="1"/>
            <p:nvPr/>
          </p:nvSpPr>
          <p:spPr>
            <a:xfrm>
              <a:off x="9096375" y="2450124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 0.5</a:t>
              </a:r>
              <a:endParaRPr lang="LID4096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DA4F732-08B1-49D8-8DCE-A7452EF5AF18}"/>
              </a:ext>
            </a:extLst>
          </p:cNvPr>
          <p:cNvSpPr txBox="1"/>
          <p:nvPr/>
        </p:nvSpPr>
        <p:spPr>
          <a:xfrm>
            <a:off x="9160282" y="5504733"/>
            <a:ext cx="23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Backprop</a:t>
            </a:r>
            <a:endParaRPr lang="LID4096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9A710D8E-3687-45A1-8DC3-7A0E98ED5349}"/>
              </a:ext>
            </a:extLst>
          </p:cNvPr>
          <p:cNvSpPr/>
          <p:nvPr/>
        </p:nvSpPr>
        <p:spPr>
          <a:xfrm rot="10800000">
            <a:off x="2357759" y="5494521"/>
            <a:ext cx="6627028" cy="47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2B865C-6B2E-4EF2-9C6A-A9CAC62C519C}"/>
              </a:ext>
            </a:extLst>
          </p:cNvPr>
          <p:cNvSpPr txBox="1"/>
          <p:nvPr/>
        </p:nvSpPr>
        <p:spPr>
          <a:xfrm>
            <a:off x="7119920" y="5208456"/>
            <a:ext cx="20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Gradient Descent </a:t>
            </a:r>
            <a:endParaRPr lang="LID4096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37DFC41-29A6-4781-BD98-37A1BBF1990F}"/>
              </a:ext>
            </a:extLst>
          </p:cNvPr>
          <p:cNvSpPr/>
          <p:nvPr/>
        </p:nvSpPr>
        <p:spPr>
          <a:xfrm rot="10800000" flipH="1">
            <a:off x="2729778" y="247577"/>
            <a:ext cx="6081743" cy="472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FD6AC3-E70C-4B27-9A56-22FD90371613}"/>
              </a:ext>
            </a:extLst>
          </p:cNvPr>
          <p:cNvSpPr txBox="1"/>
          <p:nvPr/>
        </p:nvSpPr>
        <p:spPr>
          <a:xfrm>
            <a:off x="9160282" y="253649"/>
            <a:ext cx="231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Froward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73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line chart&#10;&#10;Description automatically generated">
            <a:extLst>
              <a:ext uri="{FF2B5EF4-FFF2-40B4-BE49-F238E27FC236}">
                <a16:creationId xmlns:a16="http://schemas.microsoft.com/office/drawing/2014/main" id="{D970623A-9573-4EC7-949F-3A383D0AF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31"/>
          <a:stretch/>
        </p:blipFill>
        <p:spPr>
          <a:xfrm>
            <a:off x="342221" y="432888"/>
            <a:ext cx="6179285" cy="4169592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237D8FB-ED4B-48B1-9AA5-535C7EDFDF3A}"/>
              </a:ext>
            </a:extLst>
          </p:cNvPr>
          <p:cNvSpPr/>
          <p:nvPr/>
        </p:nvSpPr>
        <p:spPr>
          <a:xfrm>
            <a:off x="6766559" y="396241"/>
            <a:ext cx="3276600" cy="3277646"/>
          </a:xfrm>
          <a:custGeom>
            <a:avLst/>
            <a:gdLst>
              <a:gd name="connsiteX0" fmla="*/ 0 w 3276600"/>
              <a:gd name="connsiteY0" fmla="*/ 289560 h 3277646"/>
              <a:gd name="connsiteX1" fmla="*/ 609600 w 3276600"/>
              <a:gd name="connsiteY1" fmla="*/ 3223260 h 3277646"/>
              <a:gd name="connsiteX2" fmla="*/ 1341120 w 3276600"/>
              <a:gd name="connsiteY2" fmla="*/ 2240280 h 3277646"/>
              <a:gd name="connsiteX3" fmla="*/ 1996440 w 3276600"/>
              <a:gd name="connsiteY3" fmla="*/ 2788920 h 3277646"/>
              <a:gd name="connsiteX4" fmla="*/ 2484120 w 3276600"/>
              <a:gd name="connsiteY4" fmla="*/ 2506980 h 3277646"/>
              <a:gd name="connsiteX5" fmla="*/ 2865120 w 3276600"/>
              <a:gd name="connsiteY5" fmla="*/ 2781300 h 3277646"/>
              <a:gd name="connsiteX6" fmla="*/ 3276600 w 3276600"/>
              <a:gd name="connsiteY6" fmla="*/ 0 h 3277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6600" h="3277646">
                <a:moveTo>
                  <a:pt x="0" y="289560"/>
                </a:moveTo>
                <a:cubicBezTo>
                  <a:pt x="193040" y="1593850"/>
                  <a:pt x="386080" y="2898140"/>
                  <a:pt x="609600" y="3223260"/>
                </a:cubicBezTo>
                <a:cubicBezTo>
                  <a:pt x="833120" y="3548380"/>
                  <a:pt x="1109980" y="2312670"/>
                  <a:pt x="1341120" y="2240280"/>
                </a:cubicBezTo>
                <a:cubicBezTo>
                  <a:pt x="1572260" y="2167890"/>
                  <a:pt x="1805940" y="2744470"/>
                  <a:pt x="1996440" y="2788920"/>
                </a:cubicBezTo>
                <a:cubicBezTo>
                  <a:pt x="2186940" y="2833370"/>
                  <a:pt x="2339340" y="2508250"/>
                  <a:pt x="2484120" y="2506980"/>
                </a:cubicBezTo>
                <a:cubicBezTo>
                  <a:pt x="2628900" y="2505710"/>
                  <a:pt x="2733040" y="3199130"/>
                  <a:pt x="2865120" y="2781300"/>
                </a:cubicBezTo>
                <a:cubicBezTo>
                  <a:pt x="2997200" y="2363470"/>
                  <a:pt x="3136900" y="1181735"/>
                  <a:pt x="3276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C7791F-0E8A-4D15-B37A-8C4F4A995DBF}"/>
              </a:ext>
            </a:extLst>
          </p:cNvPr>
          <p:cNvCxnSpPr/>
          <p:nvPr/>
        </p:nvCxnSpPr>
        <p:spPr>
          <a:xfrm>
            <a:off x="6835140" y="3909060"/>
            <a:ext cx="3817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5EA51-735E-428A-BB05-BB3A754EB4AD}"/>
              </a:ext>
            </a:extLst>
          </p:cNvPr>
          <p:cNvCxnSpPr/>
          <p:nvPr/>
        </p:nvCxnSpPr>
        <p:spPr>
          <a:xfrm flipV="1">
            <a:off x="8549640" y="220980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89C6F38-6153-49D3-9E28-A794784BE6C5}"/>
              </a:ext>
            </a:extLst>
          </p:cNvPr>
          <p:cNvSpPr/>
          <p:nvPr/>
        </p:nvSpPr>
        <p:spPr>
          <a:xfrm>
            <a:off x="9174480" y="2843212"/>
            <a:ext cx="121919" cy="121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1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116 L -0.06211 -0.00116 L -0.0039 -0.00116 L -0.06002 -0.00116 L -1.875E-6 -0.00116 Z " pathEditMode="relative" ptsTypes="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0711EE3-6A9E-4C0A-A4DE-AB4AFB6ABF5E}"/>
              </a:ext>
            </a:extLst>
          </p:cNvPr>
          <p:cNvGraphicFramePr>
            <a:graphicFrameLocks noGrp="1"/>
          </p:cNvGraphicFramePr>
          <p:nvPr/>
        </p:nvGraphicFramePr>
        <p:xfrm>
          <a:off x="927099" y="595841"/>
          <a:ext cx="997902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378">
                  <a:extLst>
                    <a:ext uri="{9D8B030D-6E8A-4147-A177-3AD203B41FA5}">
                      <a16:colId xmlns:a16="http://schemas.microsoft.com/office/drawing/2014/main" val="192796325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3454929907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2274751252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3524835622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128290490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20301615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750676986"/>
                    </a:ext>
                  </a:extLst>
                </a:gridCol>
                <a:gridCol w="1247378">
                  <a:extLst>
                    <a:ext uri="{9D8B030D-6E8A-4147-A177-3AD203B41FA5}">
                      <a16:colId xmlns:a16="http://schemas.microsoft.com/office/drawing/2014/main" val="9197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Flag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03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734C67D-DB56-4E40-81F3-C6B1A8E57199}"/>
              </a:ext>
            </a:extLst>
          </p:cNvPr>
          <p:cNvGraphicFramePr>
            <a:graphicFrameLocks noGrp="1"/>
          </p:cNvGraphicFramePr>
          <p:nvPr/>
        </p:nvGraphicFramePr>
        <p:xfrm>
          <a:off x="927100" y="3478531"/>
          <a:ext cx="99695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188">
                  <a:extLst>
                    <a:ext uri="{9D8B030D-6E8A-4147-A177-3AD203B41FA5}">
                      <a16:colId xmlns:a16="http://schemas.microsoft.com/office/drawing/2014/main" val="192796325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3454929907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27475125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3524835622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128290490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301615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750676986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91974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Flag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w54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9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74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697D04-33E1-45DA-8F8F-EAFAED6856E6}"/>
              </a:ext>
            </a:extLst>
          </p:cNvPr>
          <p:cNvSpPr txBox="1"/>
          <p:nvPr/>
        </p:nvSpPr>
        <p:spPr>
          <a:xfrm>
            <a:off x="676275" y="117685"/>
            <a:ext cx="4152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data (n=1000)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35A27-67A6-4837-A213-7E6D49E9DA64}"/>
              </a:ext>
            </a:extLst>
          </p:cNvPr>
          <p:cNvSpPr txBox="1"/>
          <p:nvPr/>
        </p:nvSpPr>
        <p:spPr>
          <a:xfrm>
            <a:off x="676275" y="3048000"/>
            <a:ext cx="41529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 (n=500)</a:t>
            </a:r>
            <a:endParaRPr lang="LID4096" dirty="0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A500F645-7D1E-4DA2-AD0E-AC61F955D6AB}"/>
              </a:ext>
            </a:extLst>
          </p:cNvPr>
          <p:cNvSpPr/>
          <p:nvPr/>
        </p:nvSpPr>
        <p:spPr>
          <a:xfrm>
            <a:off x="11034706" y="952500"/>
            <a:ext cx="695325" cy="3314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2E98E4CF-6E2A-4837-982B-4CCE8640AEBF}"/>
              </a:ext>
            </a:extLst>
          </p:cNvPr>
          <p:cNvSpPr/>
          <p:nvPr/>
        </p:nvSpPr>
        <p:spPr>
          <a:xfrm rot="10800000">
            <a:off x="114306" y="931545"/>
            <a:ext cx="695325" cy="33147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A6A3A-70EA-4261-ABB5-F49E5B4D8E28}"/>
              </a:ext>
            </a:extLst>
          </p:cNvPr>
          <p:cNvSpPr txBox="1"/>
          <p:nvPr/>
        </p:nvSpPr>
        <p:spPr>
          <a:xfrm>
            <a:off x="266699" y="2348984"/>
            <a:ext cx="6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F1D4B-AE97-4094-89E4-E284C73494F8}"/>
              </a:ext>
            </a:extLst>
          </p:cNvPr>
          <p:cNvSpPr txBox="1"/>
          <p:nvPr/>
        </p:nvSpPr>
        <p:spPr>
          <a:xfrm>
            <a:off x="11072813" y="2348984"/>
            <a:ext cx="66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758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9E9862-322F-4A0A-B547-A68441604C41}"/>
              </a:ext>
            </a:extLst>
          </p:cNvPr>
          <p:cNvCxnSpPr/>
          <p:nvPr/>
        </p:nvCxnSpPr>
        <p:spPr>
          <a:xfrm flipV="1">
            <a:off x="1026160" y="2016007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766CB1-1B7D-4C84-B6E9-526194A501C0}"/>
              </a:ext>
            </a:extLst>
          </p:cNvPr>
          <p:cNvCxnSpPr/>
          <p:nvPr/>
        </p:nvCxnSpPr>
        <p:spPr>
          <a:xfrm>
            <a:off x="1026160" y="4949707"/>
            <a:ext cx="438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BA04AC-C20D-4E54-B868-999900C23D3E}"/>
              </a:ext>
            </a:extLst>
          </p:cNvPr>
          <p:cNvSpPr txBox="1"/>
          <p:nvPr/>
        </p:nvSpPr>
        <p:spPr>
          <a:xfrm>
            <a:off x="4119880" y="5178307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Epochs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28631-2965-4050-BB63-168B614BB167}"/>
              </a:ext>
            </a:extLst>
          </p:cNvPr>
          <p:cNvSpPr txBox="1"/>
          <p:nvPr/>
        </p:nvSpPr>
        <p:spPr>
          <a:xfrm>
            <a:off x="960120" y="141807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Accuracy</a:t>
            </a:r>
            <a:endParaRPr lang="LID4096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039FB7-7688-4F2E-95F1-8EF90FD2D0C1}"/>
              </a:ext>
            </a:extLst>
          </p:cNvPr>
          <p:cNvSpPr/>
          <p:nvPr/>
        </p:nvSpPr>
        <p:spPr>
          <a:xfrm>
            <a:off x="1231900" y="1985527"/>
            <a:ext cx="3931920" cy="1912620"/>
          </a:xfrm>
          <a:custGeom>
            <a:avLst/>
            <a:gdLst>
              <a:gd name="connsiteX0" fmla="*/ 0 w 3893820"/>
              <a:gd name="connsiteY0" fmla="*/ 1950720 h 1950720"/>
              <a:gd name="connsiteX1" fmla="*/ 381000 w 3893820"/>
              <a:gd name="connsiteY1" fmla="*/ 815340 h 1950720"/>
              <a:gd name="connsiteX2" fmla="*/ 1394460 w 3893820"/>
              <a:gd name="connsiteY2" fmla="*/ 213360 h 1950720"/>
              <a:gd name="connsiteX3" fmla="*/ 3284220 w 3893820"/>
              <a:gd name="connsiteY3" fmla="*/ 60960 h 1950720"/>
              <a:gd name="connsiteX4" fmla="*/ 3893820 w 3893820"/>
              <a:gd name="connsiteY4" fmla="*/ 0 h 1950720"/>
              <a:gd name="connsiteX0" fmla="*/ 0 w 3931920"/>
              <a:gd name="connsiteY0" fmla="*/ 1912620 h 1912620"/>
              <a:gd name="connsiteX1" fmla="*/ 381000 w 3931920"/>
              <a:gd name="connsiteY1" fmla="*/ 777240 h 1912620"/>
              <a:gd name="connsiteX2" fmla="*/ 1394460 w 3931920"/>
              <a:gd name="connsiteY2" fmla="*/ 175260 h 1912620"/>
              <a:gd name="connsiteX3" fmla="*/ 3284220 w 3931920"/>
              <a:gd name="connsiteY3" fmla="*/ 22860 h 1912620"/>
              <a:gd name="connsiteX4" fmla="*/ 3931920 w 3931920"/>
              <a:gd name="connsiteY4" fmla="*/ 0 h 19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1912620">
                <a:moveTo>
                  <a:pt x="0" y="1912620"/>
                </a:moveTo>
                <a:cubicBezTo>
                  <a:pt x="74295" y="1489710"/>
                  <a:pt x="148590" y="1066800"/>
                  <a:pt x="381000" y="777240"/>
                </a:cubicBezTo>
                <a:cubicBezTo>
                  <a:pt x="613410" y="487680"/>
                  <a:pt x="910590" y="300990"/>
                  <a:pt x="1394460" y="175260"/>
                </a:cubicBezTo>
                <a:cubicBezTo>
                  <a:pt x="1878330" y="49530"/>
                  <a:pt x="2867660" y="58420"/>
                  <a:pt x="3284220" y="22860"/>
                </a:cubicBezTo>
                <a:cubicBezTo>
                  <a:pt x="3700780" y="-12700"/>
                  <a:pt x="3835400" y="12700"/>
                  <a:pt x="3931920" y="0"/>
                </a:cubicBezTo>
              </a:path>
            </a:pathLst>
          </a:cu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4298CE-2C64-4C08-8351-BDEC1F3688CE}"/>
              </a:ext>
            </a:extLst>
          </p:cNvPr>
          <p:cNvSpPr/>
          <p:nvPr/>
        </p:nvSpPr>
        <p:spPr>
          <a:xfrm>
            <a:off x="1216660" y="2212047"/>
            <a:ext cx="3931920" cy="1472740"/>
          </a:xfrm>
          <a:custGeom>
            <a:avLst/>
            <a:gdLst>
              <a:gd name="connsiteX0" fmla="*/ 0 w 3931920"/>
              <a:gd name="connsiteY0" fmla="*/ 1472740 h 1472740"/>
              <a:gd name="connsiteX1" fmla="*/ 594360 w 3931920"/>
              <a:gd name="connsiteY1" fmla="*/ 482140 h 1472740"/>
              <a:gd name="connsiteX2" fmla="*/ 1851660 w 3931920"/>
              <a:gd name="connsiteY2" fmla="*/ 9700 h 1472740"/>
              <a:gd name="connsiteX3" fmla="*/ 3276600 w 3931920"/>
              <a:gd name="connsiteY3" fmla="*/ 177340 h 1472740"/>
              <a:gd name="connsiteX4" fmla="*/ 3931920 w 3931920"/>
              <a:gd name="connsiteY4" fmla="*/ 344980 h 1472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0" h="1472740">
                <a:moveTo>
                  <a:pt x="0" y="1472740"/>
                </a:moveTo>
                <a:cubicBezTo>
                  <a:pt x="142875" y="1099360"/>
                  <a:pt x="285750" y="725980"/>
                  <a:pt x="594360" y="482140"/>
                </a:cubicBezTo>
                <a:cubicBezTo>
                  <a:pt x="902970" y="238300"/>
                  <a:pt x="1404620" y="60500"/>
                  <a:pt x="1851660" y="9700"/>
                </a:cubicBezTo>
                <a:cubicBezTo>
                  <a:pt x="2298700" y="-41100"/>
                  <a:pt x="2929890" y="121460"/>
                  <a:pt x="3276600" y="177340"/>
                </a:cubicBezTo>
                <a:cubicBezTo>
                  <a:pt x="3623310" y="233220"/>
                  <a:pt x="3777615" y="289100"/>
                  <a:pt x="3931920" y="34498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B77FA-328E-4220-8DC3-2123CD351C48}"/>
              </a:ext>
            </a:extLst>
          </p:cNvPr>
          <p:cNvSpPr txBox="1"/>
          <p:nvPr/>
        </p:nvSpPr>
        <p:spPr>
          <a:xfrm>
            <a:off x="5346700" y="1762761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0422E-76A6-412C-B566-C107BEA32E29}"/>
              </a:ext>
            </a:extLst>
          </p:cNvPr>
          <p:cNvSpPr txBox="1"/>
          <p:nvPr/>
        </p:nvSpPr>
        <p:spPr>
          <a:xfrm>
            <a:off x="5346700" y="2425701"/>
            <a:ext cx="90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LID4096" dirty="0"/>
          </a:p>
        </p:txBody>
      </p:sp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A0741C36-0567-4BEE-AC72-EC26ABB5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5" y="163593"/>
            <a:ext cx="3931921" cy="2948941"/>
          </a:xfrm>
          <a:prstGeom prst="rect">
            <a:avLst/>
          </a:prstGeom>
        </p:spPr>
      </p:pic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79173852-A270-419C-8070-66B96082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804" y="3239414"/>
            <a:ext cx="3931917" cy="29489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32B825-89DE-4C4C-B3EE-386827D217C6}"/>
              </a:ext>
            </a:extLst>
          </p:cNvPr>
          <p:cNvSpPr txBox="1"/>
          <p:nvPr/>
        </p:nvSpPr>
        <p:spPr>
          <a:xfrm>
            <a:off x="8864600" y="209653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Fixed Learning Rate</a:t>
            </a:r>
            <a:endParaRPr lang="LID409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A75AFD-3E34-4639-951A-F9BFE701943E}"/>
              </a:ext>
            </a:extLst>
          </p:cNvPr>
          <p:cNvSpPr txBox="1"/>
          <p:nvPr/>
        </p:nvSpPr>
        <p:spPr>
          <a:xfrm>
            <a:off x="8864600" y="533503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Decay Learning Rate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21F92-B642-45D1-A5DF-E2B2F0C97647}"/>
              </a:ext>
            </a:extLst>
          </p:cNvPr>
          <p:cNvSpPr txBox="1"/>
          <p:nvPr/>
        </p:nvSpPr>
        <p:spPr>
          <a:xfrm>
            <a:off x="304800" y="411491"/>
            <a:ext cx="485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Expected Behaviour</a:t>
            </a:r>
            <a:endParaRPr lang="LID4096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1A2C4-B624-4A37-886D-51F9376969FF}"/>
              </a:ext>
            </a:extLst>
          </p:cNvPr>
          <p:cNvSpPr/>
          <p:nvPr/>
        </p:nvSpPr>
        <p:spPr>
          <a:xfrm>
            <a:off x="7112000" y="3239414"/>
            <a:ext cx="4775198" cy="294893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4D970D-D8A4-4C83-B05A-1BFCD307F3C6}"/>
              </a:ext>
            </a:extLst>
          </p:cNvPr>
          <p:cNvCxnSpPr/>
          <p:nvPr/>
        </p:nvCxnSpPr>
        <p:spPr>
          <a:xfrm>
            <a:off x="3193143" y="1418076"/>
            <a:ext cx="0" cy="34151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96E982-FB1E-47C3-ACFF-B05C2579A3F9}"/>
              </a:ext>
            </a:extLst>
          </p:cNvPr>
          <p:cNvSpPr txBox="1"/>
          <p:nvPr/>
        </p:nvSpPr>
        <p:spPr>
          <a:xfrm>
            <a:off x="2944224" y="1103674"/>
            <a:ext cx="79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23185-066C-417B-B636-674971694E86}"/>
              </a:ext>
            </a:extLst>
          </p:cNvPr>
          <p:cNvCxnSpPr/>
          <p:nvPr/>
        </p:nvCxnSpPr>
        <p:spPr>
          <a:xfrm>
            <a:off x="3193143" y="3898147"/>
            <a:ext cx="2136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064874-BC2D-4B9E-84A6-14C716C3CAB6}"/>
              </a:ext>
            </a:extLst>
          </p:cNvPr>
          <p:cNvSpPr txBox="1"/>
          <p:nvPr/>
        </p:nvSpPr>
        <p:spPr>
          <a:xfrm>
            <a:off x="4119880" y="40640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Overfit</a:t>
            </a:r>
            <a:endParaRPr lang="LID4096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A7CD27-9B26-49AE-92C4-2D1E719F880D}"/>
              </a:ext>
            </a:extLst>
          </p:cNvPr>
          <p:cNvSpPr/>
          <p:nvPr/>
        </p:nvSpPr>
        <p:spPr>
          <a:xfrm>
            <a:off x="10048875" y="444500"/>
            <a:ext cx="911225" cy="52322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599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/>
      <p:bldP spid="29" grpId="0"/>
      <p:bldP spid="30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819</TotalTime>
  <Words>441</Words>
  <Application>Microsoft Office PowerPoint</Application>
  <PresentationFormat>Widescreen</PresentationFormat>
  <Paragraphs>209</Paragraphs>
  <Slides>20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Calibri Light</vt:lpstr>
      <vt:lpstr>Consolas</vt:lpstr>
      <vt:lpstr>Wingdings</vt:lpstr>
      <vt:lpstr>Retrospect</vt:lpstr>
      <vt:lpstr>Spam-Classifier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Spam-Classifier</dc:title>
  <dc:creator>Nadir Syed Sammut</dc:creator>
  <cp:lastModifiedBy>Nadir Syed Sammut</cp:lastModifiedBy>
  <cp:revision>40</cp:revision>
  <dcterms:created xsi:type="dcterms:W3CDTF">2021-06-26T12:56:15Z</dcterms:created>
  <dcterms:modified xsi:type="dcterms:W3CDTF">2021-06-27T16:19:42Z</dcterms:modified>
</cp:coreProperties>
</file>