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f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eeksforgeeks.org/gradient-descent-in-linear-regression/" TargetMode="External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tree-data-structure-and-algorithm-tutorials/" TargetMode="External"/><Relationship Id="rId1" Type="http://schemas.openxmlformats.org/officeDocument/2006/relationships/hyperlink" Target="https://www.geeksforgeeks.org/decision-tree/" TargetMode="Externa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igitalocean.com/community/tutorials/adaboost-optimizer" TargetMode="External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f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eeksforgeeks.org/gradient-descent-in-linear-regression/" TargetMode="External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tree-data-structure-and-algorithm-tutorials/" TargetMode="External"/><Relationship Id="rId1" Type="http://schemas.openxmlformats.org/officeDocument/2006/relationships/hyperlink" Target="https://www.geeksforgeeks.org/decision-tree/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igitalocean.com/community/tutorials/adaboost-optimiz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B6C4F-5852-4362-98CF-95278F7063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9BDD6A9-3B0A-489B-87F4-38A96D4332B7}">
      <dgm:prSet/>
      <dgm:spPr/>
      <dgm:t>
        <a:bodyPr/>
        <a:lstStyle/>
        <a:p>
          <a:r>
            <a:rPr lang="en-IN" dirty="0"/>
            <a:t>BOOSTING ALGORITHM</a:t>
          </a:r>
        </a:p>
      </dgm:t>
    </dgm:pt>
    <dgm:pt modelId="{E663D3AC-B850-46BE-819A-A1842D2F1C99}" type="parTrans" cxnId="{C2C5E373-9C06-4522-B111-9BA1997CBFF9}">
      <dgm:prSet/>
      <dgm:spPr/>
      <dgm:t>
        <a:bodyPr/>
        <a:lstStyle/>
        <a:p>
          <a:endParaRPr lang="en-IN"/>
        </a:p>
      </dgm:t>
    </dgm:pt>
    <dgm:pt modelId="{4E8EC91D-2E2A-4E36-B6DB-B4D9172A9477}" type="sibTrans" cxnId="{C2C5E373-9C06-4522-B111-9BA1997CBFF9}">
      <dgm:prSet/>
      <dgm:spPr/>
      <dgm:t>
        <a:bodyPr/>
        <a:lstStyle/>
        <a:p>
          <a:endParaRPr lang="en-IN"/>
        </a:p>
      </dgm:t>
    </dgm:pt>
    <dgm:pt modelId="{8D542C6B-AD43-4E96-8187-0B7650F5FA87}" type="pres">
      <dgm:prSet presAssocID="{28BB6C4F-5852-4362-98CF-95278F706353}" presName="linear" presStyleCnt="0">
        <dgm:presLayoutVars>
          <dgm:animLvl val="lvl"/>
          <dgm:resizeHandles val="exact"/>
        </dgm:presLayoutVars>
      </dgm:prSet>
      <dgm:spPr/>
    </dgm:pt>
    <dgm:pt modelId="{2C344982-42F5-4E5F-8529-4D4A7857B586}" type="pres">
      <dgm:prSet presAssocID="{E9BDD6A9-3B0A-489B-87F4-38A96D4332B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C5E373-9C06-4522-B111-9BA1997CBFF9}" srcId="{28BB6C4F-5852-4362-98CF-95278F706353}" destId="{E9BDD6A9-3B0A-489B-87F4-38A96D4332B7}" srcOrd="0" destOrd="0" parTransId="{E663D3AC-B850-46BE-819A-A1842D2F1C99}" sibTransId="{4E8EC91D-2E2A-4E36-B6DB-B4D9172A9477}"/>
    <dgm:cxn modelId="{9B0A72B5-0C08-4F60-8B5B-52FABC49F4C0}" type="presOf" srcId="{28BB6C4F-5852-4362-98CF-95278F706353}" destId="{8D542C6B-AD43-4E96-8187-0B7650F5FA87}" srcOrd="0" destOrd="0" presId="urn:microsoft.com/office/officeart/2005/8/layout/vList2"/>
    <dgm:cxn modelId="{9C9CDBC5-B5C3-4012-A9BA-5831959FB9A2}" type="presOf" srcId="{E9BDD6A9-3B0A-489B-87F4-38A96D4332B7}" destId="{2C344982-42F5-4E5F-8529-4D4A7857B586}" srcOrd="0" destOrd="0" presId="urn:microsoft.com/office/officeart/2005/8/layout/vList2"/>
    <dgm:cxn modelId="{418FA1AA-947F-4E57-906B-AFF77EF90967}" type="presParOf" srcId="{8D542C6B-AD43-4E96-8187-0B7650F5FA87}" destId="{2C344982-42F5-4E5F-8529-4D4A7857B5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937CA7-A9B9-4406-BC91-0A94BE9987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C7F4F2E-5CB6-42D6-B245-1D0904E75C58}">
      <dgm:prSet/>
      <dgm:spPr/>
      <dgm:t>
        <a:bodyPr/>
        <a:lstStyle/>
        <a:p>
          <a:r>
            <a:rPr lang="en-IN" b="1" dirty="0"/>
            <a:t>Ada boost</a:t>
          </a:r>
          <a:endParaRPr lang="en-IN" dirty="0"/>
        </a:p>
      </dgm:t>
    </dgm:pt>
    <dgm:pt modelId="{CAD34103-EEB4-4121-BD3F-A6E15C991FFB}" type="parTrans" cxnId="{6A9B46D8-3B40-4101-B23D-87C8CA4C3F21}">
      <dgm:prSet/>
      <dgm:spPr/>
      <dgm:t>
        <a:bodyPr/>
        <a:lstStyle/>
        <a:p>
          <a:endParaRPr lang="en-IN"/>
        </a:p>
      </dgm:t>
    </dgm:pt>
    <dgm:pt modelId="{FECBD256-CC82-4ED8-8B7D-F001F51BD136}" type="sibTrans" cxnId="{6A9B46D8-3B40-4101-B23D-87C8CA4C3F21}">
      <dgm:prSet/>
      <dgm:spPr/>
      <dgm:t>
        <a:bodyPr/>
        <a:lstStyle/>
        <a:p>
          <a:endParaRPr lang="en-IN"/>
        </a:p>
      </dgm:t>
    </dgm:pt>
    <dgm:pt modelId="{C37F37C7-0A39-438D-A95F-601D93E8B60E}" type="pres">
      <dgm:prSet presAssocID="{DC937CA7-A9B9-4406-BC91-0A94BE9987CA}" presName="linear" presStyleCnt="0">
        <dgm:presLayoutVars>
          <dgm:animLvl val="lvl"/>
          <dgm:resizeHandles val="exact"/>
        </dgm:presLayoutVars>
      </dgm:prSet>
      <dgm:spPr/>
    </dgm:pt>
    <dgm:pt modelId="{510102EA-69F3-443F-91E4-8B94924EB49F}" type="pres">
      <dgm:prSet presAssocID="{7C7F4F2E-5CB6-42D6-B245-1D0904E75C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8D98B3B-37E9-4E4A-8C0B-032B45DA1A8A}" type="presOf" srcId="{7C7F4F2E-5CB6-42D6-B245-1D0904E75C58}" destId="{510102EA-69F3-443F-91E4-8B94924EB49F}" srcOrd="0" destOrd="0" presId="urn:microsoft.com/office/officeart/2005/8/layout/vList2"/>
    <dgm:cxn modelId="{549B01B4-33E1-4147-B3D1-E9B178A1D953}" type="presOf" srcId="{DC937CA7-A9B9-4406-BC91-0A94BE9987CA}" destId="{C37F37C7-0A39-438D-A95F-601D93E8B60E}" srcOrd="0" destOrd="0" presId="urn:microsoft.com/office/officeart/2005/8/layout/vList2"/>
    <dgm:cxn modelId="{6A9B46D8-3B40-4101-B23D-87C8CA4C3F21}" srcId="{DC937CA7-A9B9-4406-BC91-0A94BE9987CA}" destId="{7C7F4F2E-5CB6-42D6-B245-1D0904E75C58}" srcOrd="0" destOrd="0" parTransId="{CAD34103-EEB4-4121-BD3F-A6E15C991FFB}" sibTransId="{FECBD256-CC82-4ED8-8B7D-F001F51BD136}"/>
    <dgm:cxn modelId="{26AA1DB1-605F-4415-B08F-9BAB53A573F6}" type="presParOf" srcId="{C37F37C7-0A39-438D-A95F-601D93E8B60E}" destId="{510102EA-69F3-443F-91E4-8B94924EB4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E345BE-FF9A-454F-BD95-07A39C972D5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45A8B42-98EB-4421-AA10-4990FC58A764}">
      <dgm:prSet/>
      <dgm:spPr/>
      <dgm:t>
        <a:bodyPr/>
        <a:lstStyle/>
        <a:p>
          <a:r>
            <a:rPr lang="en-IN" dirty="0"/>
            <a:t>Also called as </a:t>
          </a:r>
        </a:p>
      </dgm:t>
    </dgm:pt>
    <dgm:pt modelId="{50DD1C37-98D4-4992-9EEE-6A9F4891512D}" type="parTrans" cxnId="{FBE00CC2-7BBE-4978-8F77-58D0886A2DB3}">
      <dgm:prSet/>
      <dgm:spPr/>
      <dgm:t>
        <a:bodyPr/>
        <a:lstStyle/>
        <a:p>
          <a:endParaRPr lang="en-IN"/>
        </a:p>
      </dgm:t>
    </dgm:pt>
    <dgm:pt modelId="{88F4AA7D-112E-4F72-9C4D-EE84175F406E}" type="sibTrans" cxnId="{FBE00CC2-7BBE-4978-8F77-58D0886A2DB3}">
      <dgm:prSet/>
      <dgm:spPr/>
      <dgm:t>
        <a:bodyPr/>
        <a:lstStyle/>
        <a:p>
          <a:endParaRPr lang="en-IN"/>
        </a:p>
      </dgm:t>
    </dgm:pt>
    <dgm:pt modelId="{B34BDF5B-073F-449C-8D92-8789C615A241}">
      <dgm:prSet/>
      <dgm:spPr/>
      <dgm:t>
        <a:bodyPr/>
        <a:lstStyle/>
        <a:p>
          <a:r>
            <a:rPr lang="en-IN" dirty="0"/>
            <a:t>Adaptive Boosting</a:t>
          </a:r>
        </a:p>
      </dgm:t>
    </dgm:pt>
    <dgm:pt modelId="{AB841E0A-1C92-4EED-A7FD-7C85E5FDCBDD}" type="parTrans" cxnId="{7E99C818-111B-4F28-A9CB-6D4EE042BFEB}">
      <dgm:prSet/>
      <dgm:spPr/>
      <dgm:t>
        <a:bodyPr/>
        <a:lstStyle/>
        <a:p>
          <a:endParaRPr lang="en-IN"/>
        </a:p>
      </dgm:t>
    </dgm:pt>
    <dgm:pt modelId="{1BC188DB-13A0-49B9-8684-B3742583BDA7}" type="sibTrans" cxnId="{7E99C818-111B-4F28-A9CB-6D4EE042BFEB}">
      <dgm:prSet/>
      <dgm:spPr/>
      <dgm:t>
        <a:bodyPr/>
        <a:lstStyle/>
        <a:p>
          <a:endParaRPr lang="en-IN"/>
        </a:p>
      </dgm:t>
    </dgm:pt>
    <dgm:pt modelId="{B219E996-D908-4A24-9DD3-C565CA4A4805}">
      <dgm:prSet/>
      <dgm:spPr/>
      <dgm:t>
        <a:bodyPr/>
        <a:lstStyle/>
        <a:p>
          <a:r>
            <a:rPr lang="en-IN" b="0" dirty="0"/>
            <a:t>Best out-of-the-box classifier</a:t>
          </a:r>
        </a:p>
      </dgm:t>
    </dgm:pt>
    <dgm:pt modelId="{B72BC815-224A-42C1-B786-9994D57D1DDD}" type="parTrans" cxnId="{2203B5D3-0314-4679-86F6-E69CFB2286F7}">
      <dgm:prSet/>
      <dgm:spPr/>
      <dgm:t>
        <a:bodyPr/>
        <a:lstStyle/>
        <a:p>
          <a:endParaRPr lang="en-IN"/>
        </a:p>
      </dgm:t>
    </dgm:pt>
    <dgm:pt modelId="{88200A83-B762-4C0D-9079-BB5957017B00}" type="sibTrans" cxnId="{2203B5D3-0314-4679-86F6-E69CFB2286F7}">
      <dgm:prSet/>
      <dgm:spPr/>
      <dgm:t>
        <a:bodyPr/>
        <a:lstStyle/>
        <a:p>
          <a:endParaRPr lang="en-IN"/>
        </a:p>
      </dgm:t>
    </dgm:pt>
    <dgm:pt modelId="{ED60D09D-F0A4-4B63-B494-582F086133F1}" type="pres">
      <dgm:prSet presAssocID="{A4E345BE-FF9A-454F-BD95-07A39C972D53}" presName="Name0" presStyleCnt="0">
        <dgm:presLayoutVars>
          <dgm:dir/>
          <dgm:animLvl val="lvl"/>
          <dgm:resizeHandles val="exact"/>
        </dgm:presLayoutVars>
      </dgm:prSet>
      <dgm:spPr/>
    </dgm:pt>
    <dgm:pt modelId="{37E7700C-722D-44C0-976F-B5BD925950A6}" type="pres">
      <dgm:prSet presAssocID="{745A8B42-98EB-4421-AA10-4990FC58A764}" presName="linNode" presStyleCnt="0"/>
      <dgm:spPr/>
    </dgm:pt>
    <dgm:pt modelId="{F4E767D7-3BF6-46FE-A20B-64E09D267B9F}" type="pres">
      <dgm:prSet presAssocID="{745A8B42-98EB-4421-AA10-4990FC58A76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1A1261E-72E0-4B3F-A7C3-418267F0A2A8}" type="pres">
      <dgm:prSet presAssocID="{745A8B42-98EB-4421-AA10-4990FC58A76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2B9EC0D-C047-47A9-84C9-DC4E6D07D6AE}" type="presOf" srcId="{A4E345BE-FF9A-454F-BD95-07A39C972D53}" destId="{ED60D09D-F0A4-4B63-B494-582F086133F1}" srcOrd="0" destOrd="0" presId="urn:microsoft.com/office/officeart/2005/8/layout/vList5"/>
    <dgm:cxn modelId="{7E99C818-111B-4F28-A9CB-6D4EE042BFEB}" srcId="{745A8B42-98EB-4421-AA10-4990FC58A764}" destId="{B34BDF5B-073F-449C-8D92-8789C615A241}" srcOrd="0" destOrd="0" parTransId="{AB841E0A-1C92-4EED-A7FD-7C85E5FDCBDD}" sibTransId="{1BC188DB-13A0-49B9-8684-B3742583BDA7}"/>
    <dgm:cxn modelId="{348BFB22-F299-4474-8393-6862BB6D2B6B}" type="presOf" srcId="{745A8B42-98EB-4421-AA10-4990FC58A764}" destId="{F4E767D7-3BF6-46FE-A20B-64E09D267B9F}" srcOrd="0" destOrd="0" presId="urn:microsoft.com/office/officeart/2005/8/layout/vList5"/>
    <dgm:cxn modelId="{5FBC666F-580D-447B-8CF0-E6CFDEA636E0}" type="presOf" srcId="{B34BDF5B-073F-449C-8D92-8789C615A241}" destId="{F1A1261E-72E0-4B3F-A7C3-418267F0A2A8}" srcOrd="0" destOrd="0" presId="urn:microsoft.com/office/officeart/2005/8/layout/vList5"/>
    <dgm:cxn modelId="{FBE00CC2-7BBE-4978-8F77-58D0886A2DB3}" srcId="{A4E345BE-FF9A-454F-BD95-07A39C972D53}" destId="{745A8B42-98EB-4421-AA10-4990FC58A764}" srcOrd="0" destOrd="0" parTransId="{50DD1C37-98D4-4992-9EEE-6A9F4891512D}" sibTransId="{88F4AA7D-112E-4F72-9C4D-EE84175F406E}"/>
    <dgm:cxn modelId="{2203B5D3-0314-4679-86F6-E69CFB2286F7}" srcId="{745A8B42-98EB-4421-AA10-4990FC58A764}" destId="{B219E996-D908-4A24-9DD3-C565CA4A4805}" srcOrd="1" destOrd="0" parTransId="{B72BC815-224A-42C1-B786-9994D57D1DDD}" sibTransId="{88200A83-B762-4C0D-9079-BB5957017B00}"/>
    <dgm:cxn modelId="{A36937D4-D60B-48E4-BE68-E46C3B1F783F}" type="presOf" srcId="{B219E996-D908-4A24-9DD3-C565CA4A4805}" destId="{F1A1261E-72E0-4B3F-A7C3-418267F0A2A8}" srcOrd="0" destOrd="1" presId="urn:microsoft.com/office/officeart/2005/8/layout/vList5"/>
    <dgm:cxn modelId="{B090C9D8-5C25-4E42-9DBC-206D237E493B}" type="presParOf" srcId="{ED60D09D-F0A4-4B63-B494-582F086133F1}" destId="{37E7700C-722D-44C0-976F-B5BD925950A6}" srcOrd="0" destOrd="0" presId="urn:microsoft.com/office/officeart/2005/8/layout/vList5"/>
    <dgm:cxn modelId="{9CB79EB1-2E02-4024-B191-000C4B91CEF7}" type="presParOf" srcId="{37E7700C-722D-44C0-976F-B5BD925950A6}" destId="{F4E767D7-3BF6-46FE-A20B-64E09D267B9F}" srcOrd="0" destOrd="0" presId="urn:microsoft.com/office/officeart/2005/8/layout/vList5"/>
    <dgm:cxn modelId="{45856E9B-D30E-4CEB-9915-60EB73DBC3A4}" type="presParOf" srcId="{37E7700C-722D-44C0-976F-B5BD925950A6}" destId="{F1A1261E-72E0-4B3F-A7C3-418267F0A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C69C6B-CD34-417F-A64A-70317CB5DEF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376B732-C243-4DFD-834F-B895A7B4CA70}">
      <dgm:prSet/>
      <dgm:spPr/>
      <dgm:t>
        <a:bodyPr/>
        <a:lstStyle/>
        <a:p>
          <a:r>
            <a:rPr lang="en-IN" dirty="0"/>
            <a:t>Formulated by </a:t>
          </a:r>
        </a:p>
      </dgm:t>
    </dgm:pt>
    <dgm:pt modelId="{3B18D110-8E8F-4596-8D6F-6FD987B36651}" type="parTrans" cxnId="{6469C72D-9712-4067-91F4-1A5BE2609822}">
      <dgm:prSet/>
      <dgm:spPr/>
      <dgm:t>
        <a:bodyPr/>
        <a:lstStyle/>
        <a:p>
          <a:endParaRPr lang="en-IN"/>
        </a:p>
      </dgm:t>
    </dgm:pt>
    <dgm:pt modelId="{52752E87-87E2-4C7E-B8E3-98A8116EA100}" type="sibTrans" cxnId="{6469C72D-9712-4067-91F4-1A5BE2609822}">
      <dgm:prSet/>
      <dgm:spPr/>
      <dgm:t>
        <a:bodyPr/>
        <a:lstStyle/>
        <a:p>
          <a:endParaRPr lang="en-IN"/>
        </a:p>
      </dgm:t>
    </dgm:pt>
    <dgm:pt modelId="{6FA34A94-B94B-42F8-9019-A7E6853406F9}">
      <dgm:prSet/>
      <dgm:spPr/>
      <dgm:t>
        <a:bodyPr/>
        <a:lstStyle/>
        <a:p>
          <a:r>
            <a:rPr lang="en-IN" dirty="0"/>
            <a:t>Yoav Freund and Robert </a:t>
          </a:r>
          <a:r>
            <a:rPr lang="en-IN" dirty="0" err="1"/>
            <a:t>Schapire</a:t>
          </a:r>
          <a:r>
            <a:rPr lang="en-IN" dirty="0"/>
            <a:t> </a:t>
          </a:r>
        </a:p>
      </dgm:t>
    </dgm:pt>
    <dgm:pt modelId="{4CB8E7EF-41FD-4A10-9BF3-9059F97417E5}" type="parTrans" cxnId="{64C2D33B-289B-4381-BC40-BD36F5C73AB4}">
      <dgm:prSet/>
      <dgm:spPr/>
      <dgm:t>
        <a:bodyPr/>
        <a:lstStyle/>
        <a:p>
          <a:endParaRPr lang="en-IN"/>
        </a:p>
      </dgm:t>
    </dgm:pt>
    <dgm:pt modelId="{E7506962-25E6-4065-A447-D4C9F711D30A}" type="sibTrans" cxnId="{64C2D33B-289B-4381-BC40-BD36F5C73AB4}">
      <dgm:prSet/>
      <dgm:spPr/>
      <dgm:t>
        <a:bodyPr/>
        <a:lstStyle/>
        <a:p>
          <a:endParaRPr lang="en-IN"/>
        </a:p>
      </dgm:t>
    </dgm:pt>
    <dgm:pt modelId="{11AA5E41-92E4-4926-A1D4-2D327539DB40}">
      <dgm:prSet/>
      <dgm:spPr/>
      <dgm:t>
        <a:bodyPr/>
        <a:lstStyle/>
        <a:p>
          <a:r>
            <a:rPr lang="en-IN" dirty="0"/>
            <a:t>1995</a:t>
          </a:r>
        </a:p>
      </dgm:t>
    </dgm:pt>
    <dgm:pt modelId="{2BD5B970-DCF6-43BD-AE57-BA0886305DCB}" type="parTrans" cxnId="{86103D7A-C625-4EE6-AC0F-21A5B50E1F6B}">
      <dgm:prSet/>
      <dgm:spPr/>
      <dgm:t>
        <a:bodyPr/>
        <a:lstStyle/>
        <a:p>
          <a:endParaRPr lang="en-IN"/>
        </a:p>
      </dgm:t>
    </dgm:pt>
    <dgm:pt modelId="{41C53649-1B69-4106-BE5C-5FB0B0519068}" type="sibTrans" cxnId="{86103D7A-C625-4EE6-AC0F-21A5B50E1F6B}">
      <dgm:prSet/>
      <dgm:spPr/>
      <dgm:t>
        <a:bodyPr/>
        <a:lstStyle/>
        <a:p>
          <a:endParaRPr lang="en-IN"/>
        </a:p>
      </dgm:t>
    </dgm:pt>
    <dgm:pt modelId="{C11F9DD2-A4E5-416F-9ACE-EBBF563863F5}" type="pres">
      <dgm:prSet presAssocID="{F5C69C6B-CD34-417F-A64A-70317CB5DEF8}" presName="diagram" presStyleCnt="0">
        <dgm:presLayoutVars>
          <dgm:dir/>
          <dgm:resizeHandles val="exact"/>
        </dgm:presLayoutVars>
      </dgm:prSet>
      <dgm:spPr/>
    </dgm:pt>
    <dgm:pt modelId="{89471464-565F-4038-9CC0-5CACA5FA8EDA}" type="pres">
      <dgm:prSet presAssocID="{E376B732-C243-4DFD-834F-B895A7B4CA70}" presName="node" presStyleLbl="node1" presStyleIdx="0" presStyleCnt="3" custScaleX="168146">
        <dgm:presLayoutVars>
          <dgm:bulletEnabled val="1"/>
        </dgm:presLayoutVars>
      </dgm:prSet>
      <dgm:spPr/>
    </dgm:pt>
    <dgm:pt modelId="{E0820287-75F3-447B-9938-7458677780BA}" type="pres">
      <dgm:prSet presAssocID="{52752E87-87E2-4C7E-B8E3-98A8116EA100}" presName="sibTrans" presStyleCnt="0"/>
      <dgm:spPr/>
    </dgm:pt>
    <dgm:pt modelId="{F7D35943-71D9-4D9C-BA94-DAC0BA573689}" type="pres">
      <dgm:prSet presAssocID="{6FA34A94-B94B-42F8-9019-A7E6853406F9}" presName="node" presStyleLbl="node1" presStyleIdx="1" presStyleCnt="3" custScaleX="350855">
        <dgm:presLayoutVars>
          <dgm:bulletEnabled val="1"/>
        </dgm:presLayoutVars>
      </dgm:prSet>
      <dgm:spPr/>
    </dgm:pt>
    <dgm:pt modelId="{FCA3E831-ABC7-4ED9-B17B-413DE5DFB3B2}" type="pres">
      <dgm:prSet presAssocID="{E7506962-25E6-4065-A447-D4C9F711D30A}" presName="sibTrans" presStyleCnt="0"/>
      <dgm:spPr/>
    </dgm:pt>
    <dgm:pt modelId="{190AFC67-6EDB-4789-9218-C0A15A2002F0}" type="pres">
      <dgm:prSet presAssocID="{11AA5E41-92E4-4926-A1D4-2D327539DB40}" presName="node" presStyleLbl="node1" presStyleIdx="2" presStyleCnt="3">
        <dgm:presLayoutVars>
          <dgm:bulletEnabled val="1"/>
        </dgm:presLayoutVars>
      </dgm:prSet>
      <dgm:spPr/>
    </dgm:pt>
  </dgm:ptLst>
  <dgm:cxnLst>
    <dgm:cxn modelId="{24B0A718-1724-411E-BA3C-501D2DFBBAB1}" type="presOf" srcId="{11AA5E41-92E4-4926-A1D4-2D327539DB40}" destId="{190AFC67-6EDB-4789-9218-C0A15A2002F0}" srcOrd="0" destOrd="0" presId="urn:microsoft.com/office/officeart/2005/8/layout/default"/>
    <dgm:cxn modelId="{6469C72D-9712-4067-91F4-1A5BE2609822}" srcId="{F5C69C6B-CD34-417F-A64A-70317CB5DEF8}" destId="{E376B732-C243-4DFD-834F-B895A7B4CA70}" srcOrd="0" destOrd="0" parTransId="{3B18D110-8E8F-4596-8D6F-6FD987B36651}" sibTransId="{52752E87-87E2-4C7E-B8E3-98A8116EA100}"/>
    <dgm:cxn modelId="{64C2D33B-289B-4381-BC40-BD36F5C73AB4}" srcId="{F5C69C6B-CD34-417F-A64A-70317CB5DEF8}" destId="{6FA34A94-B94B-42F8-9019-A7E6853406F9}" srcOrd="1" destOrd="0" parTransId="{4CB8E7EF-41FD-4A10-9BF3-9059F97417E5}" sibTransId="{E7506962-25E6-4065-A447-D4C9F711D30A}"/>
    <dgm:cxn modelId="{5C665558-4DEB-48DD-960F-0291D441230D}" type="presOf" srcId="{E376B732-C243-4DFD-834F-B895A7B4CA70}" destId="{89471464-565F-4038-9CC0-5CACA5FA8EDA}" srcOrd="0" destOrd="0" presId="urn:microsoft.com/office/officeart/2005/8/layout/default"/>
    <dgm:cxn modelId="{86103D7A-C625-4EE6-AC0F-21A5B50E1F6B}" srcId="{F5C69C6B-CD34-417F-A64A-70317CB5DEF8}" destId="{11AA5E41-92E4-4926-A1D4-2D327539DB40}" srcOrd="2" destOrd="0" parTransId="{2BD5B970-DCF6-43BD-AE57-BA0886305DCB}" sibTransId="{41C53649-1B69-4106-BE5C-5FB0B0519068}"/>
    <dgm:cxn modelId="{04C638BC-1346-4DCE-B9E2-A1F7C9EF65C5}" type="presOf" srcId="{F5C69C6B-CD34-417F-A64A-70317CB5DEF8}" destId="{C11F9DD2-A4E5-416F-9ACE-EBBF563863F5}" srcOrd="0" destOrd="0" presId="urn:microsoft.com/office/officeart/2005/8/layout/default"/>
    <dgm:cxn modelId="{B00430C1-C824-4813-A149-81BF8F6D4CAA}" type="presOf" srcId="{6FA34A94-B94B-42F8-9019-A7E6853406F9}" destId="{F7D35943-71D9-4D9C-BA94-DAC0BA573689}" srcOrd="0" destOrd="0" presId="urn:microsoft.com/office/officeart/2005/8/layout/default"/>
    <dgm:cxn modelId="{F245C52E-DC8C-4F16-81E3-5E4C954782BE}" type="presParOf" srcId="{C11F9DD2-A4E5-416F-9ACE-EBBF563863F5}" destId="{89471464-565F-4038-9CC0-5CACA5FA8EDA}" srcOrd="0" destOrd="0" presId="urn:microsoft.com/office/officeart/2005/8/layout/default"/>
    <dgm:cxn modelId="{014D7F26-BB15-49FF-A898-B5CC1E2AA1A2}" type="presParOf" srcId="{C11F9DD2-A4E5-416F-9ACE-EBBF563863F5}" destId="{E0820287-75F3-447B-9938-7458677780BA}" srcOrd="1" destOrd="0" presId="urn:microsoft.com/office/officeart/2005/8/layout/default"/>
    <dgm:cxn modelId="{DC437664-8D09-4708-A133-4B464F212F5A}" type="presParOf" srcId="{C11F9DD2-A4E5-416F-9ACE-EBBF563863F5}" destId="{F7D35943-71D9-4D9C-BA94-DAC0BA573689}" srcOrd="2" destOrd="0" presId="urn:microsoft.com/office/officeart/2005/8/layout/default"/>
    <dgm:cxn modelId="{1842201F-FE3D-4F8C-BA0B-857600E992C1}" type="presParOf" srcId="{C11F9DD2-A4E5-416F-9ACE-EBBF563863F5}" destId="{FCA3E831-ABC7-4ED9-B17B-413DE5DFB3B2}" srcOrd="3" destOrd="0" presId="urn:microsoft.com/office/officeart/2005/8/layout/default"/>
    <dgm:cxn modelId="{CCAEFAAB-F2E8-45B2-9291-920C5E208CF1}" type="presParOf" srcId="{C11F9DD2-A4E5-416F-9ACE-EBBF563863F5}" destId="{190AFC67-6EDB-4789-9218-C0A15A2002F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BC1044-B347-42C1-943C-31527567F10B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0171DC6C-65E6-4EB3-9274-F1D750D3F44A}">
      <dgm:prSet/>
      <dgm:spPr/>
      <dgm:t>
        <a:bodyPr/>
        <a:lstStyle/>
        <a:p>
          <a:r>
            <a:rPr lang="en-IN" dirty="0"/>
            <a:t>Three basic ideas of </a:t>
          </a:r>
          <a:r>
            <a:rPr lang="en-IN" dirty="0" err="1"/>
            <a:t>Adaboost</a:t>
          </a:r>
          <a:endParaRPr lang="en-IN" dirty="0"/>
        </a:p>
      </dgm:t>
    </dgm:pt>
    <dgm:pt modelId="{36E623E6-F03B-42DC-B035-DE02B138A053}" type="parTrans" cxnId="{E3CEDA91-72F0-44CB-B681-78754E67AE5C}">
      <dgm:prSet/>
      <dgm:spPr/>
      <dgm:t>
        <a:bodyPr/>
        <a:lstStyle/>
        <a:p>
          <a:endParaRPr lang="en-IN"/>
        </a:p>
      </dgm:t>
    </dgm:pt>
    <dgm:pt modelId="{8E7AD3D6-6E29-4063-BB57-71B1C9AAB89C}" type="sibTrans" cxnId="{E3CEDA91-72F0-44CB-B681-78754E67AE5C}">
      <dgm:prSet/>
      <dgm:spPr/>
      <dgm:t>
        <a:bodyPr/>
        <a:lstStyle/>
        <a:p>
          <a:endParaRPr lang="en-IN"/>
        </a:p>
      </dgm:t>
    </dgm:pt>
    <dgm:pt modelId="{B7E270EE-049C-4DD8-B341-4626D0BDACC4}">
      <dgm:prSet/>
      <dgm:spPr/>
      <dgm:t>
        <a:bodyPr/>
        <a:lstStyle/>
        <a:p>
          <a:pPr algn="just"/>
          <a:r>
            <a:rPr lang="en-IN"/>
            <a:t>Combines a lot of weak learners to make the classification. </a:t>
          </a:r>
        </a:p>
        <a:p>
          <a:pPr algn="just"/>
          <a:r>
            <a:rPr lang="en-IN"/>
            <a:t>These weak learners are called a stump.</a:t>
          </a:r>
          <a:endParaRPr lang="en-IN" dirty="0"/>
        </a:p>
      </dgm:t>
    </dgm:pt>
    <dgm:pt modelId="{D103D887-DD86-4C70-870B-D793EBE40C64}" type="parTrans" cxnId="{38549D4A-6BC0-4CD3-914C-24B0F15C884F}">
      <dgm:prSet/>
      <dgm:spPr/>
      <dgm:t>
        <a:bodyPr/>
        <a:lstStyle/>
        <a:p>
          <a:endParaRPr lang="en-IN"/>
        </a:p>
      </dgm:t>
    </dgm:pt>
    <dgm:pt modelId="{07D69918-1FD7-444F-BB8A-099A20424390}" type="sibTrans" cxnId="{38549D4A-6BC0-4CD3-914C-24B0F15C884F}">
      <dgm:prSet/>
      <dgm:spPr/>
      <dgm:t>
        <a:bodyPr/>
        <a:lstStyle/>
        <a:p>
          <a:endParaRPr lang="en-IN"/>
        </a:p>
      </dgm:t>
    </dgm:pt>
    <dgm:pt modelId="{AC2324C9-1B07-4FD7-B3A9-771A5C07F838}">
      <dgm:prSet/>
      <dgm:spPr/>
      <dgm:t>
        <a:bodyPr/>
        <a:lstStyle/>
        <a:p>
          <a:pPr algn="just"/>
          <a:r>
            <a:rPr lang="en-IN"/>
            <a:t>Some stumps get more influence compared to other stumps during classification.</a:t>
          </a:r>
          <a:endParaRPr lang="en-IN" dirty="0"/>
        </a:p>
      </dgm:t>
    </dgm:pt>
    <dgm:pt modelId="{2B7B105C-DCA6-4F92-B007-C75D1FFCF2D3}" type="parTrans" cxnId="{9F0C7F04-0731-4CAB-8078-67A265E4B866}">
      <dgm:prSet/>
      <dgm:spPr/>
      <dgm:t>
        <a:bodyPr/>
        <a:lstStyle/>
        <a:p>
          <a:endParaRPr lang="en-IN"/>
        </a:p>
      </dgm:t>
    </dgm:pt>
    <dgm:pt modelId="{F38BF0E7-68CF-4B3C-9B98-7DAE920BDA90}" type="sibTrans" cxnId="{9F0C7F04-0731-4CAB-8078-67A265E4B866}">
      <dgm:prSet/>
      <dgm:spPr/>
      <dgm:t>
        <a:bodyPr/>
        <a:lstStyle/>
        <a:p>
          <a:endParaRPr lang="en-IN"/>
        </a:p>
      </dgm:t>
    </dgm:pt>
    <dgm:pt modelId="{027ED0E8-B748-4ACC-BE7A-74B40524F6B3}">
      <dgm:prSet/>
      <dgm:spPr/>
      <dgm:t>
        <a:bodyPr/>
        <a:lstStyle/>
        <a:p>
          <a:pPr algn="just"/>
          <a:r>
            <a:rPr lang="en-IN"/>
            <a:t>Each stump is made by taking the previous stump’s mistakes into account.</a:t>
          </a:r>
          <a:endParaRPr lang="en-IN" dirty="0"/>
        </a:p>
      </dgm:t>
    </dgm:pt>
    <dgm:pt modelId="{0C8F9FE4-4288-46D5-90A3-E8417982979E}" type="parTrans" cxnId="{D894DBC0-3C33-4C7D-9B40-7EEDE7A7F61C}">
      <dgm:prSet/>
      <dgm:spPr/>
      <dgm:t>
        <a:bodyPr/>
        <a:lstStyle/>
        <a:p>
          <a:endParaRPr lang="en-IN"/>
        </a:p>
      </dgm:t>
    </dgm:pt>
    <dgm:pt modelId="{5266E0D5-03B1-47FB-B52E-E45F52064DF6}" type="sibTrans" cxnId="{D894DBC0-3C33-4C7D-9B40-7EEDE7A7F61C}">
      <dgm:prSet/>
      <dgm:spPr/>
      <dgm:t>
        <a:bodyPr/>
        <a:lstStyle/>
        <a:p>
          <a:endParaRPr lang="en-IN"/>
        </a:p>
      </dgm:t>
    </dgm:pt>
    <dgm:pt modelId="{F4E414CF-A9F3-4980-B74E-D664CF765B10}" type="pres">
      <dgm:prSet presAssocID="{B0BC1044-B347-42C1-943C-31527567F1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BE3A1B-EA9B-4542-9654-C99EC62FA64D}" type="pres">
      <dgm:prSet presAssocID="{0171DC6C-65E6-4EB3-9274-F1D750D3F44A}" presName="hierRoot1" presStyleCnt="0">
        <dgm:presLayoutVars>
          <dgm:hierBranch val="init"/>
        </dgm:presLayoutVars>
      </dgm:prSet>
      <dgm:spPr/>
    </dgm:pt>
    <dgm:pt modelId="{1750E701-A5D6-4A21-BAA4-4062181ACDFD}" type="pres">
      <dgm:prSet presAssocID="{0171DC6C-65E6-4EB3-9274-F1D750D3F44A}" presName="rootComposite1" presStyleCnt="0"/>
      <dgm:spPr/>
    </dgm:pt>
    <dgm:pt modelId="{080E9595-BD8F-43D4-AC3F-8F0A75237E2E}" type="pres">
      <dgm:prSet presAssocID="{0171DC6C-65E6-4EB3-9274-F1D750D3F44A}" presName="rootText1" presStyleLbl="node0" presStyleIdx="0" presStyleCnt="1" custScaleX="147334">
        <dgm:presLayoutVars>
          <dgm:chPref val="3"/>
        </dgm:presLayoutVars>
      </dgm:prSet>
      <dgm:spPr/>
    </dgm:pt>
    <dgm:pt modelId="{CD855E9C-3A51-42DD-BD2D-AB05B5217A4E}" type="pres">
      <dgm:prSet presAssocID="{0171DC6C-65E6-4EB3-9274-F1D750D3F44A}" presName="rootConnector1" presStyleLbl="node1" presStyleIdx="0" presStyleCnt="0"/>
      <dgm:spPr/>
    </dgm:pt>
    <dgm:pt modelId="{FA07481D-375D-40B4-A80D-2A56AE352835}" type="pres">
      <dgm:prSet presAssocID="{0171DC6C-65E6-4EB3-9274-F1D750D3F44A}" presName="hierChild2" presStyleCnt="0"/>
      <dgm:spPr/>
    </dgm:pt>
    <dgm:pt modelId="{7998BB40-1000-4486-ABE1-27AA409D9158}" type="pres">
      <dgm:prSet presAssocID="{D103D887-DD86-4C70-870B-D793EBE40C64}" presName="Name37" presStyleLbl="parChTrans1D2" presStyleIdx="0" presStyleCnt="3"/>
      <dgm:spPr/>
    </dgm:pt>
    <dgm:pt modelId="{DCCABF5C-F58C-4624-ADE4-E9B3A1E6327A}" type="pres">
      <dgm:prSet presAssocID="{B7E270EE-049C-4DD8-B341-4626D0BDACC4}" presName="hierRoot2" presStyleCnt="0">
        <dgm:presLayoutVars>
          <dgm:hierBranch val="init"/>
        </dgm:presLayoutVars>
      </dgm:prSet>
      <dgm:spPr/>
    </dgm:pt>
    <dgm:pt modelId="{37F769F2-A4F8-4EAA-B07B-E737870DA80A}" type="pres">
      <dgm:prSet presAssocID="{B7E270EE-049C-4DD8-B341-4626D0BDACC4}" presName="rootComposite" presStyleCnt="0"/>
      <dgm:spPr/>
    </dgm:pt>
    <dgm:pt modelId="{AECCA8B9-E894-4C3F-873F-899A8D168688}" type="pres">
      <dgm:prSet presAssocID="{B7E270EE-049C-4DD8-B341-4626D0BDACC4}" presName="rootText" presStyleLbl="node2" presStyleIdx="0" presStyleCnt="3">
        <dgm:presLayoutVars>
          <dgm:chPref val="3"/>
        </dgm:presLayoutVars>
      </dgm:prSet>
      <dgm:spPr/>
    </dgm:pt>
    <dgm:pt modelId="{867EFC07-1206-4EB7-BE88-EC7B6B4147FD}" type="pres">
      <dgm:prSet presAssocID="{B7E270EE-049C-4DD8-B341-4626D0BDACC4}" presName="rootConnector" presStyleLbl="node2" presStyleIdx="0" presStyleCnt="3"/>
      <dgm:spPr/>
    </dgm:pt>
    <dgm:pt modelId="{1A25EBC9-5A85-4EDA-98AD-794D36CEBCCB}" type="pres">
      <dgm:prSet presAssocID="{B7E270EE-049C-4DD8-B341-4626D0BDACC4}" presName="hierChild4" presStyleCnt="0"/>
      <dgm:spPr/>
    </dgm:pt>
    <dgm:pt modelId="{51B19DDE-0604-4553-A0AF-B5C68E4442F1}" type="pres">
      <dgm:prSet presAssocID="{B7E270EE-049C-4DD8-B341-4626D0BDACC4}" presName="hierChild5" presStyleCnt="0"/>
      <dgm:spPr/>
    </dgm:pt>
    <dgm:pt modelId="{E46950F5-AA17-4D74-A517-C37DB0D8E7FA}" type="pres">
      <dgm:prSet presAssocID="{2B7B105C-DCA6-4F92-B007-C75D1FFCF2D3}" presName="Name37" presStyleLbl="parChTrans1D2" presStyleIdx="1" presStyleCnt="3"/>
      <dgm:spPr/>
    </dgm:pt>
    <dgm:pt modelId="{DFA792F6-1FB7-49DE-A2F8-C0EB4D138041}" type="pres">
      <dgm:prSet presAssocID="{AC2324C9-1B07-4FD7-B3A9-771A5C07F838}" presName="hierRoot2" presStyleCnt="0">
        <dgm:presLayoutVars>
          <dgm:hierBranch val="init"/>
        </dgm:presLayoutVars>
      </dgm:prSet>
      <dgm:spPr/>
    </dgm:pt>
    <dgm:pt modelId="{17CC7AE9-18C3-49AD-B802-966DB45DE147}" type="pres">
      <dgm:prSet presAssocID="{AC2324C9-1B07-4FD7-B3A9-771A5C07F838}" presName="rootComposite" presStyleCnt="0"/>
      <dgm:spPr/>
    </dgm:pt>
    <dgm:pt modelId="{4FD18CE9-1288-4213-95FD-1293C077E92D}" type="pres">
      <dgm:prSet presAssocID="{AC2324C9-1B07-4FD7-B3A9-771A5C07F838}" presName="rootText" presStyleLbl="node2" presStyleIdx="1" presStyleCnt="3">
        <dgm:presLayoutVars>
          <dgm:chPref val="3"/>
        </dgm:presLayoutVars>
      </dgm:prSet>
      <dgm:spPr/>
    </dgm:pt>
    <dgm:pt modelId="{4522EC78-D3DB-45EB-B0EE-65021DBA71E6}" type="pres">
      <dgm:prSet presAssocID="{AC2324C9-1B07-4FD7-B3A9-771A5C07F838}" presName="rootConnector" presStyleLbl="node2" presStyleIdx="1" presStyleCnt="3"/>
      <dgm:spPr/>
    </dgm:pt>
    <dgm:pt modelId="{B54F4DF7-79A8-46F6-AB27-A9267DE3FDCD}" type="pres">
      <dgm:prSet presAssocID="{AC2324C9-1B07-4FD7-B3A9-771A5C07F838}" presName="hierChild4" presStyleCnt="0"/>
      <dgm:spPr/>
    </dgm:pt>
    <dgm:pt modelId="{89F11620-E8F1-4D87-ADAA-58C81869CB13}" type="pres">
      <dgm:prSet presAssocID="{AC2324C9-1B07-4FD7-B3A9-771A5C07F838}" presName="hierChild5" presStyleCnt="0"/>
      <dgm:spPr/>
    </dgm:pt>
    <dgm:pt modelId="{4997DB59-6AE4-484B-A63C-134001B5383E}" type="pres">
      <dgm:prSet presAssocID="{0C8F9FE4-4288-46D5-90A3-E8417982979E}" presName="Name37" presStyleLbl="parChTrans1D2" presStyleIdx="2" presStyleCnt="3"/>
      <dgm:spPr/>
    </dgm:pt>
    <dgm:pt modelId="{C0411EE4-EB4A-43E5-BED6-360A722E98CC}" type="pres">
      <dgm:prSet presAssocID="{027ED0E8-B748-4ACC-BE7A-74B40524F6B3}" presName="hierRoot2" presStyleCnt="0">
        <dgm:presLayoutVars>
          <dgm:hierBranch val="init"/>
        </dgm:presLayoutVars>
      </dgm:prSet>
      <dgm:spPr/>
    </dgm:pt>
    <dgm:pt modelId="{859D7EF3-7530-405B-90E2-7A904C6409EF}" type="pres">
      <dgm:prSet presAssocID="{027ED0E8-B748-4ACC-BE7A-74B40524F6B3}" presName="rootComposite" presStyleCnt="0"/>
      <dgm:spPr/>
    </dgm:pt>
    <dgm:pt modelId="{CE2E7C3E-85DB-4284-93B4-7EE71C48331F}" type="pres">
      <dgm:prSet presAssocID="{027ED0E8-B748-4ACC-BE7A-74B40524F6B3}" presName="rootText" presStyleLbl="node2" presStyleIdx="2" presStyleCnt="3">
        <dgm:presLayoutVars>
          <dgm:chPref val="3"/>
        </dgm:presLayoutVars>
      </dgm:prSet>
      <dgm:spPr/>
    </dgm:pt>
    <dgm:pt modelId="{D5A36BF2-3F1D-4FD4-8D88-DFFFA1383CE8}" type="pres">
      <dgm:prSet presAssocID="{027ED0E8-B748-4ACC-BE7A-74B40524F6B3}" presName="rootConnector" presStyleLbl="node2" presStyleIdx="2" presStyleCnt="3"/>
      <dgm:spPr/>
    </dgm:pt>
    <dgm:pt modelId="{67EC739F-FA26-4FE8-86DA-04474FB2283F}" type="pres">
      <dgm:prSet presAssocID="{027ED0E8-B748-4ACC-BE7A-74B40524F6B3}" presName="hierChild4" presStyleCnt="0"/>
      <dgm:spPr/>
    </dgm:pt>
    <dgm:pt modelId="{A30A802C-0731-49EE-A06D-F77D1361A9AD}" type="pres">
      <dgm:prSet presAssocID="{027ED0E8-B748-4ACC-BE7A-74B40524F6B3}" presName="hierChild5" presStyleCnt="0"/>
      <dgm:spPr/>
    </dgm:pt>
    <dgm:pt modelId="{DB308360-1182-487A-954F-399FD1BE1D3F}" type="pres">
      <dgm:prSet presAssocID="{0171DC6C-65E6-4EB3-9274-F1D750D3F44A}" presName="hierChild3" presStyleCnt="0"/>
      <dgm:spPr/>
    </dgm:pt>
  </dgm:ptLst>
  <dgm:cxnLst>
    <dgm:cxn modelId="{9F0C7F04-0731-4CAB-8078-67A265E4B866}" srcId="{0171DC6C-65E6-4EB3-9274-F1D750D3F44A}" destId="{AC2324C9-1B07-4FD7-B3A9-771A5C07F838}" srcOrd="1" destOrd="0" parTransId="{2B7B105C-DCA6-4F92-B007-C75D1FFCF2D3}" sibTransId="{F38BF0E7-68CF-4B3C-9B98-7DAE920BDA90}"/>
    <dgm:cxn modelId="{448CA01B-CBFB-4ABC-8EB2-EBE9A0B90C37}" type="presOf" srcId="{D103D887-DD86-4C70-870B-D793EBE40C64}" destId="{7998BB40-1000-4486-ABE1-27AA409D9158}" srcOrd="0" destOrd="0" presId="urn:microsoft.com/office/officeart/2005/8/layout/orgChart1"/>
    <dgm:cxn modelId="{90F00E3E-160A-430F-982C-BAD1DC2C6E10}" type="presOf" srcId="{027ED0E8-B748-4ACC-BE7A-74B40524F6B3}" destId="{D5A36BF2-3F1D-4FD4-8D88-DFFFA1383CE8}" srcOrd="1" destOrd="0" presId="urn:microsoft.com/office/officeart/2005/8/layout/orgChart1"/>
    <dgm:cxn modelId="{38549D4A-6BC0-4CD3-914C-24B0F15C884F}" srcId="{0171DC6C-65E6-4EB3-9274-F1D750D3F44A}" destId="{B7E270EE-049C-4DD8-B341-4626D0BDACC4}" srcOrd="0" destOrd="0" parTransId="{D103D887-DD86-4C70-870B-D793EBE40C64}" sibTransId="{07D69918-1FD7-444F-BB8A-099A20424390}"/>
    <dgm:cxn modelId="{6559D86B-FB7D-4648-BD19-5D8ADDB75942}" type="presOf" srcId="{2B7B105C-DCA6-4F92-B007-C75D1FFCF2D3}" destId="{E46950F5-AA17-4D74-A517-C37DB0D8E7FA}" srcOrd="0" destOrd="0" presId="urn:microsoft.com/office/officeart/2005/8/layout/orgChart1"/>
    <dgm:cxn modelId="{C9073B50-B18B-40E9-9647-273670FD62C7}" type="presOf" srcId="{0C8F9FE4-4288-46D5-90A3-E8417982979E}" destId="{4997DB59-6AE4-484B-A63C-134001B5383E}" srcOrd="0" destOrd="0" presId="urn:microsoft.com/office/officeart/2005/8/layout/orgChart1"/>
    <dgm:cxn modelId="{2F39DB74-E034-49B7-BCCE-23FF3064C99F}" type="presOf" srcId="{0171DC6C-65E6-4EB3-9274-F1D750D3F44A}" destId="{080E9595-BD8F-43D4-AC3F-8F0A75237E2E}" srcOrd="0" destOrd="0" presId="urn:microsoft.com/office/officeart/2005/8/layout/orgChart1"/>
    <dgm:cxn modelId="{AB7E968E-B3B9-4393-9D6C-3DE83FA1145D}" type="presOf" srcId="{B7E270EE-049C-4DD8-B341-4626D0BDACC4}" destId="{AECCA8B9-E894-4C3F-873F-899A8D168688}" srcOrd="0" destOrd="0" presId="urn:microsoft.com/office/officeart/2005/8/layout/orgChart1"/>
    <dgm:cxn modelId="{E3CEDA91-72F0-44CB-B681-78754E67AE5C}" srcId="{B0BC1044-B347-42C1-943C-31527567F10B}" destId="{0171DC6C-65E6-4EB3-9274-F1D750D3F44A}" srcOrd="0" destOrd="0" parTransId="{36E623E6-F03B-42DC-B035-DE02B138A053}" sibTransId="{8E7AD3D6-6E29-4063-BB57-71B1C9AAB89C}"/>
    <dgm:cxn modelId="{F19AFE91-A714-487F-A0A5-4BB6AE3EAB78}" type="presOf" srcId="{AC2324C9-1B07-4FD7-B3A9-771A5C07F838}" destId="{4FD18CE9-1288-4213-95FD-1293C077E92D}" srcOrd="0" destOrd="0" presId="urn:microsoft.com/office/officeart/2005/8/layout/orgChart1"/>
    <dgm:cxn modelId="{AC158D97-0DC9-4142-868C-79AE05E10370}" type="presOf" srcId="{B7E270EE-049C-4DD8-B341-4626D0BDACC4}" destId="{867EFC07-1206-4EB7-BE88-EC7B6B4147FD}" srcOrd="1" destOrd="0" presId="urn:microsoft.com/office/officeart/2005/8/layout/orgChart1"/>
    <dgm:cxn modelId="{D894DBC0-3C33-4C7D-9B40-7EEDE7A7F61C}" srcId="{0171DC6C-65E6-4EB3-9274-F1D750D3F44A}" destId="{027ED0E8-B748-4ACC-BE7A-74B40524F6B3}" srcOrd="2" destOrd="0" parTransId="{0C8F9FE4-4288-46D5-90A3-E8417982979E}" sibTransId="{5266E0D5-03B1-47FB-B52E-E45F52064DF6}"/>
    <dgm:cxn modelId="{B44599E2-55EC-4493-A5D8-1B6059B096CF}" type="presOf" srcId="{AC2324C9-1B07-4FD7-B3A9-771A5C07F838}" destId="{4522EC78-D3DB-45EB-B0EE-65021DBA71E6}" srcOrd="1" destOrd="0" presId="urn:microsoft.com/office/officeart/2005/8/layout/orgChart1"/>
    <dgm:cxn modelId="{DF94AEE7-156A-4067-9D39-EEA130696924}" type="presOf" srcId="{B0BC1044-B347-42C1-943C-31527567F10B}" destId="{F4E414CF-A9F3-4980-B74E-D664CF765B10}" srcOrd="0" destOrd="0" presId="urn:microsoft.com/office/officeart/2005/8/layout/orgChart1"/>
    <dgm:cxn modelId="{7F12BDF8-1D38-4DA2-B424-B6A74F684F67}" type="presOf" srcId="{0171DC6C-65E6-4EB3-9274-F1D750D3F44A}" destId="{CD855E9C-3A51-42DD-BD2D-AB05B5217A4E}" srcOrd="1" destOrd="0" presId="urn:microsoft.com/office/officeart/2005/8/layout/orgChart1"/>
    <dgm:cxn modelId="{5CF82DFA-AA83-4989-9215-A90448230B01}" type="presOf" srcId="{027ED0E8-B748-4ACC-BE7A-74B40524F6B3}" destId="{CE2E7C3E-85DB-4284-93B4-7EE71C48331F}" srcOrd="0" destOrd="0" presId="urn:microsoft.com/office/officeart/2005/8/layout/orgChart1"/>
    <dgm:cxn modelId="{F8766153-07F1-420B-99B2-57C59D8E6EAA}" type="presParOf" srcId="{F4E414CF-A9F3-4980-B74E-D664CF765B10}" destId="{C6BE3A1B-EA9B-4542-9654-C99EC62FA64D}" srcOrd="0" destOrd="0" presId="urn:microsoft.com/office/officeart/2005/8/layout/orgChart1"/>
    <dgm:cxn modelId="{C830EDB2-31C8-49E1-9219-D1A927BB28A1}" type="presParOf" srcId="{C6BE3A1B-EA9B-4542-9654-C99EC62FA64D}" destId="{1750E701-A5D6-4A21-BAA4-4062181ACDFD}" srcOrd="0" destOrd="0" presId="urn:microsoft.com/office/officeart/2005/8/layout/orgChart1"/>
    <dgm:cxn modelId="{0C174B5C-5082-43BC-8C5D-A682398DBA2D}" type="presParOf" srcId="{1750E701-A5D6-4A21-BAA4-4062181ACDFD}" destId="{080E9595-BD8F-43D4-AC3F-8F0A75237E2E}" srcOrd="0" destOrd="0" presId="urn:microsoft.com/office/officeart/2005/8/layout/orgChart1"/>
    <dgm:cxn modelId="{192D35A0-7FA7-443B-8BDF-2CAEBFC50F4D}" type="presParOf" srcId="{1750E701-A5D6-4A21-BAA4-4062181ACDFD}" destId="{CD855E9C-3A51-42DD-BD2D-AB05B5217A4E}" srcOrd="1" destOrd="0" presId="urn:microsoft.com/office/officeart/2005/8/layout/orgChart1"/>
    <dgm:cxn modelId="{1FA95D34-1776-4C7C-878F-82E3A964FABF}" type="presParOf" srcId="{C6BE3A1B-EA9B-4542-9654-C99EC62FA64D}" destId="{FA07481D-375D-40B4-A80D-2A56AE352835}" srcOrd="1" destOrd="0" presId="urn:microsoft.com/office/officeart/2005/8/layout/orgChart1"/>
    <dgm:cxn modelId="{D994C02D-1E12-4093-9258-EDB6FEB0CFCE}" type="presParOf" srcId="{FA07481D-375D-40B4-A80D-2A56AE352835}" destId="{7998BB40-1000-4486-ABE1-27AA409D9158}" srcOrd="0" destOrd="0" presId="urn:microsoft.com/office/officeart/2005/8/layout/orgChart1"/>
    <dgm:cxn modelId="{424BA1BF-5472-448F-8D02-20D42AC8AAB7}" type="presParOf" srcId="{FA07481D-375D-40B4-A80D-2A56AE352835}" destId="{DCCABF5C-F58C-4624-ADE4-E9B3A1E6327A}" srcOrd="1" destOrd="0" presId="urn:microsoft.com/office/officeart/2005/8/layout/orgChart1"/>
    <dgm:cxn modelId="{E6A43A51-0D14-46E5-A524-81153C8723FA}" type="presParOf" srcId="{DCCABF5C-F58C-4624-ADE4-E9B3A1E6327A}" destId="{37F769F2-A4F8-4EAA-B07B-E737870DA80A}" srcOrd="0" destOrd="0" presId="urn:microsoft.com/office/officeart/2005/8/layout/orgChart1"/>
    <dgm:cxn modelId="{03EF2E2F-F6C9-44A5-9550-A6DAF707BBE5}" type="presParOf" srcId="{37F769F2-A4F8-4EAA-B07B-E737870DA80A}" destId="{AECCA8B9-E894-4C3F-873F-899A8D168688}" srcOrd="0" destOrd="0" presId="urn:microsoft.com/office/officeart/2005/8/layout/orgChart1"/>
    <dgm:cxn modelId="{C6B5AEEB-7EAF-423B-AC65-F62394E0DDF1}" type="presParOf" srcId="{37F769F2-A4F8-4EAA-B07B-E737870DA80A}" destId="{867EFC07-1206-4EB7-BE88-EC7B6B4147FD}" srcOrd="1" destOrd="0" presId="urn:microsoft.com/office/officeart/2005/8/layout/orgChart1"/>
    <dgm:cxn modelId="{3D123E4D-CD13-485E-9A3C-FE6D4BB4524F}" type="presParOf" srcId="{DCCABF5C-F58C-4624-ADE4-E9B3A1E6327A}" destId="{1A25EBC9-5A85-4EDA-98AD-794D36CEBCCB}" srcOrd="1" destOrd="0" presId="urn:microsoft.com/office/officeart/2005/8/layout/orgChart1"/>
    <dgm:cxn modelId="{43D92D0B-4A2E-4100-BEB5-76479BEA291D}" type="presParOf" srcId="{DCCABF5C-F58C-4624-ADE4-E9B3A1E6327A}" destId="{51B19DDE-0604-4553-A0AF-B5C68E4442F1}" srcOrd="2" destOrd="0" presId="urn:microsoft.com/office/officeart/2005/8/layout/orgChart1"/>
    <dgm:cxn modelId="{F1CC184B-E3A6-4193-9BE3-055284B0A08A}" type="presParOf" srcId="{FA07481D-375D-40B4-A80D-2A56AE352835}" destId="{E46950F5-AA17-4D74-A517-C37DB0D8E7FA}" srcOrd="2" destOrd="0" presId="urn:microsoft.com/office/officeart/2005/8/layout/orgChart1"/>
    <dgm:cxn modelId="{46440926-9B2C-4CD1-8F9F-C567F408D000}" type="presParOf" srcId="{FA07481D-375D-40B4-A80D-2A56AE352835}" destId="{DFA792F6-1FB7-49DE-A2F8-C0EB4D138041}" srcOrd="3" destOrd="0" presId="urn:microsoft.com/office/officeart/2005/8/layout/orgChart1"/>
    <dgm:cxn modelId="{58CC2F31-3788-4FE2-A74F-CB942A781C78}" type="presParOf" srcId="{DFA792F6-1FB7-49DE-A2F8-C0EB4D138041}" destId="{17CC7AE9-18C3-49AD-B802-966DB45DE147}" srcOrd="0" destOrd="0" presId="urn:microsoft.com/office/officeart/2005/8/layout/orgChart1"/>
    <dgm:cxn modelId="{6B5A0DCE-A279-44AD-8E85-938A927B287A}" type="presParOf" srcId="{17CC7AE9-18C3-49AD-B802-966DB45DE147}" destId="{4FD18CE9-1288-4213-95FD-1293C077E92D}" srcOrd="0" destOrd="0" presId="urn:microsoft.com/office/officeart/2005/8/layout/orgChart1"/>
    <dgm:cxn modelId="{A71BD582-2859-4DD6-8D6E-E32744C851E6}" type="presParOf" srcId="{17CC7AE9-18C3-49AD-B802-966DB45DE147}" destId="{4522EC78-D3DB-45EB-B0EE-65021DBA71E6}" srcOrd="1" destOrd="0" presId="urn:microsoft.com/office/officeart/2005/8/layout/orgChart1"/>
    <dgm:cxn modelId="{7FCA7FA0-B079-4C55-879E-402E146A4E29}" type="presParOf" srcId="{DFA792F6-1FB7-49DE-A2F8-C0EB4D138041}" destId="{B54F4DF7-79A8-46F6-AB27-A9267DE3FDCD}" srcOrd="1" destOrd="0" presId="urn:microsoft.com/office/officeart/2005/8/layout/orgChart1"/>
    <dgm:cxn modelId="{CD4CB628-BBE1-4FCA-A929-BC60E5FCDF61}" type="presParOf" srcId="{DFA792F6-1FB7-49DE-A2F8-C0EB4D138041}" destId="{89F11620-E8F1-4D87-ADAA-58C81869CB13}" srcOrd="2" destOrd="0" presId="urn:microsoft.com/office/officeart/2005/8/layout/orgChart1"/>
    <dgm:cxn modelId="{62A49073-FDBC-41FF-834D-9FDF46966418}" type="presParOf" srcId="{FA07481D-375D-40B4-A80D-2A56AE352835}" destId="{4997DB59-6AE4-484B-A63C-134001B5383E}" srcOrd="4" destOrd="0" presId="urn:microsoft.com/office/officeart/2005/8/layout/orgChart1"/>
    <dgm:cxn modelId="{AA0510E2-55B4-48E8-98B5-36472B280311}" type="presParOf" srcId="{FA07481D-375D-40B4-A80D-2A56AE352835}" destId="{C0411EE4-EB4A-43E5-BED6-360A722E98CC}" srcOrd="5" destOrd="0" presId="urn:microsoft.com/office/officeart/2005/8/layout/orgChart1"/>
    <dgm:cxn modelId="{B085635D-9104-4878-96CC-19226100BC01}" type="presParOf" srcId="{C0411EE4-EB4A-43E5-BED6-360A722E98CC}" destId="{859D7EF3-7530-405B-90E2-7A904C6409EF}" srcOrd="0" destOrd="0" presId="urn:microsoft.com/office/officeart/2005/8/layout/orgChart1"/>
    <dgm:cxn modelId="{4338C76A-F80A-4C6E-AF79-23C18D1A3AD2}" type="presParOf" srcId="{859D7EF3-7530-405B-90E2-7A904C6409EF}" destId="{CE2E7C3E-85DB-4284-93B4-7EE71C48331F}" srcOrd="0" destOrd="0" presId="urn:microsoft.com/office/officeart/2005/8/layout/orgChart1"/>
    <dgm:cxn modelId="{841A972D-798E-40AC-853E-3E85F8E6DF63}" type="presParOf" srcId="{859D7EF3-7530-405B-90E2-7A904C6409EF}" destId="{D5A36BF2-3F1D-4FD4-8D88-DFFFA1383CE8}" srcOrd="1" destOrd="0" presId="urn:microsoft.com/office/officeart/2005/8/layout/orgChart1"/>
    <dgm:cxn modelId="{829FB68B-B376-4626-BB5F-A2A3CEC72536}" type="presParOf" srcId="{C0411EE4-EB4A-43E5-BED6-360A722E98CC}" destId="{67EC739F-FA26-4FE8-86DA-04474FB2283F}" srcOrd="1" destOrd="0" presId="urn:microsoft.com/office/officeart/2005/8/layout/orgChart1"/>
    <dgm:cxn modelId="{21A2A94F-251D-4FA4-A56C-52AB801BC105}" type="presParOf" srcId="{C0411EE4-EB4A-43E5-BED6-360A722E98CC}" destId="{A30A802C-0731-49EE-A06D-F77D1361A9AD}" srcOrd="2" destOrd="0" presId="urn:microsoft.com/office/officeart/2005/8/layout/orgChart1"/>
    <dgm:cxn modelId="{1880FED1-9F0D-4162-80B5-63C64C269B35}" type="presParOf" srcId="{C6BE3A1B-EA9B-4542-9654-C99EC62FA64D}" destId="{DB308360-1182-487A-954F-399FD1BE1D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1C9DF6-8342-4B58-A2D2-21139483B0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8124224-AC8C-4372-A375-5DFAEC74C5EC}">
      <dgm:prSet/>
      <dgm:spPr/>
      <dgm:t>
        <a:bodyPr/>
        <a:lstStyle/>
        <a:p>
          <a:r>
            <a:rPr lang="en-IN" b="1" dirty="0"/>
            <a:t>What is Ada boost ?</a:t>
          </a:r>
          <a:endParaRPr lang="en-IN" dirty="0"/>
        </a:p>
      </dgm:t>
    </dgm:pt>
    <dgm:pt modelId="{C3657C58-ED9B-4326-BD6B-08E8309806F7}" type="parTrans" cxnId="{A5D5956C-B679-4FBC-B76C-D38547BD21BB}">
      <dgm:prSet/>
      <dgm:spPr/>
      <dgm:t>
        <a:bodyPr/>
        <a:lstStyle/>
        <a:p>
          <a:endParaRPr lang="en-IN"/>
        </a:p>
      </dgm:t>
    </dgm:pt>
    <dgm:pt modelId="{7AD7CE45-1369-4FB3-AA56-CCE21B187D7D}" type="sibTrans" cxnId="{A5D5956C-B679-4FBC-B76C-D38547BD21BB}">
      <dgm:prSet/>
      <dgm:spPr/>
      <dgm:t>
        <a:bodyPr/>
        <a:lstStyle/>
        <a:p>
          <a:endParaRPr lang="en-IN"/>
        </a:p>
      </dgm:t>
    </dgm:pt>
    <dgm:pt modelId="{7E7C99B8-8504-48CE-91B6-5641F16FA34E}" type="pres">
      <dgm:prSet presAssocID="{7B1C9DF6-8342-4B58-A2D2-21139483B0D9}" presName="linear" presStyleCnt="0">
        <dgm:presLayoutVars>
          <dgm:animLvl val="lvl"/>
          <dgm:resizeHandles val="exact"/>
        </dgm:presLayoutVars>
      </dgm:prSet>
      <dgm:spPr/>
    </dgm:pt>
    <dgm:pt modelId="{3ECC10B7-5263-4FF6-957A-C16F24F7E8DB}" type="pres">
      <dgm:prSet presAssocID="{A8124224-AC8C-4372-A375-5DFAEC74C5E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B5C1B11-2F1F-4926-8604-46BF85D4EF65}" type="presOf" srcId="{A8124224-AC8C-4372-A375-5DFAEC74C5EC}" destId="{3ECC10B7-5263-4FF6-957A-C16F24F7E8DB}" srcOrd="0" destOrd="0" presId="urn:microsoft.com/office/officeart/2005/8/layout/vList2"/>
    <dgm:cxn modelId="{A5D5956C-B679-4FBC-B76C-D38547BD21BB}" srcId="{7B1C9DF6-8342-4B58-A2D2-21139483B0D9}" destId="{A8124224-AC8C-4372-A375-5DFAEC74C5EC}" srcOrd="0" destOrd="0" parTransId="{C3657C58-ED9B-4326-BD6B-08E8309806F7}" sibTransId="{7AD7CE45-1369-4FB3-AA56-CCE21B187D7D}"/>
    <dgm:cxn modelId="{FC1A269D-4449-4CFA-A123-3A3D4FC5B71C}" type="presOf" srcId="{7B1C9DF6-8342-4B58-A2D2-21139483B0D9}" destId="{7E7C99B8-8504-48CE-91B6-5641F16FA34E}" srcOrd="0" destOrd="0" presId="urn:microsoft.com/office/officeart/2005/8/layout/vList2"/>
    <dgm:cxn modelId="{FBAD6163-DF36-41A6-B6C0-317EB68ADD5A}" type="presParOf" srcId="{7E7C99B8-8504-48CE-91B6-5641F16FA34E}" destId="{3ECC10B7-5263-4FF6-957A-C16F24F7E8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54C37E-4091-44E6-814D-ECB94104A3F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7EBA643-B5F2-41F2-AFE0-82A333B6EB51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IN" sz="1600" cap="none" dirty="0" err="1"/>
            <a:t>Adaboost</a:t>
          </a:r>
          <a:r>
            <a:rPr lang="en-IN" sz="1600" cap="none" dirty="0"/>
            <a:t> (short for adaptive boosting) is an ensemble learning method (also known as “meta-learning”) which was initially created to increase the efficiency of binary classifiers. </a:t>
          </a:r>
        </a:p>
      </dgm:t>
    </dgm:pt>
    <dgm:pt modelId="{18EAE2A7-28CF-442D-9E9E-68695D367092}" type="parTrans" cxnId="{3B907073-4B95-4531-A476-DB82BC6003FA}">
      <dgm:prSet/>
      <dgm:spPr/>
      <dgm:t>
        <a:bodyPr/>
        <a:lstStyle/>
        <a:p>
          <a:endParaRPr lang="en-IN" sz="1600" dirty="0"/>
        </a:p>
      </dgm:t>
    </dgm:pt>
    <dgm:pt modelId="{086CCBD0-9C18-4A98-9D5C-2C017FF3F204}" type="sibTrans" cxnId="{3B907073-4B95-4531-A476-DB82BC6003FA}">
      <dgm:prSet/>
      <dgm:spPr/>
      <dgm:t>
        <a:bodyPr/>
        <a:lstStyle/>
        <a:p>
          <a:endParaRPr lang="en-IN" sz="1600" dirty="0"/>
        </a:p>
      </dgm:t>
    </dgm:pt>
    <dgm:pt modelId="{29B10D7C-333B-4B39-B42E-59CD705A966A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IN" sz="1600" cap="none" dirty="0" err="1"/>
            <a:t>Adaboost</a:t>
          </a:r>
          <a:r>
            <a:rPr lang="en-IN" sz="1600" cap="none" dirty="0"/>
            <a:t> uses an iterative approach to learn from the mistakes of weak classifiers, and turn them into strong ones.</a:t>
          </a:r>
        </a:p>
      </dgm:t>
    </dgm:pt>
    <dgm:pt modelId="{4FD8CDAC-0F9F-4424-9E89-B56DACBC069A}" type="parTrans" cxnId="{3706F2C3-48B5-4C52-B670-F31399BB439F}">
      <dgm:prSet/>
      <dgm:spPr/>
      <dgm:t>
        <a:bodyPr/>
        <a:lstStyle/>
        <a:p>
          <a:endParaRPr lang="en-IN" sz="1600" dirty="0"/>
        </a:p>
      </dgm:t>
    </dgm:pt>
    <dgm:pt modelId="{1C380920-9CC9-480A-A291-FBB54E64D273}" type="sibTrans" cxnId="{3706F2C3-48B5-4C52-B670-F31399BB439F}">
      <dgm:prSet/>
      <dgm:spPr/>
      <dgm:t>
        <a:bodyPr/>
        <a:lstStyle/>
        <a:p>
          <a:endParaRPr lang="en-IN" sz="1600" dirty="0"/>
        </a:p>
      </dgm:t>
    </dgm:pt>
    <dgm:pt modelId="{F3DE975F-4078-431F-B35D-851DB497559C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IN" sz="1600" cap="none" dirty="0" err="1"/>
            <a:t>Adaboost</a:t>
          </a:r>
          <a:r>
            <a:rPr lang="en-IN" sz="1600" cap="none" dirty="0"/>
            <a:t> is like a boon to improve the accuracy of our classification algorithms if used accurately. </a:t>
          </a:r>
        </a:p>
      </dgm:t>
    </dgm:pt>
    <dgm:pt modelId="{F454485B-8E42-430A-8C2F-D26BD7D7ACF4}" type="parTrans" cxnId="{3C28DFD4-9B5D-4C46-8E78-41BD7D4F7C66}">
      <dgm:prSet/>
      <dgm:spPr/>
      <dgm:t>
        <a:bodyPr/>
        <a:lstStyle/>
        <a:p>
          <a:endParaRPr lang="en-IN" sz="1600" dirty="0"/>
        </a:p>
      </dgm:t>
    </dgm:pt>
    <dgm:pt modelId="{B9E3CF60-78BC-4ED9-820F-84C931A465AD}" type="sibTrans" cxnId="{3C28DFD4-9B5D-4C46-8E78-41BD7D4F7C66}">
      <dgm:prSet/>
      <dgm:spPr/>
      <dgm:t>
        <a:bodyPr/>
        <a:lstStyle/>
        <a:p>
          <a:endParaRPr lang="en-IN" sz="1600" dirty="0"/>
        </a:p>
      </dgm:t>
    </dgm:pt>
    <dgm:pt modelId="{BA2B85DF-1B08-42B0-82E5-EE37AA64B1BE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IN" sz="1600" cap="none" dirty="0"/>
            <a:t>It is the first successful algorithm to boost binary classification. </a:t>
          </a:r>
        </a:p>
      </dgm:t>
    </dgm:pt>
    <dgm:pt modelId="{59198754-0751-483E-95DF-1A1307486633}" type="parTrans" cxnId="{C65DD2E0-066E-44C1-9BE7-6F5C6D8BE8DB}">
      <dgm:prSet/>
      <dgm:spPr/>
      <dgm:t>
        <a:bodyPr/>
        <a:lstStyle/>
        <a:p>
          <a:endParaRPr lang="en-IN" sz="1600" dirty="0"/>
        </a:p>
      </dgm:t>
    </dgm:pt>
    <dgm:pt modelId="{03337DE9-AAC5-461F-8D33-10017451EF01}" type="sibTrans" cxnId="{C65DD2E0-066E-44C1-9BE7-6F5C6D8BE8DB}">
      <dgm:prSet/>
      <dgm:spPr/>
      <dgm:t>
        <a:bodyPr/>
        <a:lstStyle/>
        <a:p>
          <a:endParaRPr lang="en-IN" sz="1600" dirty="0"/>
        </a:p>
      </dgm:t>
    </dgm:pt>
    <dgm:pt modelId="{EC6FB8CF-1F6F-4829-BC0A-C75ADFE5BA02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IN" sz="1600" cap="none" dirty="0" err="1"/>
            <a:t>Adaboost</a:t>
          </a:r>
          <a:r>
            <a:rPr lang="en-IN" sz="1600" cap="none" dirty="0"/>
            <a:t> is increasingly being used in the industry and has found its place in facial recognition systems to detect if there is a face on the screen or not.</a:t>
          </a:r>
        </a:p>
      </dgm:t>
    </dgm:pt>
    <dgm:pt modelId="{6C484974-7613-4F36-B4EF-4E2CE1ABAC3E}" type="parTrans" cxnId="{BA695E75-A8F9-45DA-9DFA-C5D259C0C495}">
      <dgm:prSet/>
      <dgm:spPr/>
      <dgm:t>
        <a:bodyPr/>
        <a:lstStyle/>
        <a:p>
          <a:endParaRPr lang="en-IN" sz="1600" dirty="0"/>
        </a:p>
      </dgm:t>
    </dgm:pt>
    <dgm:pt modelId="{48CDD5E1-1BCD-4565-B2FA-C7A00D9CBE90}" type="sibTrans" cxnId="{BA695E75-A8F9-45DA-9DFA-C5D259C0C495}">
      <dgm:prSet/>
      <dgm:spPr/>
      <dgm:t>
        <a:bodyPr/>
        <a:lstStyle/>
        <a:p>
          <a:endParaRPr lang="en-IN" sz="1600" dirty="0"/>
        </a:p>
      </dgm:t>
    </dgm:pt>
    <dgm:pt modelId="{B49D5C30-0E02-459D-88ED-4A5527DF27B4}" type="pres">
      <dgm:prSet presAssocID="{4954C37E-4091-44E6-814D-ECB94104A3F0}" presName="root" presStyleCnt="0">
        <dgm:presLayoutVars>
          <dgm:dir/>
          <dgm:resizeHandles val="exact"/>
        </dgm:presLayoutVars>
      </dgm:prSet>
      <dgm:spPr/>
    </dgm:pt>
    <dgm:pt modelId="{0110C217-AACC-4743-B4B3-15D47B882E47}" type="pres">
      <dgm:prSet presAssocID="{C7EBA643-B5F2-41F2-AFE0-82A333B6EB51}" presName="compNode" presStyleCnt="0"/>
      <dgm:spPr/>
    </dgm:pt>
    <dgm:pt modelId="{456383C1-8424-4524-A5CF-9BDD91C61D03}" type="pres">
      <dgm:prSet presAssocID="{C7EBA643-B5F2-41F2-AFE0-82A333B6EB51}" presName="iconBgRect" presStyleLbl="bgShp" presStyleIdx="0" presStyleCnt="5"/>
      <dgm:spPr/>
    </dgm:pt>
    <dgm:pt modelId="{97FC35C6-65E1-4857-A9B8-88013F4130AE}" type="pres">
      <dgm:prSet presAssocID="{C7EBA643-B5F2-41F2-AFE0-82A333B6EB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186F60B0-99E8-4A03-82E6-48010CE62BB1}" type="pres">
      <dgm:prSet presAssocID="{C7EBA643-B5F2-41F2-AFE0-82A333B6EB51}" presName="spaceRect" presStyleCnt="0"/>
      <dgm:spPr/>
    </dgm:pt>
    <dgm:pt modelId="{8C46287E-D40A-4829-A48F-0B9AED73D864}" type="pres">
      <dgm:prSet presAssocID="{C7EBA643-B5F2-41F2-AFE0-82A333B6EB51}" presName="textRect" presStyleLbl="revTx" presStyleIdx="0" presStyleCnt="5">
        <dgm:presLayoutVars>
          <dgm:chMax val="1"/>
          <dgm:chPref val="1"/>
        </dgm:presLayoutVars>
      </dgm:prSet>
      <dgm:spPr/>
    </dgm:pt>
    <dgm:pt modelId="{C4E4C28C-EC42-4E14-8ED3-9F2E8DDD123F}" type="pres">
      <dgm:prSet presAssocID="{086CCBD0-9C18-4A98-9D5C-2C017FF3F204}" presName="sibTrans" presStyleCnt="0"/>
      <dgm:spPr/>
    </dgm:pt>
    <dgm:pt modelId="{70F0E97A-14BD-424A-B318-128A4E4D7726}" type="pres">
      <dgm:prSet presAssocID="{29B10D7C-333B-4B39-B42E-59CD705A966A}" presName="compNode" presStyleCnt="0"/>
      <dgm:spPr/>
    </dgm:pt>
    <dgm:pt modelId="{001CD51C-B383-40A9-90BD-BA273E355520}" type="pres">
      <dgm:prSet presAssocID="{29B10D7C-333B-4B39-B42E-59CD705A966A}" presName="iconBgRect" presStyleLbl="bgShp" presStyleIdx="1" presStyleCnt="5"/>
      <dgm:spPr/>
    </dgm:pt>
    <dgm:pt modelId="{0187A63F-95D5-4F84-B770-C1DB1EBF57B8}" type="pres">
      <dgm:prSet presAssocID="{29B10D7C-333B-4B39-B42E-59CD705A96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A14705B-7CDE-4AF3-B349-81C647EAC3B8}" type="pres">
      <dgm:prSet presAssocID="{29B10D7C-333B-4B39-B42E-59CD705A966A}" presName="spaceRect" presStyleCnt="0"/>
      <dgm:spPr/>
    </dgm:pt>
    <dgm:pt modelId="{8BE9F96E-73CA-431C-8261-3DB437427121}" type="pres">
      <dgm:prSet presAssocID="{29B10D7C-333B-4B39-B42E-59CD705A966A}" presName="textRect" presStyleLbl="revTx" presStyleIdx="1" presStyleCnt="5">
        <dgm:presLayoutVars>
          <dgm:chMax val="1"/>
          <dgm:chPref val="1"/>
        </dgm:presLayoutVars>
      </dgm:prSet>
      <dgm:spPr/>
    </dgm:pt>
    <dgm:pt modelId="{3EAEDD9F-8E07-4115-A63E-5A3B68A2558D}" type="pres">
      <dgm:prSet presAssocID="{1C380920-9CC9-480A-A291-FBB54E64D273}" presName="sibTrans" presStyleCnt="0"/>
      <dgm:spPr/>
    </dgm:pt>
    <dgm:pt modelId="{B6AB1B53-2AD4-4C19-B6D5-7F33E1069BB9}" type="pres">
      <dgm:prSet presAssocID="{F3DE975F-4078-431F-B35D-851DB497559C}" presName="compNode" presStyleCnt="0"/>
      <dgm:spPr/>
    </dgm:pt>
    <dgm:pt modelId="{78427611-CBE3-4731-95E9-48F2AC867A31}" type="pres">
      <dgm:prSet presAssocID="{F3DE975F-4078-431F-B35D-851DB497559C}" presName="iconBgRect" presStyleLbl="bgShp" presStyleIdx="2" presStyleCnt="5"/>
      <dgm:spPr/>
    </dgm:pt>
    <dgm:pt modelId="{EAE40B37-242A-46DA-B5BB-3BF5DE2A0053}" type="pres">
      <dgm:prSet presAssocID="{F3DE975F-4078-431F-B35D-851DB49755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D27CAAE-5192-42A0-ACB3-9057E5866998}" type="pres">
      <dgm:prSet presAssocID="{F3DE975F-4078-431F-B35D-851DB497559C}" presName="spaceRect" presStyleCnt="0"/>
      <dgm:spPr/>
    </dgm:pt>
    <dgm:pt modelId="{A313F457-77E7-406C-B9D1-C0514F8C0625}" type="pres">
      <dgm:prSet presAssocID="{F3DE975F-4078-431F-B35D-851DB497559C}" presName="textRect" presStyleLbl="revTx" presStyleIdx="2" presStyleCnt="5">
        <dgm:presLayoutVars>
          <dgm:chMax val="1"/>
          <dgm:chPref val="1"/>
        </dgm:presLayoutVars>
      </dgm:prSet>
      <dgm:spPr/>
    </dgm:pt>
    <dgm:pt modelId="{F972A382-0682-4DCF-905C-D348B730EB1E}" type="pres">
      <dgm:prSet presAssocID="{B9E3CF60-78BC-4ED9-820F-84C931A465AD}" presName="sibTrans" presStyleCnt="0"/>
      <dgm:spPr/>
    </dgm:pt>
    <dgm:pt modelId="{BB0E148C-B5CF-49AC-A810-11FDBCFAD354}" type="pres">
      <dgm:prSet presAssocID="{BA2B85DF-1B08-42B0-82E5-EE37AA64B1BE}" presName="compNode" presStyleCnt="0"/>
      <dgm:spPr/>
    </dgm:pt>
    <dgm:pt modelId="{24E76A6A-19F4-4B6D-B827-EEE2E1E5A59E}" type="pres">
      <dgm:prSet presAssocID="{BA2B85DF-1B08-42B0-82E5-EE37AA64B1BE}" presName="iconBgRect" presStyleLbl="bgShp" presStyleIdx="3" presStyleCnt="5"/>
      <dgm:spPr/>
    </dgm:pt>
    <dgm:pt modelId="{1551C512-919A-49A8-9BC5-30AAEA1A01BD}" type="pres">
      <dgm:prSet presAssocID="{BA2B85DF-1B08-42B0-82E5-EE37AA64B1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84A693-26A0-4B30-84F4-A9374CD8993F}" type="pres">
      <dgm:prSet presAssocID="{BA2B85DF-1B08-42B0-82E5-EE37AA64B1BE}" presName="spaceRect" presStyleCnt="0"/>
      <dgm:spPr/>
    </dgm:pt>
    <dgm:pt modelId="{04CB97A5-028B-4BB6-A319-59E79B223EB5}" type="pres">
      <dgm:prSet presAssocID="{BA2B85DF-1B08-42B0-82E5-EE37AA64B1BE}" presName="textRect" presStyleLbl="revTx" presStyleIdx="3" presStyleCnt="5">
        <dgm:presLayoutVars>
          <dgm:chMax val="1"/>
          <dgm:chPref val="1"/>
        </dgm:presLayoutVars>
      </dgm:prSet>
      <dgm:spPr/>
    </dgm:pt>
    <dgm:pt modelId="{CC5D6F9B-EA93-4CDF-9AEE-FF1BB43C5137}" type="pres">
      <dgm:prSet presAssocID="{03337DE9-AAC5-461F-8D33-10017451EF01}" presName="sibTrans" presStyleCnt="0"/>
      <dgm:spPr/>
    </dgm:pt>
    <dgm:pt modelId="{8D93B732-50E1-4FC8-8CAC-B86262178A41}" type="pres">
      <dgm:prSet presAssocID="{EC6FB8CF-1F6F-4829-BC0A-C75ADFE5BA02}" presName="compNode" presStyleCnt="0"/>
      <dgm:spPr/>
    </dgm:pt>
    <dgm:pt modelId="{6687BA98-542F-4608-B31A-89B6884EAB02}" type="pres">
      <dgm:prSet presAssocID="{EC6FB8CF-1F6F-4829-BC0A-C75ADFE5BA02}" presName="iconBgRect" presStyleLbl="bgShp" presStyleIdx="4" presStyleCnt="5"/>
      <dgm:spPr/>
    </dgm:pt>
    <dgm:pt modelId="{E903070E-72ED-4DA5-9253-16F7EE4D3579}" type="pres">
      <dgm:prSet presAssocID="{EC6FB8CF-1F6F-4829-BC0A-C75ADFE5BA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A547330B-6BE0-47DF-852C-497463794620}" type="pres">
      <dgm:prSet presAssocID="{EC6FB8CF-1F6F-4829-BC0A-C75ADFE5BA02}" presName="spaceRect" presStyleCnt="0"/>
      <dgm:spPr/>
    </dgm:pt>
    <dgm:pt modelId="{1DBD78FB-95F6-49EC-B435-B169F383FEC8}" type="pres">
      <dgm:prSet presAssocID="{EC6FB8CF-1F6F-4829-BC0A-C75ADFE5BA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1E0018-F5BD-4A91-85E5-735F3495F36D}" type="presOf" srcId="{C7EBA643-B5F2-41F2-AFE0-82A333B6EB51}" destId="{8C46287E-D40A-4829-A48F-0B9AED73D864}" srcOrd="0" destOrd="0" presId="urn:microsoft.com/office/officeart/2018/5/layout/IconCircleLabelList"/>
    <dgm:cxn modelId="{E5C9C31D-E030-46C0-8D33-8838BBCA0E98}" type="presOf" srcId="{EC6FB8CF-1F6F-4829-BC0A-C75ADFE5BA02}" destId="{1DBD78FB-95F6-49EC-B435-B169F383FEC8}" srcOrd="0" destOrd="0" presId="urn:microsoft.com/office/officeart/2018/5/layout/IconCircleLabelList"/>
    <dgm:cxn modelId="{32DDA837-6A9C-49C5-A026-7D3E70FE45AA}" type="presOf" srcId="{4954C37E-4091-44E6-814D-ECB94104A3F0}" destId="{B49D5C30-0E02-459D-88ED-4A5527DF27B4}" srcOrd="0" destOrd="0" presId="urn:microsoft.com/office/officeart/2018/5/layout/IconCircleLabelList"/>
    <dgm:cxn modelId="{17F92642-0F44-465E-B75D-BCB0873C53A4}" type="presOf" srcId="{BA2B85DF-1B08-42B0-82E5-EE37AA64B1BE}" destId="{04CB97A5-028B-4BB6-A319-59E79B223EB5}" srcOrd="0" destOrd="0" presId="urn:microsoft.com/office/officeart/2018/5/layout/IconCircleLabelList"/>
    <dgm:cxn modelId="{3B907073-4B95-4531-A476-DB82BC6003FA}" srcId="{4954C37E-4091-44E6-814D-ECB94104A3F0}" destId="{C7EBA643-B5F2-41F2-AFE0-82A333B6EB51}" srcOrd="0" destOrd="0" parTransId="{18EAE2A7-28CF-442D-9E9E-68695D367092}" sibTransId="{086CCBD0-9C18-4A98-9D5C-2C017FF3F204}"/>
    <dgm:cxn modelId="{BA695E75-A8F9-45DA-9DFA-C5D259C0C495}" srcId="{4954C37E-4091-44E6-814D-ECB94104A3F0}" destId="{EC6FB8CF-1F6F-4829-BC0A-C75ADFE5BA02}" srcOrd="4" destOrd="0" parTransId="{6C484974-7613-4F36-B4EF-4E2CE1ABAC3E}" sibTransId="{48CDD5E1-1BCD-4565-B2FA-C7A00D9CBE90}"/>
    <dgm:cxn modelId="{D0855F80-D61E-4ECE-96B2-5B2CE8162D38}" type="presOf" srcId="{F3DE975F-4078-431F-B35D-851DB497559C}" destId="{A313F457-77E7-406C-B9D1-C0514F8C0625}" srcOrd="0" destOrd="0" presId="urn:microsoft.com/office/officeart/2018/5/layout/IconCircleLabelList"/>
    <dgm:cxn modelId="{3706F2C3-48B5-4C52-B670-F31399BB439F}" srcId="{4954C37E-4091-44E6-814D-ECB94104A3F0}" destId="{29B10D7C-333B-4B39-B42E-59CD705A966A}" srcOrd="1" destOrd="0" parTransId="{4FD8CDAC-0F9F-4424-9E89-B56DACBC069A}" sibTransId="{1C380920-9CC9-480A-A291-FBB54E64D273}"/>
    <dgm:cxn modelId="{3C28DFD4-9B5D-4C46-8E78-41BD7D4F7C66}" srcId="{4954C37E-4091-44E6-814D-ECB94104A3F0}" destId="{F3DE975F-4078-431F-B35D-851DB497559C}" srcOrd="2" destOrd="0" parTransId="{F454485B-8E42-430A-8C2F-D26BD7D7ACF4}" sibTransId="{B9E3CF60-78BC-4ED9-820F-84C931A465AD}"/>
    <dgm:cxn modelId="{C65DD2E0-066E-44C1-9BE7-6F5C6D8BE8DB}" srcId="{4954C37E-4091-44E6-814D-ECB94104A3F0}" destId="{BA2B85DF-1B08-42B0-82E5-EE37AA64B1BE}" srcOrd="3" destOrd="0" parTransId="{59198754-0751-483E-95DF-1A1307486633}" sibTransId="{03337DE9-AAC5-461F-8D33-10017451EF01}"/>
    <dgm:cxn modelId="{72AEC8EE-51C9-441A-987D-ACD131F77F8F}" type="presOf" srcId="{29B10D7C-333B-4B39-B42E-59CD705A966A}" destId="{8BE9F96E-73CA-431C-8261-3DB437427121}" srcOrd="0" destOrd="0" presId="urn:microsoft.com/office/officeart/2018/5/layout/IconCircleLabelList"/>
    <dgm:cxn modelId="{DDCF3C7B-2A04-4BE5-B07A-5A4C28B17EFB}" type="presParOf" srcId="{B49D5C30-0E02-459D-88ED-4A5527DF27B4}" destId="{0110C217-AACC-4743-B4B3-15D47B882E47}" srcOrd="0" destOrd="0" presId="urn:microsoft.com/office/officeart/2018/5/layout/IconCircleLabelList"/>
    <dgm:cxn modelId="{629272B5-439D-4C61-A3AE-D6919EE29C8B}" type="presParOf" srcId="{0110C217-AACC-4743-B4B3-15D47B882E47}" destId="{456383C1-8424-4524-A5CF-9BDD91C61D03}" srcOrd="0" destOrd="0" presId="urn:microsoft.com/office/officeart/2018/5/layout/IconCircleLabelList"/>
    <dgm:cxn modelId="{2B4CC506-E91B-4D0B-865A-7B409236C759}" type="presParOf" srcId="{0110C217-AACC-4743-B4B3-15D47B882E47}" destId="{97FC35C6-65E1-4857-A9B8-88013F4130AE}" srcOrd="1" destOrd="0" presId="urn:microsoft.com/office/officeart/2018/5/layout/IconCircleLabelList"/>
    <dgm:cxn modelId="{9F8FA096-CC6B-4FBA-B2D7-E85F06B17DE1}" type="presParOf" srcId="{0110C217-AACC-4743-B4B3-15D47B882E47}" destId="{186F60B0-99E8-4A03-82E6-48010CE62BB1}" srcOrd="2" destOrd="0" presId="urn:microsoft.com/office/officeart/2018/5/layout/IconCircleLabelList"/>
    <dgm:cxn modelId="{2888940C-0AA1-4C91-8C28-61E1FCE57668}" type="presParOf" srcId="{0110C217-AACC-4743-B4B3-15D47B882E47}" destId="{8C46287E-D40A-4829-A48F-0B9AED73D864}" srcOrd="3" destOrd="0" presId="urn:microsoft.com/office/officeart/2018/5/layout/IconCircleLabelList"/>
    <dgm:cxn modelId="{24DC56C0-AADA-4AA8-BC88-44DBA7ACC185}" type="presParOf" srcId="{B49D5C30-0E02-459D-88ED-4A5527DF27B4}" destId="{C4E4C28C-EC42-4E14-8ED3-9F2E8DDD123F}" srcOrd="1" destOrd="0" presId="urn:microsoft.com/office/officeart/2018/5/layout/IconCircleLabelList"/>
    <dgm:cxn modelId="{A678ED0A-DCEC-4BDD-96D7-B17E53FB319F}" type="presParOf" srcId="{B49D5C30-0E02-459D-88ED-4A5527DF27B4}" destId="{70F0E97A-14BD-424A-B318-128A4E4D7726}" srcOrd="2" destOrd="0" presId="urn:microsoft.com/office/officeart/2018/5/layout/IconCircleLabelList"/>
    <dgm:cxn modelId="{332B016B-6E50-4D62-B5D6-E668E83F1167}" type="presParOf" srcId="{70F0E97A-14BD-424A-B318-128A4E4D7726}" destId="{001CD51C-B383-40A9-90BD-BA273E355520}" srcOrd="0" destOrd="0" presId="urn:microsoft.com/office/officeart/2018/5/layout/IconCircleLabelList"/>
    <dgm:cxn modelId="{E6B9378B-066F-48CD-8725-670FAAC516C4}" type="presParOf" srcId="{70F0E97A-14BD-424A-B318-128A4E4D7726}" destId="{0187A63F-95D5-4F84-B770-C1DB1EBF57B8}" srcOrd="1" destOrd="0" presId="urn:microsoft.com/office/officeart/2018/5/layout/IconCircleLabelList"/>
    <dgm:cxn modelId="{A1E704E4-4DEA-489A-A824-DD6C1C89ED85}" type="presParOf" srcId="{70F0E97A-14BD-424A-B318-128A4E4D7726}" destId="{FA14705B-7CDE-4AF3-B349-81C647EAC3B8}" srcOrd="2" destOrd="0" presId="urn:microsoft.com/office/officeart/2018/5/layout/IconCircleLabelList"/>
    <dgm:cxn modelId="{58F49976-19DB-4413-9DF9-4FB21A2B198E}" type="presParOf" srcId="{70F0E97A-14BD-424A-B318-128A4E4D7726}" destId="{8BE9F96E-73CA-431C-8261-3DB437427121}" srcOrd="3" destOrd="0" presId="urn:microsoft.com/office/officeart/2018/5/layout/IconCircleLabelList"/>
    <dgm:cxn modelId="{D9336844-D46F-416E-A39D-13A96E4DEFE4}" type="presParOf" srcId="{B49D5C30-0E02-459D-88ED-4A5527DF27B4}" destId="{3EAEDD9F-8E07-4115-A63E-5A3B68A2558D}" srcOrd="3" destOrd="0" presId="urn:microsoft.com/office/officeart/2018/5/layout/IconCircleLabelList"/>
    <dgm:cxn modelId="{7D3C01BF-7A07-4362-91A9-B9FE258AE455}" type="presParOf" srcId="{B49D5C30-0E02-459D-88ED-4A5527DF27B4}" destId="{B6AB1B53-2AD4-4C19-B6D5-7F33E1069BB9}" srcOrd="4" destOrd="0" presId="urn:microsoft.com/office/officeart/2018/5/layout/IconCircleLabelList"/>
    <dgm:cxn modelId="{0B29AF43-5308-4AFA-8019-17ACAE248A2F}" type="presParOf" srcId="{B6AB1B53-2AD4-4C19-B6D5-7F33E1069BB9}" destId="{78427611-CBE3-4731-95E9-48F2AC867A31}" srcOrd="0" destOrd="0" presId="urn:microsoft.com/office/officeart/2018/5/layout/IconCircleLabelList"/>
    <dgm:cxn modelId="{9DC71760-A897-40CB-B983-A57CB09E4714}" type="presParOf" srcId="{B6AB1B53-2AD4-4C19-B6D5-7F33E1069BB9}" destId="{EAE40B37-242A-46DA-B5BB-3BF5DE2A0053}" srcOrd="1" destOrd="0" presId="urn:microsoft.com/office/officeart/2018/5/layout/IconCircleLabelList"/>
    <dgm:cxn modelId="{41AD6A97-C73C-49D9-8370-9A259B319F70}" type="presParOf" srcId="{B6AB1B53-2AD4-4C19-B6D5-7F33E1069BB9}" destId="{AD27CAAE-5192-42A0-ACB3-9057E5866998}" srcOrd="2" destOrd="0" presId="urn:microsoft.com/office/officeart/2018/5/layout/IconCircleLabelList"/>
    <dgm:cxn modelId="{05D9CD78-02E4-4195-A84D-E3D6DB6D8B51}" type="presParOf" srcId="{B6AB1B53-2AD4-4C19-B6D5-7F33E1069BB9}" destId="{A313F457-77E7-406C-B9D1-C0514F8C0625}" srcOrd="3" destOrd="0" presId="urn:microsoft.com/office/officeart/2018/5/layout/IconCircleLabelList"/>
    <dgm:cxn modelId="{8AE34638-6E6E-4703-AB3D-28F616015040}" type="presParOf" srcId="{B49D5C30-0E02-459D-88ED-4A5527DF27B4}" destId="{F972A382-0682-4DCF-905C-D348B730EB1E}" srcOrd="5" destOrd="0" presId="urn:microsoft.com/office/officeart/2018/5/layout/IconCircleLabelList"/>
    <dgm:cxn modelId="{D9BA002F-F69E-482A-9F67-EB9BCA71DD1C}" type="presParOf" srcId="{B49D5C30-0E02-459D-88ED-4A5527DF27B4}" destId="{BB0E148C-B5CF-49AC-A810-11FDBCFAD354}" srcOrd="6" destOrd="0" presId="urn:microsoft.com/office/officeart/2018/5/layout/IconCircleLabelList"/>
    <dgm:cxn modelId="{A25DE5C9-C743-4AE4-9C49-3C45B83B6D99}" type="presParOf" srcId="{BB0E148C-B5CF-49AC-A810-11FDBCFAD354}" destId="{24E76A6A-19F4-4B6D-B827-EEE2E1E5A59E}" srcOrd="0" destOrd="0" presId="urn:microsoft.com/office/officeart/2018/5/layout/IconCircleLabelList"/>
    <dgm:cxn modelId="{6BF2C58C-07AA-421A-A323-E6A66E7F8004}" type="presParOf" srcId="{BB0E148C-B5CF-49AC-A810-11FDBCFAD354}" destId="{1551C512-919A-49A8-9BC5-30AAEA1A01BD}" srcOrd="1" destOrd="0" presId="urn:microsoft.com/office/officeart/2018/5/layout/IconCircleLabelList"/>
    <dgm:cxn modelId="{F0888A88-C9F3-4BD6-8637-CA98D1D65E5A}" type="presParOf" srcId="{BB0E148C-B5CF-49AC-A810-11FDBCFAD354}" destId="{6184A693-26A0-4B30-84F4-A9374CD8993F}" srcOrd="2" destOrd="0" presId="urn:microsoft.com/office/officeart/2018/5/layout/IconCircleLabelList"/>
    <dgm:cxn modelId="{BA7769C2-E03A-4B27-9F6F-5399C31DB2B7}" type="presParOf" srcId="{BB0E148C-B5CF-49AC-A810-11FDBCFAD354}" destId="{04CB97A5-028B-4BB6-A319-59E79B223EB5}" srcOrd="3" destOrd="0" presId="urn:microsoft.com/office/officeart/2018/5/layout/IconCircleLabelList"/>
    <dgm:cxn modelId="{CD86AB9D-8D9E-453E-9EBB-F6E3724896AA}" type="presParOf" srcId="{B49D5C30-0E02-459D-88ED-4A5527DF27B4}" destId="{CC5D6F9B-EA93-4CDF-9AEE-FF1BB43C5137}" srcOrd="7" destOrd="0" presId="urn:microsoft.com/office/officeart/2018/5/layout/IconCircleLabelList"/>
    <dgm:cxn modelId="{9129A792-C636-4CBE-9228-8648997B3373}" type="presParOf" srcId="{B49D5C30-0E02-459D-88ED-4A5527DF27B4}" destId="{8D93B732-50E1-4FC8-8CAC-B86262178A41}" srcOrd="8" destOrd="0" presId="urn:microsoft.com/office/officeart/2018/5/layout/IconCircleLabelList"/>
    <dgm:cxn modelId="{757EAB0D-588F-4B16-B953-DED084370D04}" type="presParOf" srcId="{8D93B732-50E1-4FC8-8CAC-B86262178A41}" destId="{6687BA98-542F-4608-B31A-89B6884EAB02}" srcOrd="0" destOrd="0" presId="urn:microsoft.com/office/officeart/2018/5/layout/IconCircleLabelList"/>
    <dgm:cxn modelId="{5A1DF18A-7765-4549-8185-F9D0E46897E9}" type="presParOf" srcId="{8D93B732-50E1-4FC8-8CAC-B86262178A41}" destId="{E903070E-72ED-4DA5-9253-16F7EE4D3579}" srcOrd="1" destOrd="0" presId="urn:microsoft.com/office/officeart/2018/5/layout/IconCircleLabelList"/>
    <dgm:cxn modelId="{C7FBB647-CBF1-4B10-9C31-49DA570B6AE7}" type="presParOf" srcId="{8D93B732-50E1-4FC8-8CAC-B86262178A41}" destId="{A547330B-6BE0-47DF-852C-497463794620}" srcOrd="2" destOrd="0" presId="urn:microsoft.com/office/officeart/2018/5/layout/IconCircleLabelList"/>
    <dgm:cxn modelId="{44D7122D-D9DA-44E4-BF8C-CBBD04EEC9D3}" type="presParOf" srcId="{8D93B732-50E1-4FC8-8CAC-B86262178A41}" destId="{1DBD78FB-95F6-49EC-B435-B169F383FE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4E345BE-FF9A-454F-BD95-07A39C972D5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45A8B42-98EB-4421-AA10-4990FC58A764}">
      <dgm:prSet/>
      <dgm:spPr/>
      <dgm:t>
        <a:bodyPr/>
        <a:lstStyle/>
        <a:p>
          <a:r>
            <a:rPr lang="en-IN" dirty="0"/>
            <a:t>Also called as </a:t>
          </a:r>
        </a:p>
      </dgm:t>
    </dgm:pt>
    <dgm:pt modelId="{50DD1C37-98D4-4992-9EEE-6A9F4891512D}" type="parTrans" cxnId="{FBE00CC2-7BBE-4978-8F77-58D0886A2DB3}">
      <dgm:prSet/>
      <dgm:spPr/>
      <dgm:t>
        <a:bodyPr/>
        <a:lstStyle/>
        <a:p>
          <a:endParaRPr lang="en-IN"/>
        </a:p>
      </dgm:t>
    </dgm:pt>
    <dgm:pt modelId="{88F4AA7D-112E-4F72-9C4D-EE84175F406E}" type="sibTrans" cxnId="{FBE00CC2-7BBE-4978-8F77-58D0886A2DB3}">
      <dgm:prSet/>
      <dgm:spPr/>
      <dgm:t>
        <a:bodyPr/>
        <a:lstStyle/>
        <a:p>
          <a:endParaRPr lang="en-IN"/>
        </a:p>
      </dgm:t>
    </dgm:pt>
    <dgm:pt modelId="{B34BDF5B-073F-449C-8D92-8789C615A241}">
      <dgm:prSet/>
      <dgm:spPr/>
      <dgm:t>
        <a:bodyPr/>
        <a:lstStyle/>
        <a:p>
          <a:r>
            <a:rPr lang="en-IN" b="1" dirty="0"/>
            <a:t>Extreme Gradient Boosting</a:t>
          </a:r>
          <a:endParaRPr lang="en-IN" dirty="0"/>
        </a:p>
      </dgm:t>
    </dgm:pt>
    <dgm:pt modelId="{AB841E0A-1C92-4EED-A7FD-7C85E5FDCBDD}" type="parTrans" cxnId="{7E99C818-111B-4F28-A9CB-6D4EE042BFEB}">
      <dgm:prSet/>
      <dgm:spPr/>
      <dgm:t>
        <a:bodyPr/>
        <a:lstStyle/>
        <a:p>
          <a:endParaRPr lang="en-IN"/>
        </a:p>
      </dgm:t>
    </dgm:pt>
    <dgm:pt modelId="{1BC188DB-13A0-49B9-8684-B3742583BDA7}" type="sibTrans" cxnId="{7E99C818-111B-4F28-A9CB-6D4EE042BFEB}">
      <dgm:prSet/>
      <dgm:spPr/>
      <dgm:t>
        <a:bodyPr/>
        <a:lstStyle/>
        <a:p>
          <a:endParaRPr lang="en-IN"/>
        </a:p>
      </dgm:t>
    </dgm:pt>
    <dgm:pt modelId="{ED60D09D-F0A4-4B63-B494-582F086133F1}" type="pres">
      <dgm:prSet presAssocID="{A4E345BE-FF9A-454F-BD95-07A39C972D53}" presName="Name0" presStyleCnt="0">
        <dgm:presLayoutVars>
          <dgm:dir/>
          <dgm:animLvl val="lvl"/>
          <dgm:resizeHandles val="exact"/>
        </dgm:presLayoutVars>
      </dgm:prSet>
      <dgm:spPr/>
    </dgm:pt>
    <dgm:pt modelId="{37E7700C-722D-44C0-976F-B5BD925950A6}" type="pres">
      <dgm:prSet presAssocID="{745A8B42-98EB-4421-AA10-4990FC58A764}" presName="linNode" presStyleCnt="0"/>
      <dgm:spPr/>
    </dgm:pt>
    <dgm:pt modelId="{F4E767D7-3BF6-46FE-A20B-64E09D267B9F}" type="pres">
      <dgm:prSet presAssocID="{745A8B42-98EB-4421-AA10-4990FC58A764}" presName="parentText" presStyleLbl="node1" presStyleIdx="0" presStyleCnt="1" custLinFactY="100000" custLinFactNeighborX="-5299" custLinFactNeighborY="142970">
        <dgm:presLayoutVars>
          <dgm:chMax val="1"/>
          <dgm:bulletEnabled val="1"/>
        </dgm:presLayoutVars>
      </dgm:prSet>
      <dgm:spPr/>
    </dgm:pt>
    <dgm:pt modelId="{F1A1261E-72E0-4B3F-A7C3-418267F0A2A8}" type="pres">
      <dgm:prSet presAssocID="{745A8B42-98EB-4421-AA10-4990FC58A76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2B9EC0D-C047-47A9-84C9-DC4E6D07D6AE}" type="presOf" srcId="{A4E345BE-FF9A-454F-BD95-07A39C972D53}" destId="{ED60D09D-F0A4-4B63-B494-582F086133F1}" srcOrd="0" destOrd="0" presId="urn:microsoft.com/office/officeart/2005/8/layout/vList5"/>
    <dgm:cxn modelId="{7E99C818-111B-4F28-A9CB-6D4EE042BFEB}" srcId="{745A8B42-98EB-4421-AA10-4990FC58A764}" destId="{B34BDF5B-073F-449C-8D92-8789C615A241}" srcOrd="0" destOrd="0" parTransId="{AB841E0A-1C92-4EED-A7FD-7C85E5FDCBDD}" sibTransId="{1BC188DB-13A0-49B9-8684-B3742583BDA7}"/>
    <dgm:cxn modelId="{348BFB22-F299-4474-8393-6862BB6D2B6B}" type="presOf" srcId="{745A8B42-98EB-4421-AA10-4990FC58A764}" destId="{F4E767D7-3BF6-46FE-A20B-64E09D267B9F}" srcOrd="0" destOrd="0" presId="urn:microsoft.com/office/officeart/2005/8/layout/vList5"/>
    <dgm:cxn modelId="{5FBC666F-580D-447B-8CF0-E6CFDEA636E0}" type="presOf" srcId="{B34BDF5B-073F-449C-8D92-8789C615A241}" destId="{F1A1261E-72E0-4B3F-A7C3-418267F0A2A8}" srcOrd="0" destOrd="0" presId="urn:microsoft.com/office/officeart/2005/8/layout/vList5"/>
    <dgm:cxn modelId="{FBE00CC2-7BBE-4978-8F77-58D0886A2DB3}" srcId="{A4E345BE-FF9A-454F-BD95-07A39C972D53}" destId="{745A8B42-98EB-4421-AA10-4990FC58A764}" srcOrd="0" destOrd="0" parTransId="{50DD1C37-98D4-4992-9EEE-6A9F4891512D}" sibTransId="{88F4AA7D-112E-4F72-9C4D-EE84175F406E}"/>
    <dgm:cxn modelId="{B090C9D8-5C25-4E42-9DBC-206D237E493B}" type="presParOf" srcId="{ED60D09D-F0A4-4B63-B494-582F086133F1}" destId="{37E7700C-722D-44C0-976F-B5BD925950A6}" srcOrd="0" destOrd="0" presId="urn:microsoft.com/office/officeart/2005/8/layout/vList5"/>
    <dgm:cxn modelId="{9CB79EB1-2E02-4024-B191-000C4B91CEF7}" type="presParOf" srcId="{37E7700C-722D-44C0-976F-B5BD925950A6}" destId="{F4E767D7-3BF6-46FE-A20B-64E09D267B9F}" srcOrd="0" destOrd="0" presId="urn:microsoft.com/office/officeart/2005/8/layout/vList5"/>
    <dgm:cxn modelId="{45856E9B-D30E-4CEB-9915-60EB73DBC3A4}" type="presParOf" srcId="{37E7700C-722D-44C0-976F-B5BD925950A6}" destId="{F1A1261E-72E0-4B3F-A7C3-418267F0A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094E1-0F00-4588-950A-D15CAC079B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EB60020-A059-467D-97D6-F2CCB72F9962}">
      <dgm:prSet/>
      <dgm:spPr/>
      <dgm:t>
        <a:bodyPr/>
        <a:lstStyle/>
        <a:p>
          <a:r>
            <a:rPr lang="en-IN" b="1" dirty="0"/>
            <a:t>What is XG boost ?</a:t>
          </a:r>
          <a:endParaRPr lang="en-IN" dirty="0"/>
        </a:p>
      </dgm:t>
    </dgm:pt>
    <dgm:pt modelId="{458FB0BD-EA2F-4C80-80FE-083BF0DB7B85}" type="parTrans" cxnId="{CC33516A-1814-4BD2-AD77-700036ABA0E4}">
      <dgm:prSet/>
      <dgm:spPr/>
      <dgm:t>
        <a:bodyPr/>
        <a:lstStyle/>
        <a:p>
          <a:endParaRPr lang="en-IN"/>
        </a:p>
      </dgm:t>
    </dgm:pt>
    <dgm:pt modelId="{AD0A30AA-00F4-4FD1-BE03-3B65EACE1524}" type="sibTrans" cxnId="{CC33516A-1814-4BD2-AD77-700036ABA0E4}">
      <dgm:prSet/>
      <dgm:spPr/>
      <dgm:t>
        <a:bodyPr/>
        <a:lstStyle/>
        <a:p>
          <a:endParaRPr lang="en-IN"/>
        </a:p>
      </dgm:t>
    </dgm:pt>
    <dgm:pt modelId="{9C03BF58-1CAC-4D22-8CEF-FBC2BA70E731}" type="pres">
      <dgm:prSet presAssocID="{10B094E1-0F00-4588-950A-D15CAC079B7F}" presName="linear" presStyleCnt="0">
        <dgm:presLayoutVars>
          <dgm:animLvl val="lvl"/>
          <dgm:resizeHandles val="exact"/>
        </dgm:presLayoutVars>
      </dgm:prSet>
      <dgm:spPr/>
    </dgm:pt>
    <dgm:pt modelId="{3085D661-3AA3-4150-A887-6FFBC284C7DE}" type="pres">
      <dgm:prSet presAssocID="{0EB60020-A059-467D-97D6-F2CCB72F9962}" presName="parentText" presStyleLbl="node1" presStyleIdx="0" presStyleCnt="1" custLinFactNeighborY="-21066">
        <dgm:presLayoutVars>
          <dgm:chMax val="0"/>
          <dgm:bulletEnabled val="1"/>
        </dgm:presLayoutVars>
      </dgm:prSet>
      <dgm:spPr/>
    </dgm:pt>
  </dgm:ptLst>
  <dgm:cxnLst>
    <dgm:cxn modelId="{3FAB025F-0833-4323-A9FA-EE43482F9DE8}" type="presOf" srcId="{10B094E1-0F00-4588-950A-D15CAC079B7F}" destId="{9C03BF58-1CAC-4D22-8CEF-FBC2BA70E731}" srcOrd="0" destOrd="0" presId="urn:microsoft.com/office/officeart/2005/8/layout/vList2"/>
    <dgm:cxn modelId="{CC33516A-1814-4BD2-AD77-700036ABA0E4}" srcId="{10B094E1-0F00-4588-950A-D15CAC079B7F}" destId="{0EB60020-A059-467D-97D6-F2CCB72F9962}" srcOrd="0" destOrd="0" parTransId="{458FB0BD-EA2F-4C80-80FE-083BF0DB7B85}" sibTransId="{AD0A30AA-00F4-4FD1-BE03-3B65EACE1524}"/>
    <dgm:cxn modelId="{30C8A7A9-4228-4056-A21E-2A7F8FB6D940}" type="presOf" srcId="{0EB60020-A059-467D-97D6-F2CCB72F9962}" destId="{3085D661-3AA3-4150-A887-6FFBC284C7DE}" srcOrd="0" destOrd="0" presId="urn:microsoft.com/office/officeart/2005/8/layout/vList2"/>
    <dgm:cxn modelId="{84EFEF46-4CD2-4010-B2C0-1CDA0CB493B5}" type="presParOf" srcId="{9C03BF58-1CAC-4D22-8CEF-FBC2BA70E731}" destId="{3085D661-3AA3-4150-A887-6FFBC284C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E59EDED-14F9-4C5A-BE46-A26AEF17B8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1D8FE88-14E0-4B5E-BA8E-42C2B21BCFF6}">
      <dgm:prSet custT="1"/>
      <dgm:spPr/>
      <dgm:t>
        <a:bodyPr/>
        <a:lstStyle/>
        <a:p>
          <a:pPr algn="just"/>
          <a:r>
            <a:rPr lang="en-IN" sz="2400" b="1" dirty="0" err="1"/>
            <a:t>XGBoost</a:t>
          </a:r>
          <a:r>
            <a:rPr lang="en-IN" sz="2400" dirty="0"/>
            <a:t> is an optimized distributed gradient boosting library designed for efficient and scalable training of machine learning models. </a:t>
          </a:r>
        </a:p>
      </dgm:t>
    </dgm:pt>
    <dgm:pt modelId="{89B2014B-9B5C-48FB-934D-4261757D10B3}" type="parTrans" cxnId="{377018C7-12E6-4E4D-8A75-0C208D11A3C2}">
      <dgm:prSet/>
      <dgm:spPr/>
      <dgm:t>
        <a:bodyPr/>
        <a:lstStyle/>
        <a:p>
          <a:endParaRPr lang="en-IN" sz="2400"/>
        </a:p>
      </dgm:t>
    </dgm:pt>
    <dgm:pt modelId="{D6BB62B4-8257-4D0F-976C-F7E740976432}" type="sibTrans" cxnId="{377018C7-12E6-4E4D-8A75-0C208D11A3C2}">
      <dgm:prSet/>
      <dgm:spPr/>
      <dgm:t>
        <a:bodyPr/>
        <a:lstStyle/>
        <a:p>
          <a:endParaRPr lang="en-IN" sz="2400"/>
        </a:p>
      </dgm:t>
    </dgm:pt>
    <dgm:pt modelId="{EAE7E3E5-3814-4634-ABAC-5E8960CEFEFD}">
      <dgm:prSet custT="1"/>
      <dgm:spPr/>
      <dgm:t>
        <a:bodyPr/>
        <a:lstStyle/>
        <a:p>
          <a:pPr algn="just"/>
          <a:r>
            <a:rPr lang="en-IN" sz="2400" dirty="0"/>
            <a:t>It has enhanced performance and speed in tree-based (sequential decision trees) machine learning algorithms. </a:t>
          </a:r>
        </a:p>
      </dgm:t>
    </dgm:pt>
    <dgm:pt modelId="{BA0338AC-7590-4CBB-898D-25E8CF56659D}" type="parTrans" cxnId="{6562B27F-54E0-46A3-9806-B1AF02FBEAA0}">
      <dgm:prSet/>
      <dgm:spPr/>
      <dgm:t>
        <a:bodyPr/>
        <a:lstStyle/>
        <a:p>
          <a:endParaRPr lang="en-IN" sz="2400"/>
        </a:p>
      </dgm:t>
    </dgm:pt>
    <dgm:pt modelId="{E9283532-97EF-431D-9289-A19DAFB37542}" type="sibTrans" cxnId="{6562B27F-54E0-46A3-9806-B1AF02FBEAA0}">
      <dgm:prSet/>
      <dgm:spPr/>
      <dgm:t>
        <a:bodyPr/>
        <a:lstStyle/>
        <a:p>
          <a:endParaRPr lang="en-IN" sz="2400"/>
        </a:p>
      </dgm:t>
    </dgm:pt>
    <dgm:pt modelId="{718B36C4-95B8-4E43-815A-297302FDBC94}">
      <dgm:prSet custT="1"/>
      <dgm:spPr/>
      <dgm:t>
        <a:bodyPr/>
        <a:lstStyle/>
        <a:p>
          <a:pPr algn="just"/>
          <a:r>
            <a:rPr lang="en-IN" sz="2400" dirty="0"/>
            <a:t>It is an ensemble learning method that combines the predictions of multiple weak models to produce a stronger prediction.</a:t>
          </a:r>
        </a:p>
      </dgm:t>
    </dgm:pt>
    <dgm:pt modelId="{F83E5089-2162-4282-B13E-2CDB198DC008}" type="parTrans" cxnId="{C0A1C61D-6606-42C5-8B8F-226DDCFDBD35}">
      <dgm:prSet/>
      <dgm:spPr/>
      <dgm:t>
        <a:bodyPr/>
        <a:lstStyle/>
        <a:p>
          <a:endParaRPr lang="en-IN" sz="2400"/>
        </a:p>
      </dgm:t>
    </dgm:pt>
    <dgm:pt modelId="{AB0DE5A2-CF78-4FF5-A3AA-7F81122D4593}" type="sibTrans" cxnId="{C0A1C61D-6606-42C5-8B8F-226DDCFDBD35}">
      <dgm:prSet/>
      <dgm:spPr/>
      <dgm:t>
        <a:bodyPr/>
        <a:lstStyle/>
        <a:p>
          <a:endParaRPr lang="en-IN" sz="2400"/>
        </a:p>
      </dgm:t>
    </dgm:pt>
    <dgm:pt modelId="{4D568A00-B4B9-4CCF-BA89-EBE270F16E19}">
      <dgm:prSet custT="1"/>
      <dgm:spPr/>
      <dgm:t>
        <a:bodyPr/>
        <a:lstStyle/>
        <a:p>
          <a:pPr algn="just"/>
          <a:r>
            <a:rPr lang="en-IN" sz="2400" dirty="0"/>
            <a:t>it has become one of the most popular and widely used machine learning algorithms due to its ability to handle large datasets and </a:t>
          </a:r>
        </a:p>
      </dgm:t>
    </dgm:pt>
    <dgm:pt modelId="{2538C4F7-0739-4009-9617-63EBB0CF4D0C}" type="parTrans" cxnId="{749DB52A-4923-47D0-B769-216F97A03658}">
      <dgm:prSet/>
      <dgm:spPr/>
      <dgm:t>
        <a:bodyPr/>
        <a:lstStyle/>
        <a:p>
          <a:endParaRPr lang="en-IN" sz="2400"/>
        </a:p>
      </dgm:t>
    </dgm:pt>
    <dgm:pt modelId="{D4DE0D3F-49C0-4FF8-A680-B981730F14D6}" type="sibTrans" cxnId="{749DB52A-4923-47D0-B769-216F97A03658}">
      <dgm:prSet/>
      <dgm:spPr/>
      <dgm:t>
        <a:bodyPr/>
        <a:lstStyle/>
        <a:p>
          <a:endParaRPr lang="en-IN" sz="2400"/>
        </a:p>
      </dgm:t>
    </dgm:pt>
    <dgm:pt modelId="{E9497EB4-92CA-4CA1-82ED-DAD9F8B98F59}">
      <dgm:prSet custT="1"/>
      <dgm:spPr/>
      <dgm:t>
        <a:bodyPr/>
        <a:lstStyle/>
        <a:p>
          <a:pPr algn="just"/>
          <a:r>
            <a:rPr lang="en-IN" sz="2400" i="1" dirty="0"/>
            <a:t>It has</a:t>
          </a:r>
          <a:r>
            <a:rPr lang="en-IN" sz="2400" dirty="0"/>
            <a:t> ability to achieve state-of-the-art performance in many machine learning tasks such as classification and regression.</a:t>
          </a:r>
        </a:p>
      </dgm:t>
    </dgm:pt>
    <dgm:pt modelId="{EBE87F82-9ECA-45E6-832E-A077AA250FCB}" type="parTrans" cxnId="{400C7E6A-A37C-43A3-812C-9A6A19B480FA}">
      <dgm:prSet/>
      <dgm:spPr/>
      <dgm:t>
        <a:bodyPr/>
        <a:lstStyle/>
        <a:p>
          <a:endParaRPr lang="en-IN" sz="2400"/>
        </a:p>
      </dgm:t>
    </dgm:pt>
    <dgm:pt modelId="{93D8F19B-68DB-46F0-B664-FAE4836066CE}" type="sibTrans" cxnId="{400C7E6A-A37C-43A3-812C-9A6A19B480FA}">
      <dgm:prSet/>
      <dgm:spPr/>
      <dgm:t>
        <a:bodyPr/>
        <a:lstStyle/>
        <a:p>
          <a:endParaRPr lang="en-IN" sz="2400"/>
        </a:p>
      </dgm:t>
    </dgm:pt>
    <dgm:pt modelId="{DD847E21-B050-43EC-A826-56D18B602C36}" type="pres">
      <dgm:prSet presAssocID="{CE59EDED-14F9-4C5A-BE46-A26AEF17B8E3}" presName="vert0" presStyleCnt="0">
        <dgm:presLayoutVars>
          <dgm:dir/>
          <dgm:animOne val="branch"/>
          <dgm:animLvl val="lvl"/>
        </dgm:presLayoutVars>
      </dgm:prSet>
      <dgm:spPr/>
    </dgm:pt>
    <dgm:pt modelId="{DAF7ECFF-6645-4E38-A9CD-963B6FBBE41A}" type="pres">
      <dgm:prSet presAssocID="{01D8FE88-14E0-4B5E-BA8E-42C2B21BCFF6}" presName="thickLine" presStyleLbl="alignNode1" presStyleIdx="0" presStyleCnt="5"/>
      <dgm:spPr/>
    </dgm:pt>
    <dgm:pt modelId="{10F3F6B1-9790-4E60-87EF-D92018ADB118}" type="pres">
      <dgm:prSet presAssocID="{01D8FE88-14E0-4B5E-BA8E-42C2B21BCFF6}" presName="horz1" presStyleCnt="0"/>
      <dgm:spPr/>
    </dgm:pt>
    <dgm:pt modelId="{EA9AACCA-9D36-4114-ACEF-960BF3A7349B}" type="pres">
      <dgm:prSet presAssocID="{01D8FE88-14E0-4B5E-BA8E-42C2B21BCFF6}" presName="tx1" presStyleLbl="revTx" presStyleIdx="0" presStyleCnt="5"/>
      <dgm:spPr/>
    </dgm:pt>
    <dgm:pt modelId="{7646C468-E8F3-45D2-8E34-9D0F091BBAE5}" type="pres">
      <dgm:prSet presAssocID="{01D8FE88-14E0-4B5E-BA8E-42C2B21BCFF6}" presName="vert1" presStyleCnt="0"/>
      <dgm:spPr/>
    </dgm:pt>
    <dgm:pt modelId="{B4A0BE9F-42B5-4FB6-BF38-18DCA150CD74}" type="pres">
      <dgm:prSet presAssocID="{EAE7E3E5-3814-4634-ABAC-5E8960CEFEFD}" presName="thickLine" presStyleLbl="alignNode1" presStyleIdx="1" presStyleCnt="5"/>
      <dgm:spPr/>
    </dgm:pt>
    <dgm:pt modelId="{3EA28506-C6B3-4B1E-819A-CBECC9AF9AF1}" type="pres">
      <dgm:prSet presAssocID="{EAE7E3E5-3814-4634-ABAC-5E8960CEFEFD}" presName="horz1" presStyleCnt="0"/>
      <dgm:spPr/>
    </dgm:pt>
    <dgm:pt modelId="{11C049AC-C3B6-48BD-80D4-D5F42E5FC8F6}" type="pres">
      <dgm:prSet presAssocID="{EAE7E3E5-3814-4634-ABAC-5E8960CEFEFD}" presName="tx1" presStyleLbl="revTx" presStyleIdx="1" presStyleCnt="5"/>
      <dgm:spPr/>
    </dgm:pt>
    <dgm:pt modelId="{4B20AC09-8298-44F7-830F-B106F8B3CA4B}" type="pres">
      <dgm:prSet presAssocID="{EAE7E3E5-3814-4634-ABAC-5E8960CEFEFD}" presName="vert1" presStyleCnt="0"/>
      <dgm:spPr/>
    </dgm:pt>
    <dgm:pt modelId="{9452F041-D4EE-4A6E-BE54-335805385AB7}" type="pres">
      <dgm:prSet presAssocID="{718B36C4-95B8-4E43-815A-297302FDBC94}" presName="thickLine" presStyleLbl="alignNode1" presStyleIdx="2" presStyleCnt="5"/>
      <dgm:spPr/>
    </dgm:pt>
    <dgm:pt modelId="{FCCB5547-0279-443D-A78F-0EEC10D2DF6F}" type="pres">
      <dgm:prSet presAssocID="{718B36C4-95B8-4E43-815A-297302FDBC94}" presName="horz1" presStyleCnt="0"/>
      <dgm:spPr/>
    </dgm:pt>
    <dgm:pt modelId="{FAAA0B75-6F6B-46AE-B332-03A5B6A46505}" type="pres">
      <dgm:prSet presAssocID="{718B36C4-95B8-4E43-815A-297302FDBC94}" presName="tx1" presStyleLbl="revTx" presStyleIdx="2" presStyleCnt="5"/>
      <dgm:spPr/>
    </dgm:pt>
    <dgm:pt modelId="{3C16AD7E-F6E8-4735-AC29-7660941C4C35}" type="pres">
      <dgm:prSet presAssocID="{718B36C4-95B8-4E43-815A-297302FDBC94}" presName="vert1" presStyleCnt="0"/>
      <dgm:spPr/>
    </dgm:pt>
    <dgm:pt modelId="{50ABE6ED-3BB5-473F-B4F1-B15EDED90BF1}" type="pres">
      <dgm:prSet presAssocID="{4D568A00-B4B9-4CCF-BA89-EBE270F16E19}" presName="thickLine" presStyleLbl="alignNode1" presStyleIdx="3" presStyleCnt="5"/>
      <dgm:spPr/>
    </dgm:pt>
    <dgm:pt modelId="{D2238172-FD76-4C0C-AFD7-4B245C1110E7}" type="pres">
      <dgm:prSet presAssocID="{4D568A00-B4B9-4CCF-BA89-EBE270F16E19}" presName="horz1" presStyleCnt="0"/>
      <dgm:spPr/>
    </dgm:pt>
    <dgm:pt modelId="{C49B7A69-8CE2-4830-A011-39B215B9E35E}" type="pres">
      <dgm:prSet presAssocID="{4D568A00-B4B9-4CCF-BA89-EBE270F16E19}" presName="tx1" presStyleLbl="revTx" presStyleIdx="3" presStyleCnt="5"/>
      <dgm:spPr/>
    </dgm:pt>
    <dgm:pt modelId="{8DBCB44C-22AD-4EDE-A5FB-83A318DDE799}" type="pres">
      <dgm:prSet presAssocID="{4D568A00-B4B9-4CCF-BA89-EBE270F16E19}" presName="vert1" presStyleCnt="0"/>
      <dgm:spPr/>
    </dgm:pt>
    <dgm:pt modelId="{4A755BCD-8FD1-49DB-A874-6DD79053BCE9}" type="pres">
      <dgm:prSet presAssocID="{E9497EB4-92CA-4CA1-82ED-DAD9F8B98F59}" presName="thickLine" presStyleLbl="alignNode1" presStyleIdx="4" presStyleCnt="5"/>
      <dgm:spPr/>
    </dgm:pt>
    <dgm:pt modelId="{B142E590-12D8-4170-BB45-59B4878CBD1F}" type="pres">
      <dgm:prSet presAssocID="{E9497EB4-92CA-4CA1-82ED-DAD9F8B98F59}" presName="horz1" presStyleCnt="0"/>
      <dgm:spPr/>
    </dgm:pt>
    <dgm:pt modelId="{2068D01D-34A0-451A-99FB-67E5BCAF5CD9}" type="pres">
      <dgm:prSet presAssocID="{E9497EB4-92CA-4CA1-82ED-DAD9F8B98F59}" presName="tx1" presStyleLbl="revTx" presStyleIdx="4" presStyleCnt="5"/>
      <dgm:spPr/>
    </dgm:pt>
    <dgm:pt modelId="{F67EA22C-A1D4-4742-915A-48A6FB900D65}" type="pres">
      <dgm:prSet presAssocID="{E9497EB4-92CA-4CA1-82ED-DAD9F8B98F59}" presName="vert1" presStyleCnt="0"/>
      <dgm:spPr/>
    </dgm:pt>
  </dgm:ptLst>
  <dgm:cxnLst>
    <dgm:cxn modelId="{C0A1C61D-6606-42C5-8B8F-226DDCFDBD35}" srcId="{CE59EDED-14F9-4C5A-BE46-A26AEF17B8E3}" destId="{718B36C4-95B8-4E43-815A-297302FDBC94}" srcOrd="2" destOrd="0" parTransId="{F83E5089-2162-4282-B13E-2CDB198DC008}" sibTransId="{AB0DE5A2-CF78-4FF5-A3AA-7F81122D4593}"/>
    <dgm:cxn modelId="{749DB52A-4923-47D0-B769-216F97A03658}" srcId="{CE59EDED-14F9-4C5A-BE46-A26AEF17B8E3}" destId="{4D568A00-B4B9-4CCF-BA89-EBE270F16E19}" srcOrd="3" destOrd="0" parTransId="{2538C4F7-0739-4009-9617-63EBB0CF4D0C}" sibTransId="{D4DE0D3F-49C0-4FF8-A680-B981730F14D6}"/>
    <dgm:cxn modelId="{BCE82160-FF54-4DA1-9511-A67BDA1BA265}" type="presOf" srcId="{4D568A00-B4B9-4CCF-BA89-EBE270F16E19}" destId="{C49B7A69-8CE2-4830-A011-39B215B9E35E}" srcOrd="0" destOrd="0" presId="urn:microsoft.com/office/officeart/2008/layout/LinedList"/>
    <dgm:cxn modelId="{81703443-B04B-4453-8840-DAFE25FBF3B4}" type="presOf" srcId="{CE59EDED-14F9-4C5A-BE46-A26AEF17B8E3}" destId="{DD847E21-B050-43EC-A826-56D18B602C36}" srcOrd="0" destOrd="0" presId="urn:microsoft.com/office/officeart/2008/layout/LinedList"/>
    <dgm:cxn modelId="{400C7E6A-A37C-43A3-812C-9A6A19B480FA}" srcId="{CE59EDED-14F9-4C5A-BE46-A26AEF17B8E3}" destId="{E9497EB4-92CA-4CA1-82ED-DAD9F8B98F59}" srcOrd="4" destOrd="0" parTransId="{EBE87F82-9ECA-45E6-832E-A077AA250FCB}" sibTransId="{93D8F19B-68DB-46F0-B664-FAE4836066CE}"/>
    <dgm:cxn modelId="{95B2C84D-52DE-4B6F-8278-D3A04A214709}" type="presOf" srcId="{718B36C4-95B8-4E43-815A-297302FDBC94}" destId="{FAAA0B75-6F6B-46AE-B332-03A5B6A46505}" srcOrd="0" destOrd="0" presId="urn:microsoft.com/office/officeart/2008/layout/LinedList"/>
    <dgm:cxn modelId="{09B32A4E-FFF1-4606-8440-A7DDC4F1BA73}" type="presOf" srcId="{E9497EB4-92CA-4CA1-82ED-DAD9F8B98F59}" destId="{2068D01D-34A0-451A-99FB-67E5BCAF5CD9}" srcOrd="0" destOrd="0" presId="urn:microsoft.com/office/officeart/2008/layout/LinedList"/>
    <dgm:cxn modelId="{6562B27F-54E0-46A3-9806-B1AF02FBEAA0}" srcId="{CE59EDED-14F9-4C5A-BE46-A26AEF17B8E3}" destId="{EAE7E3E5-3814-4634-ABAC-5E8960CEFEFD}" srcOrd="1" destOrd="0" parTransId="{BA0338AC-7590-4CBB-898D-25E8CF56659D}" sibTransId="{E9283532-97EF-431D-9289-A19DAFB37542}"/>
    <dgm:cxn modelId="{498AAEB6-8B80-45CB-9093-EA6A8BDBC72B}" type="presOf" srcId="{EAE7E3E5-3814-4634-ABAC-5E8960CEFEFD}" destId="{11C049AC-C3B6-48BD-80D4-D5F42E5FC8F6}" srcOrd="0" destOrd="0" presId="urn:microsoft.com/office/officeart/2008/layout/LinedList"/>
    <dgm:cxn modelId="{377018C7-12E6-4E4D-8A75-0C208D11A3C2}" srcId="{CE59EDED-14F9-4C5A-BE46-A26AEF17B8E3}" destId="{01D8FE88-14E0-4B5E-BA8E-42C2B21BCFF6}" srcOrd="0" destOrd="0" parTransId="{89B2014B-9B5C-48FB-934D-4261757D10B3}" sibTransId="{D6BB62B4-8257-4D0F-976C-F7E740976432}"/>
    <dgm:cxn modelId="{8627BBE0-3155-4890-BFE3-B45F72AA5E3B}" type="presOf" srcId="{01D8FE88-14E0-4B5E-BA8E-42C2B21BCFF6}" destId="{EA9AACCA-9D36-4114-ACEF-960BF3A7349B}" srcOrd="0" destOrd="0" presId="urn:microsoft.com/office/officeart/2008/layout/LinedList"/>
    <dgm:cxn modelId="{6C06C6B7-C84D-434B-A5C2-B6E99B394415}" type="presParOf" srcId="{DD847E21-B050-43EC-A826-56D18B602C36}" destId="{DAF7ECFF-6645-4E38-A9CD-963B6FBBE41A}" srcOrd="0" destOrd="0" presId="urn:microsoft.com/office/officeart/2008/layout/LinedList"/>
    <dgm:cxn modelId="{E64DC8E1-EC54-4266-8F9E-511CCA246A64}" type="presParOf" srcId="{DD847E21-B050-43EC-A826-56D18B602C36}" destId="{10F3F6B1-9790-4E60-87EF-D92018ADB118}" srcOrd="1" destOrd="0" presId="urn:microsoft.com/office/officeart/2008/layout/LinedList"/>
    <dgm:cxn modelId="{EC6440F1-BDCD-4BD2-BA98-1FF44DD0F522}" type="presParOf" srcId="{10F3F6B1-9790-4E60-87EF-D92018ADB118}" destId="{EA9AACCA-9D36-4114-ACEF-960BF3A7349B}" srcOrd="0" destOrd="0" presId="urn:microsoft.com/office/officeart/2008/layout/LinedList"/>
    <dgm:cxn modelId="{A7EF75CB-2AF3-4F41-ADFD-CC2044B86006}" type="presParOf" srcId="{10F3F6B1-9790-4E60-87EF-D92018ADB118}" destId="{7646C468-E8F3-45D2-8E34-9D0F091BBAE5}" srcOrd="1" destOrd="0" presId="urn:microsoft.com/office/officeart/2008/layout/LinedList"/>
    <dgm:cxn modelId="{A25A6115-8543-44A8-AE2B-4C16582A0E7B}" type="presParOf" srcId="{DD847E21-B050-43EC-A826-56D18B602C36}" destId="{B4A0BE9F-42B5-4FB6-BF38-18DCA150CD74}" srcOrd="2" destOrd="0" presId="urn:microsoft.com/office/officeart/2008/layout/LinedList"/>
    <dgm:cxn modelId="{E37101F9-FF17-46D2-87D7-32D576587967}" type="presParOf" srcId="{DD847E21-B050-43EC-A826-56D18B602C36}" destId="{3EA28506-C6B3-4B1E-819A-CBECC9AF9AF1}" srcOrd="3" destOrd="0" presId="urn:microsoft.com/office/officeart/2008/layout/LinedList"/>
    <dgm:cxn modelId="{20C3CE39-09B1-4196-BF3E-D3B5E2A225CE}" type="presParOf" srcId="{3EA28506-C6B3-4B1E-819A-CBECC9AF9AF1}" destId="{11C049AC-C3B6-48BD-80D4-D5F42E5FC8F6}" srcOrd="0" destOrd="0" presId="urn:microsoft.com/office/officeart/2008/layout/LinedList"/>
    <dgm:cxn modelId="{6C5F6F54-07C1-4236-B6AD-B23AFF61DA4F}" type="presParOf" srcId="{3EA28506-C6B3-4B1E-819A-CBECC9AF9AF1}" destId="{4B20AC09-8298-44F7-830F-B106F8B3CA4B}" srcOrd="1" destOrd="0" presId="urn:microsoft.com/office/officeart/2008/layout/LinedList"/>
    <dgm:cxn modelId="{51AB93E5-096F-48C3-9442-CE0FAAC6650A}" type="presParOf" srcId="{DD847E21-B050-43EC-A826-56D18B602C36}" destId="{9452F041-D4EE-4A6E-BE54-335805385AB7}" srcOrd="4" destOrd="0" presId="urn:microsoft.com/office/officeart/2008/layout/LinedList"/>
    <dgm:cxn modelId="{4170D207-AE9B-4477-954A-27CD38ED5533}" type="presParOf" srcId="{DD847E21-B050-43EC-A826-56D18B602C36}" destId="{FCCB5547-0279-443D-A78F-0EEC10D2DF6F}" srcOrd="5" destOrd="0" presId="urn:microsoft.com/office/officeart/2008/layout/LinedList"/>
    <dgm:cxn modelId="{9843A221-60E7-4648-A741-4B59A8840F48}" type="presParOf" srcId="{FCCB5547-0279-443D-A78F-0EEC10D2DF6F}" destId="{FAAA0B75-6F6B-46AE-B332-03A5B6A46505}" srcOrd="0" destOrd="0" presId="urn:microsoft.com/office/officeart/2008/layout/LinedList"/>
    <dgm:cxn modelId="{02C9BAAC-DA64-4BA4-8B71-43E84E616D74}" type="presParOf" srcId="{FCCB5547-0279-443D-A78F-0EEC10D2DF6F}" destId="{3C16AD7E-F6E8-4735-AC29-7660941C4C35}" srcOrd="1" destOrd="0" presId="urn:microsoft.com/office/officeart/2008/layout/LinedList"/>
    <dgm:cxn modelId="{16C70E8A-A05B-4B80-8B2C-1A215E1C660C}" type="presParOf" srcId="{DD847E21-B050-43EC-A826-56D18B602C36}" destId="{50ABE6ED-3BB5-473F-B4F1-B15EDED90BF1}" srcOrd="6" destOrd="0" presId="urn:microsoft.com/office/officeart/2008/layout/LinedList"/>
    <dgm:cxn modelId="{0F4DA8AF-FF07-4A8F-BB8B-3DF61AB05433}" type="presParOf" srcId="{DD847E21-B050-43EC-A826-56D18B602C36}" destId="{D2238172-FD76-4C0C-AFD7-4B245C1110E7}" srcOrd="7" destOrd="0" presId="urn:microsoft.com/office/officeart/2008/layout/LinedList"/>
    <dgm:cxn modelId="{1CF24C97-81F3-4826-B538-9FAE4EDB4853}" type="presParOf" srcId="{D2238172-FD76-4C0C-AFD7-4B245C1110E7}" destId="{C49B7A69-8CE2-4830-A011-39B215B9E35E}" srcOrd="0" destOrd="0" presId="urn:microsoft.com/office/officeart/2008/layout/LinedList"/>
    <dgm:cxn modelId="{FCD2A286-1142-4351-905F-98C0CFC60722}" type="presParOf" srcId="{D2238172-FD76-4C0C-AFD7-4B245C1110E7}" destId="{8DBCB44C-22AD-4EDE-A5FB-83A318DDE799}" srcOrd="1" destOrd="0" presId="urn:microsoft.com/office/officeart/2008/layout/LinedList"/>
    <dgm:cxn modelId="{4114010F-095C-474A-97A1-D724A98468FE}" type="presParOf" srcId="{DD847E21-B050-43EC-A826-56D18B602C36}" destId="{4A755BCD-8FD1-49DB-A874-6DD79053BCE9}" srcOrd="8" destOrd="0" presId="urn:microsoft.com/office/officeart/2008/layout/LinedList"/>
    <dgm:cxn modelId="{378E9050-4238-48D0-B967-175A7D1CF701}" type="presParOf" srcId="{DD847E21-B050-43EC-A826-56D18B602C36}" destId="{B142E590-12D8-4170-BB45-59B4878CBD1F}" srcOrd="9" destOrd="0" presId="urn:microsoft.com/office/officeart/2008/layout/LinedList"/>
    <dgm:cxn modelId="{0B0B1339-4875-453F-8659-BB28B9964C1E}" type="presParOf" srcId="{B142E590-12D8-4170-BB45-59B4878CBD1F}" destId="{2068D01D-34A0-451A-99FB-67E5BCAF5CD9}" srcOrd="0" destOrd="0" presId="urn:microsoft.com/office/officeart/2008/layout/LinedList"/>
    <dgm:cxn modelId="{130A6330-C2C3-4279-8373-6AA8CAE5D1B0}" type="presParOf" srcId="{B142E590-12D8-4170-BB45-59B4878CBD1F}" destId="{F67EA22C-A1D4-4742-915A-48A6FB900D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18B516E-9E66-412A-A972-74C5B58CF31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2DA0C3-0D10-45B9-A4D2-8459AA72EC6F}">
      <dgm:prSet/>
      <dgm:spPr/>
      <dgm:t>
        <a:bodyPr/>
        <a:lstStyle/>
        <a:p>
          <a:r>
            <a:rPr lang="en-IN" dirty="0"/>
            <a:t>Key features of </a:t>
          </a:r>
          <a:r>
            <a:rPr lang="en-IN" dirty="0" err="1"/>
            <a:t>XGBoost</a:t>
          </a:r>
          <a:r>
            <a:rPr lang="en-IN" dirty="0"/>
            <a:t> </a:t>
          </a:r>
        </a:p>
      </dgm:t>
    </dgm:pt>
    <dgm:pt modelId="{2C647BB8-BE9D-484A-A566-0353649CBC28}" type="parTrans" cxnId="{3E72E5A9-BEEB-4E45-AEAC-D2D8775D18D3}">
      <dgm:prSet/>
      <dgm:spPr/>
      <dgm:t>
        <a:bodyPr/>
        <a:lstStyle/>
        <a:p>
          <a:endParaRPr lang="en-IN"/>
        </a:p>
      </dgm:t>
    </dgm:pt>
    <dgm:pt modelId="{D28A9428-6BC9-402D-80D5-82780D5FB5D0}" type="sibTrans" cxnId="{3E72E5A9-BEEB-4E45-AEAC-D2D8775D18D3}">
      <dgm:prSet/>
      <dgm:spPr/>
      <dgm:t>
        <a:bodyPr/>
        <a:lstStyle/>
        <a:p>
          <a:endParaRPr lang="en-IN"/>
        </a:p>
      </dgm:t>
    </dgm:pt>
    <dgm:pt modelId="{C7C2884C-713A-4381-AE2D-AB8A18B96A40}" type="pres">
      <dgm:prSet presAssocID="{C18B516E-9E66-412A-A972-74C5B58CF314}" presName="linear" presStyleCnt="0">
        <dgm:presLayoutVars>
          <dgm:animLvl val="lvl"/>
          <dgm:resizeHandles val="exact"/>
        </dgm:presLayoutVars>
      </dgm:prSet>
      <dgm:spPr/>
    </dgm:pt>
    <dgm:pt modelId="{AF3DDB08-07CB-4545-A752-A6702C5D3921}" type="pres">
      <dgm:prSet presAssocID="{E22DA0C3-0D10-45B9-A4D2-8459AA72EC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D41F60F-BC46-448F-BC87-B77D4CE0B171}" type="presOf" srcId="{E22DA0C3-0D10-45B9-A4D2-8459AA72EC6F}" destId="{AF3DDB08-07CB-4545-A752-A6702C5D3921}" srcOrd="0" destOrd="0" presId="urn:microsoft.com/office/officeart/2005/8/layout/vList2"/>
    <dgm:cxn modelId="{3E72E5A9-BEEB-4E45-AEAC-D2D8775D18D3}" srcId="{C18B516E-9E66-412A-A972-74C5B58CF314}" destId="{E22DA0C3-0D10-45B9-A4D2-8459AA72EC6F}" srcOrd="0" destOrd="0" parTransId="{2C647BB8-BE9D-484A-A566-0353649CBC28}" sibTransId="{D28A9428-6BC9-402D-80D5-82780D5FB5D0}"/>
    <dgm:cxn modelId="{4D4B7CDB-5605-4C17-BD0F-8EFB637C4A8E}" type="presOf" srcId="{C18B516E-9E66-412A-A972-74C5B58CF314}" destId="{C7C2884C-713A-4381-AE2D-AB8A18B96A40}" srcOrd="0" destOrd="0" presId="urn:microsoft.com/office/officeart/2005/8/layout/vList2"/>
    <dgm:cxn modelId="{05FB29DD-752F-43C3-9646-4AFEBD5DE0D9}" type="presParOf" srcId="{C7C2884C-713A-4381-AE2D-AB8A18B96A40}" destId="{AF3DDB08-07CB-4545-A752-A6702C5D39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7CEDF-5126-4C8F-BF1C-F143126961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D8B07C-DEEB-483A-B039-E43C56D410A5}">
      <dgm:prSet/>
      <dgm:spPr/>
      <dgm:t>
        <a:bodyPr/>
        <a:lstStyle/>
        <a:p>
          <a:r>
            <a:rPr lang="en-IN" dirty="0" err="1"/>
            <a:t>Dr.</a:t>
          </a:r>
          <a:r>
            <a:rPr lang="en-IN" dirty="0"/>
            <a:t> N DILIP RAJA</a:t>
          </a:r>
        </a:p>
      </dgm:t>
    </dgm:pt>
    <dgm:pt modelId="{0B46AD1F-2904-4BE2-A982-9C509FF21B43}" type="parTrans" cxnId="{A27C1E02-ACB7-4FF7-A96B-898A6CBBD0EE}">
      <dgm:prSet/>
      <dgm:spPr/>
      <dgm:t>
        <a:bodyPr/>
        <a:lstStyle/>
        <a:p>
          <a:endParaRPr lang="en-IN"/>
        </a:p>
      </dgm:t>
    </dgm:pt>
    <dgm:pt modelId="{56C5E059-03FF-4D65-A1C6-0A02689489D8}" type="sibTrans" cxnId="{A27C1E02-ACB7-4FF7-A96B-898A6CBBD0EE}">
      <dgm:prSet/>
      <dgm:spPr/>
      <dgm:t>
        <a:bodyPr/>
        <a:lstStyle/>
        <a:p>
          <a:endParaRPr lang="en-IN"/>
        </a:p>
      </dgm:t>
    </dgm:pt>
    <dgm:pt modelId="{87FD6DA5-2E36-435D-A636-990A90CD098D}" type="pres">
      <dgm:prSet presAssocID="{F547CEDF-5126-4C8F-BF1C-F1431269615C}" presName="linearFlow" presStyleCnt="0">
        <dgm:presLayoutVars>
          <dgm:dir/>
          <dgm:resizeHandles val="exact"/>
        </dgm:presLayoutVars>
      </dgm:prSet>
      <dgm:spPr/>
    </dgm:pt>
    <dgm:pt modelId="{830BDA58-B948-46F0-A44F-79EB5E9127BC}" type="pres">
      <dgm:prSet presAssocID="{E9D8B07C-DEEB-483A-B039-E43C56D410A5}" presName="composite" presStyleCnt="0"/>
      <dgm:spPr/>
    </dgm:pt>
    <dgm:pt modelId="{FE83072B-B06B-4DE6-B066-5136EDAC77F0}" type="pres">
      <dgm:prSet presAssocID="{E9D8B07C-DEEB-483A-B039-E43C56D410A5}" presName="imgShp" presStyleLbl="fg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</dgm:spPr>
    </dgm:pt>
    <dgm:pt modelId="{D671EC28-81F6-41BE-82A9-31E92E9E34E7}" type="pres">
      <dgm:prSet presAssocID="{E9D8B07C-DEEB-483A-B039-E43C56D410A5}" presName="txShp" presStyleLbl="node1" presStyleIdx="0" presStyleCnt="1">
        <dgm:presLayoutVars>
          <dgm:bulletEnabled val="1"/>
        </dgm:presLayoutVars>
      </dgm:prSet>
      <dgm:spPr/>
    </dgm:pt>
  </dgm:ptLst>
  <dgm:cxnLst>
    <dgm:cxn modelId="{A27C1E02-ACB7-4FF7-A96B-898A6CBBD0EE}" srcId="{F547CEDF-5126-4C8F-BF1C-F1431269615C}" destId="{E9D8B07C-DEEB-483A-B039-E43C56D410A5}" srcOrd="0" destOrd="0" parTransId="{0B46AD1F-2904-4BE2-A982-9C509FF21B43}" sibTransId="{56C5E059-03FF-4D65-A1C6-0A02689489D8}"/>
    <dgm:cxn modelId="{0B2A7F61-4217-435F-A6C7-650FAFE61E41}" type="presOf" srcId="{F547CEDF-5126-4C8F-BF1C-F1431269615C}" destId="{87FD6DA5-2E36-435D-A636-990A90CD098D}" srcOrd="0" destOrd="0" presId="urn:microsoft.com/office/officeart/2005/8/layout/vList3"/>
    <dgm:cxn modelId="{18BDF17F-8379-4265-BB3A-97024A5F5131}" type="presOf" srcId="{E9D8B07C-DEEB-483A-B039-E43C56D410A5}" destId="{D671EC28-81F6-41BE-82A9-31E92E9E34E7}" srcOrd="0" destOrd="0" presId="urn:microsoft.com/office/officeart/2005/8/layout/vList3"/>
    <dgm:cxn modelId="{20F8B0FC-9008-4036-9031-2825305D2500}" type="presParOf" srcId="{87FD6DA5-2E36-435D-A636-990A90CD098D}" destId="{830BDA58-B948-46F0-A44F-79EB5E9127BC}" srcOrd="0" destOrd="0" presId="urn:microsoft.com/office/officeart/2005/8/layout/vList3"/>
    <dgm:cxn modelId="{5EF32108-D6E7-46E0-AB39-B82C8204682D}" type="presParOf" srcId="{830BDA58-B948-46F0-A44F-79EB5E9127BC}" destId="{FE83072B-B06B-4DE6-B066-5136EDAC77F0}" srcOrd="0" destOrd="0" presId="urn:microsoft.com/office/officeart/2005/8/layout/vList3"/>
    <dgm:cxn modelId="{219E8626-87B0-4929-8C63-A7BCA7C48DE9}" type="presParOf" srcId="{830BDA58-B948-46F0-A44F-79EB5E9127BC}" destId="{D671EC28-81F6-41BE-82A9-31E92E9E34E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3E0113A-C1B1-4516-8853-56BCEB4A72A2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2E1F9D4-2398-4BD6-8A72-C6EC5475D250}">
      <dgm:prSet/>
      <dgm:spPr/>
      <dgm:t>
        <a:bodyPr/>
        <a:lstStyle/>
        <a:p>
          <a:pPr algn="just"/>
          <a:r>
            <a:rPr lang="en-IN" dirty="0"/>
            <a:t>Efficient handling of missing values, which allows it to handle real-world data with missing values without requiring significant pre-processing. </a:t>
          </a:r>
        </a:p>
      </dgm:t>
    </dgm:pt>
    <dgm:pt modelId="{C8A3A937-2ABB-4A94-B0DE-AB4087A3B4C6}" type="parTrans" cxnId="{05231EE6-7F76-4C13-9F07-E5E9AAA67438}">
      <dgm:prSet/>
      <dgm:spPr/>
      <dgm:t>
        <a:bodyPr/>
        <a:lstStyle/>
        <a:p>
          <a:endParaRPr lang="en-IN"/>
        </a:p>
      </dgm:t>
    </dgm:pt>
    <dgm:pt modelId="{1EB8E3FD-3955-42FE-9442-3F4389B6F8A1}" type="sibTrans" cxnId="{05231EE6-7F76-4C13-9F07-E5E9AAA67438}">
      <dgm:prSet/>
      <dgm:spPr/>
      <dgm:t>
        <a:bodyPr/>
        <a:lstStyle/>
        <a:p>
          <a:endParaRPr lang="en-IN"/>
        </a:p>
      </dgm:t>
    </dgm:pt>
    <dgm:pt modelId="{33D8C1D8-B618-4DFA-89C0-63C962392FC3}">
      <dgm:prSet/>
      <dgm:spPr/>
      <dgm:t>
        <a:bodyPr/>
        <a:lstStyle/>
        <a:p>
          <a:pPr algn="just"/>
          <a:r>
            <a:rPr lang="en-IN" dirty="0"/>
            <a:t>Has built-in support for parallel processing, making it possible to train models on large datasets in a reasonable amount of time</a:t>
          </a:r>
        </a:p>
      </dgm:t>
    </dgm:pt>
    <dgm:pt modelId="{17A2D796-1E49-4F0D-AC0E-791C3C51776C}" type="parTrans" cxnId="{76A91082-B61B-4D15-9BB8-42C024669434}">
      <dgm:prSet/>
      <dgm:spPr/>
      <dgm:t>
        <a:bodyPr/>
        <a:lstStyle/>
        <a:p>
          <a:endParaRPr lang="en-IN"/>
        </a:p>
      </dgm:t>
    </dgm:pt>
    <dgm:pt modelId="{AE95F9ED-39DD-4BE8-82F0-289C3B1483DB}" type="sibTrans" cxnId="{76A91082-B61B-4D15-9BB8-42C024669434}">
      <dgm:prSet/>
      <dgm:spPr/>
      <dgm:t>
        <a:bodyPr/>
        <a:lstStyle/>
        <a:p>
          <a:endParaRPr lang="en-IN"/>
        </a:p>
      </dgm:t>
    </dgm:pt>
    <dgm:pt modelId="{1CBDE309-9F3A-43D5-AFF8-E35A01E9840F}">
      <dgm:prSet/>
      <dgm:spPr/>
      <dgm:t>
        <a:bodyPr/>
        <a:lstStyle/>
        <a:p>
          <a:pPr algn="just"/>
          <a:r>
            <a:rPr lang="en-IN" dirty="0"/>
            <a:t>Can be used in a variety of applications, including Kaggle competitions, recommendation systems, and click-through rate prediction, among others. </a:t>
          </a:r>
        </a:p>
      </dgm:t>
    </dgm:pt>
    <dgm:pt modelId="{D033EA86-C002-413D-8AA9-9621E813E57D}" type="parTrans" cxnId="{AA21FBBF-4F4E-4527-9786-0EB904A5F71A}">
      <dgm:prSet/>
      <dgm:spPr/>
      <dgm:t>
        <a:bodyPr/>
        <a:lstStyle/>
        <a:p>
          <a:endParaRPr lang="en-IN"/>
        </a:p>
      </dgm:t>
    </dgm:pt>
    <dgm:pt modelId="{AE63C38F-5434-4834-8DAC-FEF3456BDF14}" type="sibTrans" cxnId="{AA21FBBF-4F4E-4527-9786-0EB904A5F71A}">
      <dgm:prSet/>
      <dgm:spPr/>
      <dgm:t>
        <a:bodyPr/>
        <a:lstStyle/>
        <a:p>
          <a:endParaRPr lang="en-IN"/>
        </a:p>
      </dgm:t>
    </dgm:pt>
    <dgm:pt modelId="{75C1F4F5-68D5-40FC-9F0D-EEEDD50932BF}">
      <dgm:prSet/>
      <dgm:spPr/>
      <dgm:t>
        <a:bodyPr/>
        <a:lstStyle/>
        <a:p>
          <a:pPr algn="just"/>
          <a:r>
            <a:rPr lang="en-IN" dirty="0"/>
            <a:t>Highly customizable and allows for fine-tuning of various model parameters to optimize performance</a:t>
          </a:r>
        </a:p>
      </dgm:t>
    </dgm:pt>
    <dgm:pt modelId="{A8C9B323-DBFC-4687-B12F-7136F4AE3FEE}" type="parTrans" cxnId="{F98DCFE6-24BC-48EE-B428-74B16417DA4B}">
      <dgm:prSet/>
      <dgm:spPr/>
      <dgm:t>
        <a:bodyPr/>
        <a:lstStyle/>
        <a:p>
          <a:endParaRPr lang="en-IN"/>
        </a:p>
      </dgm:t>
    </dgm:pt>
    <dgm:pt modelId="{FEFDEAF7-6381-4426-B7AB-13D143E25193}" type="sibTrans" cxnId="{F98DCFE6-24BC-48EE-B428-74B16417DA4B}">
      <dgm:prSet/>
      <dgm:spPr/>
      <dgm:t>
        <a:bodyPr/>
        <a:lstStyle/>
        <a:p>
          <a:endParaRPr lang="en-IN"/>
        </a:p>
      </dgm:t>
    </dgm:pt>
    <dgm:pt modelId="{D3CCDB54-39B0-46EE-8AD9-C7D40C46906A}" type="pres">
      <dgm:prSet presAssocID="{23E0113A-C1B1-4516-8853-56BCEB4A72A2}" presName="linearFlow" presStyleCnt="0">
        <dgm:presLayoutVars>
          <dgm:dir/>
          <dgm:resizeHandles val="exact"/>
        </dgm:presLayoutVars>
      </dgm:prSet>
      <dgm:spPr/>
    </dgm:pt>
    <dgm:pt modelId="{4562E4EB-0AC2-4C78-882D-24C9AD024CDF}" type="pres">
      <dgm:prSet presAssocID="{02E1F9D4-2398-4BD6-8A72-C6EC5475D250}" presName="composite" presStyleCnt="0"/>
      <dgm:spPr/>
    </dgm:pt>
    <dgm:pt modelId="{338FAD23-62CC-4D16-ABF8-130825311517}" type="pres">
      <dgm:prSet presAssocID="{02E1F9D4-2398-4BD6-8A72-C6EC5475D250}" presName="imgShp" presStyleLbl="fgImgPlace1" presStyleIdx="0" presStyleCnt="4" custLinFactX="-48450" custLinFactNeighborX="-100000" custLinFactNeighborY="-457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 with solid fill"/>
        </a:ext>
      </dgm:extLst>
    </dgm:pt>
    <dgm:pt modelId="{7EEF418F-242B-4A25-9F65-8DB1D3291F79}" type="pres">
      <dgm:prSet presAssocID="{02E1F9D4-2398-4BD6-8A72-C6EC5475D250}" presName="txShp" presStyleLbl="node1" presStyleIdx="0" presStyleCnt="4" custScaleX="140397">
        <dgm:presLayoutVars>
          <dgm:bulletEnabled val="1"/>
        </dgm:presLayoutVars>
      </dgm:prSet>
      <dgm:spPr/>
    </dgm:pt>
    <dgm:pt modelId="{57FD8AF1-60A4-4669-95E7-BFBB77F53A62}" type="pres">
      <dgm:prSet presAssocID="{1EB8E3FD-3955-42FE-9442-3F4389B6F8A1}" presName="spacing" presStyleCnt="0"/>
      <dgm:spPr/>
    </dgm:pt>
    <dgm:pt modelId="{7B65E236-9501-44DB-9ADC-20EE40490F12}" type="pres">
      <dgm:prSet presAssocID="{33D8C1D8-B618-4DFA-89C0-63C962392FC3}" presName="composite" presStyleCnt="0"/>
      <dgm:spPr/>
    </dgm:pt>
    <dgm:pt modelId="{8657E180-11DF-4201-99F1-AB5C93D757CE}" type="pres">
      <dgm:prSet presAssocID="{33D8C1D8-B618-4DFA-89C0-63C962392FC3}" presName="imgShp" presStyleLbl="fgImgPlace1" presStyleIdx="1" presStyleCnt="4" custLinFactX="-48450" custLinFactNeighborX="-100000" custLinFactNeighborY="44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outline"/>
        </a:ext>
      </dgm:extLst>
    </dgm:pt>
    <dgm:pt modelId="{F044B86F-369E-404E-9BD5-DD66504B114C}" type="pres">
      <dgm:prSet presAssocID="{33D8C1D8-B618-4DFA-89C0-63C962392FC3}" presName="txShp" presStyleLbl="node1" presStyleIdx="1" presStyleCnt="4" custScaleX="141223">
        <dgm:presLayoutVars>
          <dgm:bulletEnabled val="1"/>
        </dgm:presLayoutVars>
      </dgm:prSet>
      <dgm:spPr/>
    </dgm:pt>
    <dgm:pt modelId="{434FAC6A-F017-4365-A956-46E91468C76A}" type="pres">
      <dgm:prSet presAssocID="{AE95F9ED-39DD-4BE8-82F0-289C3B1483DB}" presName="spacing" presStyleCnt="0"/>
      <dgm:spPr/>
    </dgm:pt>
    <dgm:pt modelId="{EFA30B81-5D07-42FE-8395-B55AE6676ADA}" type="pres">
      <dgm:prSet presAssocID="{1CBDE309-9F3A-43D5-AFF8-E35A01E9840F}" presName="composite" presStyleCnt="0"/>
      <dgm:spPr/>
    </dgm:pt>
    <dgm:pt modelId="{E5870F04-AAA4-412D-984D-4C5945DFCE5B}" type="pres">
      <dgm:prSet presAssocID="{1CBDE309-9F3A-43D5-AFF8-E35A01E9840F}" presName="imgShp" presStyleLbl="fgImgPlace1" presStyleIdx="2" presStyleCnt="4" custLinFactX="-48450" custLinFactNeighborX="-100000" custLinFactNeighborY="114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 outline"/>
        </a:ext>
      </dgm:extLst>
    </dgm:pt>
    <dgm:pt modelId="{0D3F4CC2-0CB1-44B2-9B8E-FF6095775E2D}" type="pres">
      <dgm:prSet presAssocID="{1CBDE309-9F3A-43D5-AFF8-E35A01E9840F}" presName="txShp" presStyleLbl="node1" presStyleIdx="2" presStyleCnt="4" custScaleX="141269">
        <dgm:presLayoutVars>
          <dgm:bulletEnabled val="1"/>
        </dgm:presLayoutVars>
      </dgm:prSet>
      <dgm:spPr/>
    </dgm:pt>
    <dgm:pt modelId="{9109BE92-D50B-42EB-BB0D-57AC16181132}" type="pres">
      <dgm:prSet presAssocID="{AE63C38F-5434-4834-8DAC-FEF3456BDF14}" presName="spacing" presStyleCnt="0"/>
      <dgm:spPr/>
    </dgm:pt>
    <dgm:pt modelId="{1920DE2F-F6FA-454D-BFE5-DC53B85F5DA4}" type="pres">
      <dgm:prSet presAssocID="{75C1F4F5-68D5-40FC-9F0D-EEEDD50932BF}" presName="composite" presStyleCnt="0"/>
      <dgm:spPr/>
    </dgm:pt>
    <dgm:pt modelId="{339DB2BB-927A-4C75-B985-9CD8B9FF5CC7}" type="pres">
      <dgm:prSet presAssocID="{75C1F4F5-68D5-40FC-9F0D-EEEDD50932BF}" presName="imgShp" presStyleLbl="fgImgPlace1" presStyleIdx="3" presStyleCnt="4" custLinFactX="-59897" custLinFactNeighborX="-100000" custLinFactNeighborY="-114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ntal Tools outline"/>
        </a:ext>
      </dgm:extLst>
    </dgm:pt>
    <dgm:pt modelId="{DD21B279-1600-4773-9CFD-1F1B2F80A642}" type="pres">
      <dgm:prSet presAssocID="{75C1F4F5-68D5-40FC-9F0D-EEEDD50932BF}" presName="txShp" presStyleLbl="node1" presStyleIdx="3" presStyleCnt="4" custScaleX="141804">
        <dgm:presLayoutVars>
          <dgm:bulletEnabled val="1"/>
        </dgm:presLayoutVars>
      </dgm:prSet>
      <dgm:spPr/>
    </dgm:pt>
  </dgm:ptLst>
  <dgm:cxnLst>
    <dgm:cxn modelId="{C57C0B5F-03E0-4261-853C-C6C8D0616764}" type="presOf" srcId="{33D8C1D8-B618-4DFA-89C0-63C962392FC3}" destId="{F044B86F-369E-404E-9BD5-DD66504B114C}" srcOrd="0" destOrd="0" presId="urn:microsoft.com/office/officeart/2005/8/layout/vList3"/>
    <dgm:cxn modelId="{D21BD04A-E2F9-459B-A342-7071CDC7D602}" type="presOf" srcId="{75C1F4F5-68D5-40FC-9F0D-EEEDD50932BF}" destId="{DD21B279-1600-4773-9CFD-1F1B2F80A642}" srcOrd="0" destOrd="0" presId="urn:microsoft.com/office/officeart/2005/8/layout/vList3"/>
    <dgm:cxn modelId="{669A5073-B393-49DE-A299-BF42A2651C8E}" type="presOf" srcId="{1CBDE309-9F3A-43D5-AFF8-E35A01E9840F}" destId="{0D3F4CC2-0CB1-44B2-9B8E-FF6095775E2D}" srcOrd="0" destOrd="0" presId="urn:microsoft.com/office/officeart/2005/8/layout/vList3"/>
    <dgm:cxn modelId="{76A91082-B61B-4D15-9BB8-42C024669434}" srcId="{23E0113A-C1B1-4516-8853-56BCEB4A72A2}" destId="{33D8C1D8-B618-4DFA-89C0-63C962392FC3}" srcOrd="1" destOrd="0" parTransId="{17A2D796-1E49-4F0D-AC0E-791C3C51776C}" sibTransId="{AE95F9ED-39DD-4BE8-82F0-289C3B1483DB}"/>
    <dgm:cxn modelId="{23BCB590-FB2B-4CFD-BB96-82F684B39828}" type="presOf" srcId="{02E1F9D4-2398-4BD6-8A72-C6EC5475D250}" destId="{7EEF418F-242B-4A25-9F65-8DB1D3291F79}" srcOrd="0" destOrd="0" presId="urn:microsoft.com/office/officeart/2005/8/layout/vList3"/>
    <dgm:cxn modelId="{AA21FBBF-4F4E-4527-9786-0EB904A5F71A}" srcId="{23E0113A-C1B1-4516-8853-56BCEB4A72A2}" destId="{1CBDE309-9F3A-43D5-AFF8-E35A01E9840F}" srcOrd="2" destOrd="0" parTransId="{D033EA86-C002-413D-8AA9-9621E813E57D}" sibTransId="{AE63C38F-5434-4834-8DAC-FEF3456BDF14}"/>
    <dgm:cxn modelId="{E306D7E2-5F6D-4F45-8074-6DBD9C415015}" type="presOf" srcId="{23E0113A-C1B1-4516-8853-56BCEB4A72A2}" destId="{D3CCDB54-39B0-46EE-8AD9-C7D40C46906A}" srcOrd="0" destOrd="0" presId="urn:microsoft.com/office/officeart/2005/8/layout/vList3"/>
    <dgm:cxn modelId="{05231EE6-7F76-4C13-9F07-E5E9AAA67438}" srcId="{23E0113A-C1B1-4516-8853-56BCEB4A72A2}" destId="{02E1F9D4-2398-4BD6-8A72-C6EC5475D250}" srcOrd="0" destOrd="0" parTransId="{C8A3A937-2ABB-4A94-B0DE-AB4087A3B4C6}" sibTransId="{1EB8E3FD-3955-42FE-9442-3F4389B6F8A1}"/>
    <dgm:cxn modelId="{F98DCFE6-24BC-48EE-B428-74B16417DA4B}" srcId="{23E0113A-C1B1-4516-8853-56BCEB4A72A2}" destId="{75C1F4F5-68D5-40FC-9F0D-EEEDD50932BF}" srcOrd="3" destOrd="0" parTransId="{A8C9B323-DBFC-4687-B12F-7136F4AE3FEE}" sibTransId="{FEFDEAF7-6381-4426-B7AB-13D143E25193}"/>
    <dgm:cxn modelId="{85084B86-68B3-4A01-9F6D-30C4B882A2F5}" type="presParOf" srcId="{D3CCDB54-39B0-46EE-8AD9-C7D40C46906A}" destId="{4562E4EB-0AC2-4C78-882D-24C9AD024CDF}" srcOrd="0" destOrd="0" presId="urn:microsoft.com/office/officeart/2005/8/layout/vList3"/>
    <dgm:cxn modelId="{A14E39E8-B70A-4D30-9FC4-759A48F690F6}" type="presParOf" srcId="{4562E4EB-0AC2-4C78-882D-24C9AD024CDF}" destId="{338FAD23-62CC-4D16-ABF8-130825311517}" srcOrd="0" destOrd="0" presId="urn:microsoft.com/office/officeart/2005/8/layout/vList3"/>
    <dgm:cxn modelId="{163B6476-0812-4B23-85CF-7F7E58C92627}" type="presParOf" srcId="{4562E4EB-0AC2-4C78-882D-24C9AD024CDF}" destId="{7EEF418F-242B-4A25-9F65-8DB1D3291F79}" srcOrd="1" destOrd="0" presId="urn:microsoft.com/office/officeart/2005/8/layout/vList3"/>
    <dgm:cxn modelId="{7D6BFE13-2A40-435E-A4B6-FB39F4A2457D}" type="presParOf" srcId="{D3CCDB54-39B0-46EE-8AD9-C7D40C46906A}" destId="{57FD8AF1-60A4-4669-95E7-BFBB77F53A62}" srcOrd="1" destOrd="0" presId="urn:microsoft.com/office/officeart/2005/8/layout/vList3"/>
    <dgm:cxn modelId="{67FCC7F9-A17E-4654-8F8A-63F45C3D737B}" type="presParOf" srcId="{D3CCDB54-39B0-46EE-8AD9-C7D40C46906A}" destId="{7B65E236-9501-44DB-9ADC-20EE40490F12}" srcOrd="2" destOrd="0" presId="urn:microsoft.com/office/officeart/2005/8/layout/vList3"/>
    <dgm:cxn modelId="{46F3903E-45D0-4DAC-A88B-2A358B81CC90}" type="presParOf" srcId="{7B65E236-9501-44DB-9ADC-20EE40490F12}" destId="{8657E180-11DF-4201-99F1-AB5C93D757CE}" srcOrd="0" destOrd="0" presId="urn:microsoft.com/office/officeart/2005/8/layout/vList3"/>
    <dgm:cxn modelId="{BFBE8C64-41DA-4EF0-94E3-1568CE2C4820}" type="presParOf" srcId="{7B65E236-9501-44DB-9ADC-20EE40490F12}" destId="{F044B86F-369E-404E-9BD5-DD66504B114C}" srcOrd="1" destOrd="0" presId="urn:microsoft.com/office/officeart/2005/8/layout/vList3"/>
    <dgm:cxn modelId="{D9BDA9E7-252C-47B8-A48B-62976A3A1948}" type="presParOf" srcId="{D3CCDB54-39B0-46EE-8AD9-C7D40C46906A}" destId="{434FAC6A-F017-4365-A956-46E91468C76A}" srcOrd="3" destOrd="0" presId="urn:microsoft.com/office/officeart/2005/8/layout/vList3"/>
    <dgm:cxn modelId="{9CB4D332-515E-4C5F-8A7D-7881DBC6A428}" type="presParOf" srcId="{D3CCDB54-39B0-46EE-8AD9-C7D40C46906A}" destId="{EFA30B81-5D07-42FE-8395-B55AE6676ADA}" srcOrd="4" destOrd="0" presId="urn:microsoft.com/office/officeart/2005/8/layout/vList3"/>
    <dgm:cxn modelId="{E2813B32-B25B-4F58-A4D0-B03FA6B7CBD7}" type="presParOf" srcId="{EFA30B81-5D07-42FE-8395-B55AE6676ADA}" destId="{E5870F04-AAA4-412D-984D-4C5945DFCE5B}" srcOrd="0" destOrd="0" presId="urn:microsoft.com/office/officeart/2005/8/layout/vList3"/>
    <dgm:cxn modelId="{67C8C7BA-87B2-4278-84FB-AD05D68802B3}" type="presParOf" srcId="{EFA30B81-5D07-42FE-8395-B55AE6676ADA}" destId="{0D3F4CC2-0CB1-44B2-9B8E-FF6095775E2D}" srcOrd="1" destOrd="0" presId="urn:microsoft.com/office/officeart/2005/8/layout/vList3"/>
    <dgm:cxn modelId="{746C85CF-7BD4-4B8D-99E5-F6226FFCB911}" type="presParOf" srcId="{D3CCDB54-39B0-46EE-8AD9-C7D40C46906A}" destId="{9109BE92-D50B-42EB-BB0D-57AC16181132}" srcOrd="5" destOrd="0" presId="urn:microsoft.com/office/officeart/2005/8/layout/vList3"/>
    <dgm:cxn modelId="{653859B6-7B58-4DFF-B712-EB09323DFA28}" type="presParOf" srcId="{D3CCDB54-39B0-46EE-8AD9-C7D40C46906A}" destId="{1920DE2F-F6FA-454D-BFE5-DC53B85F5DA4}" srcOrd="6" destOrd="0" presId="urn:microsoft.com/office/officeart/2005/8/layout/vList3"/>
    <dgm:cxn modelId="{33C398EE-0ACF-4471-B8CB-38F871657CBB}" type="presParOf" srcId="{1920DE2F-F6FA-454D-BFE5-DC53B85F5DA4}" destId="{339DB2BB-927A-4C75-B985-9CD8B9FF5CC7}" srcOrd="0" destOrd="0" presId="urn:microsoft.com/office/officeart/2005/8/layout/vList3"/>
    <dgm:cxn modelId="{FE326319-CBD5-4155-BD56-682B3BC9259A}" type="presParOf" srcId="{1920DE2F-F6FA-454D-BFE5-DC53B85F5DA4}" destId="{DD21B279-1600-4773-9CFD-1F1B2F80A6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CBA7167-DB60-44ED-8A9E-23DB9FA0F6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A2D9461-F078-424B-A0D3-D269BD7DADA9}">
      <dgm:prSet/>
      <dgm:spPr/>
      <dgm:t>
        <a:bodyPr/>
        <a:lstStyle/>
        <a:p>
          <a:r>
            <a:rPr lang="en-IN" b="1"/>
            <a:t>XGBoost Parameters</a:t>
          </a:r>
          <a:endParaRPr lang="en-IN"/>
        </a:p>
      </dgm:t>
    </dgm:pt>
    <dgm:pt modelId="{5D0EDA04-164B-437E-9DFA-3A3B4EC9EE99}" type="parTrans" cxnId="{07EDF5B8-4A2C-4B2C-BD15-684B571BA2D3}">
      <dgm:prSet/>
      <dgm:spPr/>
      <dgm:t>
        <a:bodyPr/>
        <a:lstStyle/>
        <a:p>
          <a:endParaRPr lang="en-IN"/>
        </a:p>
      </dgm:t>
    </dgm:pt>
    <dgm:pt modelId="{B9426B3E-3889-4444-A983-60FFC77CFB23}" type="sibTrans" cxnId="{07EDF5B8-4A2C-4B2C-BD15-684B571BA2D3}">
      <dgm:prSet/>
      <dgm:spPr/>
      <dgm:t>
        <a:bodyPr/>
        <a:lstStyle/>
        <a:p>
          <a:endParaRPr lang="en-IN"/>
        </a:p>
      </dgm:t>
    </dgm:pt>
    <dgm:pt modelId="{C3853EB8-B54D-498D-84B6-A25108F74A40}" type="pres">
      <dgm:prSet presAssocID="{CCBA7167-DB60-44ED-8A9E-23DB9FA0F6AF}" presName="linear" presStyleCnt="0">
        <dgm:presLayoutVars>
          <dgm:animLvl val="lvl"/>
          <dgm:resizeHandles val="exact"/>
        </dgm:presLayoutVars>
      </dgm:prSet>
      <dgm:spPr/>
    </dgm:pt>
    <dgm:pt modelId="{D3860734-F644-43E1-867E-9FDE77F3A0D7}" type="pres">
      <dgm:prSet presAssocID="{CA2D9461-F078-424B-A0D3-D269BD7DAD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F9073A-3632-4657-BEC8-C60101532E0A}" type="presOf" srcId="{CA2D9461-F078-424B-A0D3-D269BD7DADA9}" destId="{D3860734-F644-43E1-867E-9FDE77F3A0D7}" srcOrd="0" destOrd="0" presId="urn:microsoft.com/office/officeart/2005/8/layout/vList2"/>
    <dgm:cxn modelId="{F744AAB6-C1A5-4126-A0FE-EE7C89F73BB4}" type="presOf" srcId="{CCBA7167-DB60-44ED-8A9E-23DB9FA0F6AF}" destId="{C3853EB8-B54D-498D-84B6-A25108F74A40}" srcOrd="0" destOrd="0" presId="urn:microsoft.com/office/officeart/2005/8/layout/vList2"/>
    <dgm:cxn modelId="{07EDF5B8-4A2C-4B2C-BD15-684B571BA2D3}" srcId="{CCBA7167-DB60-44ED-8A9E-23DB9FA0F6AF}" destId="{CA2D9461-F078-424B-A0D3-D269BD7DADA9}" srcOrd="0" destOrd="0" parTransId="{5D0EDA04-164B-437E-9DFA-3A3B4EC9EE99}" sibTransId="{B9426B3E-3889-4444-A983-60FFC77CFB23}"/>
    <dgm:cxn modelId="{A2CAF00A-2D5A-4E38-8CB7-C8FB0D079C35}" type="presParOf" srcId="{C3853EB8-B54D-498D-84B6-A25108F74A40}" destId="{D3860734-F644-43E1-867E-9FDE77F3A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98DDE44-6817-4342-890B-7809C0344B25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44F02A-0876-4E15-8E82-DE51A7664CE8}">
      <dgm:prSet custT="1"/>
      <dgm:spPr/>
      <dgm:t>
        <a:bodyPr/>
        <a:lstStyle/>
        <a:p>
          <a:pPr algn="just"/>
          <a:r>
            <a:rPr lang="en-IN" sz="2000" b="1" dirty="0"/>
            <a:t>General parameters:</a:t>
          </a:r>
          <a:r>
            <a:rPr lang="en-IN" sz="2000" dirty="0"/>
            <a:t> </a:t>
          </a:r>
        </a:p>
        <a:p>
          <a:pPr algn="just"/>
          <a:r>
            <a:rPr lang="en-IN" sz="2000" dirty="0"/>
            <a:t>relate to which booster we are using to do boosting, commonly tree or linear model</a:t>
          </a:r>
        </a:p>
      </dgm:t>
    </dgm:pt>
    <dgm:pt modelId="{67244E26-BAE7-4522-AA6B-03048FD5A4F3}" type="parTrans" cxnId="{E6BA00DC-523B-4733-B200-2E8BBDB3E852}">
      <dgm:prSet/>
      <dgm:spPr/>
      <dgm:t>
        <a:bodyPr/>
        <a:lstStyle/>
        <a:p>
          <a:endParaRPr lang="en-IN" sz="2000"/>
        </a:p>
      </dgm:t>
    </dgm:pt>
    <dgm:pt modelId="{3572D283-6CA6-4467-9821-6CBA99666E44}" type="sibTrans" cxnId="{E6BA00DC-523B-4733-B200-2E8BBDB3E852}">
      <dgm:prSet/>
      <dgm:spPr/>
      <dgm:t>
        <a:bodyPr/>
        <a:lstStyle/>
        <a:p>
          <a:endParaRPr lang="en-IN" sz="2000"/>
        </a:p>
      </dgm:t>
    </dgm:pt>
    <dgm:pt modelId="{985E8D70-053F-4110-BEC9-A49E84E9D488}">
      <dgm:prSet custT="1"/>
      <dgm:spPr/>
      <dgm:t>
        <a:bodyPr/>
        <a:lstStyle/>
        <a:p>
          <a:pPr algn="just"/>
          <a:r>
            <a:rPr lang="en-IN" sz="2000" b="1" dirty="0"/>
            <a:t>Booster parameters:</a:t>
          </a:r>
          <a:r>
            <a:rPr lang="en-IN" sz="2000" dirty="0"/>
            <a:t> </a:t>
          </a:r>
        </a:p>
        <a:p>
          <a:pPr algn="just"/>
          <a:r>
            <a:rPr lang="en-IN" sz="2000" dirty="0"/>
            <a:t>depend on which booster you have chosen</a:t>
          </a:r>
        </a:p>
      </dgm:t>
    </dgm:pt>
    <dgm:pt modelId="{3418B0BD-F32D-4C23-94C1-710EB195AA12}" type="parTrans" cxnId="{E88BDDED-B755-4DF3-83E1-81ADE5674510}">
      <dgm:prSet/>
      <dgm:spPr/>
      <dgm:t>
        <a:bodyPr/>
        <a:lstStyle/>
        <a:p>
          <a:endParaRPr lang="en-IN" sz="2000"/>
        </a:p>
      </dgm:t>
    </dgm:pt>
    <dgm:pt modelId="{BAE24803-FA0E-41D1-ACE8-38F1A2CFDD70}" type="sibTrans" cxnId="{E88BDDED-B755-4DF3-83E1-81ADE5674510}">
      <dgm:prSet/>
      <dgm:spPr/>
      <dgm:t>
        <a:bodyPr/>
        <a:lstStyle/>
        <a:p>
          <a:endParaRPr lang="en-IN" sz="2000"/>
        </a:p>
      </dgm:t>
    </dgm:pt>
    <dgm:pt modelId="{30DD0B2B-D575-4FCD-8ED3-52BCC7C78479}">
      <dgm:prSet custT="1"/>
      <dgm:spPr/>
      <dgm:t>
        <a:bodyPr/>
        <a:lstStyle/>
        <a:p>
          <a:pPr algn="just"/>
          <a:r>
            <a:rPr lang="en-IN" sz="2000" b="1" dirty="0"/>
            <a:t>Learning task parameters:</a:t>
          </a:r>
          <a:r>
            <a:rPr lang="en-IN" sz="2000" dirty="0"/>
            <a:t> </a:t>
          </a:r>
        </a:p>
        <a:p>
          <a:pPr algn="just"/>
          <a:r>
            <a:rPr lang="en-IN" sz="2000" dirty="0"/>
            <a:t>decide on the learning scenario. For example, regression tasks may use different parameters with ranking tasks.</a:t>
          </a:r>
        </a:p>
      </dgm:t>
    </dgm:pt>
    <dgm:pt modelId="{C07C5F8C-666B-4977-B310-4F06FBAE3957}" type="parTrans" cxnId="{2B4B5F60-049D-43CE-B76E-99F4F409DBB6}">
      <dgm:prSet/>
      <dgm:spPr/>
      <dgm:t>
        <a:bodyPr/>
        <a:lstStyle/>
        <a:p>
          <a:endParaRPr lang="en-IN" sz="2000"/>
        </a:p>
      </dgm:t>
    </dgm:pt>
    <dgm:pt modelId="{A0A778F7-1C36-49F9-BF53-5ACCF97B40C7}" type="sibTrans" cxnId="{2B4B5F60-049D-43CE-B76E-99F4F409DBB6}">
      <dgm:prSet/>
      <dgm:spPr/>
      <dgm:t>
        <a:bodyPr/>
        <a:lstStyle/>
        <a:p>
          <a:endParaRPr lang="en-IN" sz="2000"/>
        </a:p>
      </dgm:t>
    </dgm:pt>
    <dgm:pt modelId="{78C3D1DC-E695-4C98-B518-5B4F8737D133}">
      <dgm:prSet custT="1"/>
      <dgm:spPr/>
      <dgm:t>
        <a:bodyPr/>
        <a:lstStyle/>
        <a:p>
          <a:pPr algn="just"/>
          <a:r>
            <a:rPr lang="en-IN" sz="2000" b="1" dirty="0"/>
            <a:t>Command line parameters:</a:t>
          </a:r>
          <a:r>
            <a:rPr lang="en-IN" sz="2000" dirty="0"/>
            <a:t> </a:t>
          </a:r>
        </a:p>
        <a:p>
          <a:pPr algn="just"/>
          <a:r>
            <a:rPr lang="en-IN" sz="2000" dirty="0"/>
            <a:t>relate to </a:t>
          </a:r>
          <a:r>
            <a:rPr lang="en-IN" sz="2000" dirty="0" err="1"/>
            <a:t>behavior</a:t>
          </a:r>
          <a:r>
            <a:rPr lang="en-IN" sz="2000" dirty="0"/>
            <a:t> of CLI version of </a:t>
          </a:r>
          <a:r>
            <a:rPr lang="en-IN" sz="2000" dirty="0" err="1"/>
            <a:t>XGBoost</a:t>
          </a:r>
          <a:endParaRPr lang="en-IN" sz="2000" dirty="0"/>
        </a:p>
      </dgm:t>
    </dgm:pt>
    <dgm:pt modelId="{3792421C-A4B0-4A46-9BD2-DD54773DB46A}" type="parTrans" cxnId="{1FFBD2C6-30AC-4772-A843-DFF92CB5079B}">
      <dgm:prSet/>
      <dgm:spPr/>
      <dgm:t>
        <a:bodyPr/>
        <a:lstStyle/>
        <a:p>
          <a:endParaRPr lang="en-IN" sz="2000"/>
        </a:p>
      </dgm:t>
    </dgm:pt>
    <dgm:pt modelId="{2AE1E1E2-ADE2-4042-BC2B-27BC6381F723}" type="sibTrans" cxnId="{1FFBD2C6-30AC-4772-A843-DFF92CB5079B}">
      <dgm:prSet/>
      <dgm:spPr/>
      <dgm:t>
        <a:bodyPr/>
        <a:lstStyle/>
        <a:p>
          <a:endParaRPr lang="en-IN" sz="2000"/>
        </a:p>
      </dgm:t>
    </dgm:pt>
    <dgm:pt modelId="{9A151082-A644-4A52-9AFF-AA4D3654C788}" type="pres">
      <dgm:prSet presAssocID="{598DDE44-6817-4342-890B-7809C0344B25}" presName="Name0" presStyleCnt="0">
        <dgm:presLayoutVars>
          <dgm:dir/>
          <dgm:resizeHandles val="exact"/>
        </dgm:presLayoutVars>
      </dgm:prSet>
      <dgm:spPr/>
    </dgm:pt>
    <dgm:pt modelId="{F2FFB233-8C68-468A-95DC-C23412587A75}" type="pres">
      <dgm:prSet presAssocID="{598DDE44-6817-4342-890B-7809C0344B25}" presName="bkgdShp" presStyleLbl="alignAccFollowNode1" presStyleIdx="0" presStyleCnt="1"/>
      <dgm:spPr/>
    </dgm:pt>
    <dgm:pt modelId="{10F48CDF-0169-445D-A540-D13D8980E4BA}" type="pres">
      <dgm:prSet presAssocID="{598DDE44-6817-4342-890B-7809C0344B25}" presName="linComp" presStyleCnt="0"/>
      <dgm:spPr/>
    </dgm:pt>
    <dgm:pt modelId="{8C02EC41-D36E-4E3C-B6B3-EB20CB7AC425}" type="pres">
      <dgm:prSet presAssocID="{3044F02A-0876-4E15-8E82-DE51A7664CE8}" presName="compNode" presStyleCnt="0"/>
      <dgm:spPr/>
    </dgm:pt>
    <dgm:pt modelId="{AD1B3EE6-FB80-4D6F-9C0F-E654F897CAD7}" type="pres">
      <dgm:prSet presAssocID="{3044F02A-0876-4E15-8E82-DE51A7664CE8}" presName="node" presStyleLbl="node1" presStyleIdx="0" presStyleCnt="4">
        <dgm:presLayoutVars>
          <dgm:bulletEnabled val="1"/>
        </dgm:presLayoutVars>
      </dgm:prSet>
      <dgm:spPr/>
    </dgm:pt>
    <dgm:pt modelId="{A541EE09-767C-46D1-938A-3336271947CE}" type="pres">
      <dgm:prSet presAssocID="{3044F02A-0876-4E15-8E82-DE51A7664CE8}" presName="invisiNode" presStyleLbl="node1" presStyleIdx="0" presStyleCnt="4"/>
      <dgm:spPr/>
    </dgm:pt>
    <dgm:pt modelId="{B90F9D44-BE5D-415A-96B3-51E4F305C11C}" type="pres">
      <dgm:prSet presAssocID="{3044F02A-0876-4E15-8E82-DE51A7664CE8}" presName="imagNode" presStyleLbl="fgImgPlace1" presStyleIdx="0" presStyleCnt="4"/>
      <dgm:spPr/>
    </dgm:pt>
    <dgm:pt modelId="{5D6D7880-EFA1-48D8-A4E3-69E6FD18809C}" type="pres">
      <dgm:prSet presAssocID="{3572D283-6CA6-4467-9821-6CBA99666E44}" presName="sibTrans" presStyleLbl="sibTrans2D1" presStyleIdx="0" presStyleCnt="0"/>
      <dgm:spPr/>
    </dgm:pt>
    <dgm:pt modelId="{E1B4B7B8-D2B1-46FD-A18D-5B9F4B699C60}" type="pres">
      <dgm:prSet presAssocID="{985E8D70-053F-4110-BEC9-A49E84E9D488}" presName="compNode" presStyleCnt="0"/>
      <dgm:spPr/>
    </dgm:pt>
    <dgm:pt modelId="{F3999BD9-07A2-4C79-82C7-2B4DEA84AF95}" type="pres">
      <dgm:prSet presAssocID="{985E8D70-053F-4110-BEC9-A49E84E9D488}" presName="node" presStyleLbl="node1" presStyleIdx="1" presStyleCnt="4">
        <dgm:presLayoutVars>
          <dgm:bulletEnabled val="1"/>
        </dgm:presLayoutVars>
      </dgm:prSet>
      <dgm:spPr/>
    </dgm:pt>
    <dgm:pt modelId="{3E82FE5B-E75A-40E0-9046-ED024E06F9F3}" type="pres">
      <dgm:prSet presAssocID="{985E8D70-053F-4110-BEC9-A49E84E9D488}" presName="invisiNode" presStyleLbl="node1" presStyleIdx="1" presStyleCnt="4"/>
      <dgm:spPr/>
    </dgm:pt>
    <dgm:pt modelId="{56C70046-E75A-4117-8893-7A5CC3B6393A}" type="pres">
      <dgm:prSet presAssocID="{985E8D70-053F-4110-BEC9-A49E84E9D488}" presName="imagNode" presStyleLbl="fgImgPlace1" presStyleIdx="1" presStyleCnt="4"/>
      <dgm:spPr/>
    </dgm:pt>
    <dgm:pt modelId="{59A7DFF6-FFC6-4BE9-87D4-699BC4FDDBE4}" type="pres">
      <dgm:prSet presAssocID="{BAE24803-FA0E-41D1-ACE8-38F1A2CFDD70}" presName="sibTrans" presStyleLbl="sibTrans2D1" presStyleIdx="0" presStyleCnt="0"/>
      <dgm:spPr/>
    </dgm:pt>
    <dgm:pt modelId="{7D16262E-B420-4EC9-94ED-F1299D31FF97}" type="pres">
      <dgm:prSet presAssocID="{30DD0B2B-D575-4FCD-8ED3-52BCC7C78479}" presName="compNode" presStyleCnt="0"/>
      <dgm:spPr/>
    </dgm:pt>
    <dgm:pt modelId="{DAC717BB-2FC4-4032-841F-82CF84262D0C}" type="pres">
      <dgm:prSet presAssocID="{30DD0B2B-D575-4FCD-8ED3-52BCC7C78479}" presName="node" presStyleLbl="node1" presStyleIdx="2" presStyleCnt="4">
        <dgm:presLayoutVars>
          <dgm:bulletEnabled val="1"/>
        </dgm:presLayoutVars>
      </dgm:prSet>
      <dgm:spPr/>
    </dgm:pt>
    <dgm:pt modelId="{2351552F-F133-4D7A-BEDD-234BFFDC9F56}" type="pres">
      <dgm:prSet presAssocID="{30DD0B2B-D575-4FCD-8ED3-52BCC7C78479}" presName="invisiNode" presStyleLbl="node1" presStyleIdx="2" presStyleCnt="4"/>
      <dgm:spPr/>
    </dgm:pt>
    <dgm:pt modelId="{72FFD17D-70C7-4FAC-9A20-708456819187}" type="pres">
      <dgm:prSet presAssocID="{30DD0B2B-D575-4FCD-8ED3-52BCC7C78479}" presName="imagNode" presStyleLbl="fgImgPlace1" presStyleIdx="2" presStyleCnt="4"/>
      <dgm:spPr/>
    </dgm:pt>
    <dgm:pt modelId="{6557549C-A4CE-4D94-82D0-4A4C5DE49261}" type="pres">
      <dgm:prSet presAssocID="{A0A778F7-1C36-49F9-BF53-5ACCF97B40C7}" presName="sibTrans" presStyleLbl="sibTrans2D1" presStyleIdx="0" presStyleCnt="0"/>
      <dgm:spPr/>
    </dgm:pt>
    <dgm:pt modelId="{D5E4202F-2A0F-4960-B0D3-8DEBA1529EBE}" type="pres">
      <dgm:prSet presAssocID="{78C3D1DC-E695-4C98-B518-5B4F8737D133}" presName="compNode" presStyleCnt="0"/>
      <dgm:spPr/>
    </dgm:pt>
    <dgm:pt modelId="{9EDDEC3C-9DFC-4334-AF24-437CE43BF73E}" type="pres">
      <dgm:prSet presAssocID="{78C3D1DC-E695-4C98-B518-5B4F8737D133}" presName="node" presStyleLbl="node1" presStyleIdx="3" presStyleCnt="4">
        <dgm:presLayoutVars>
          <dgm:bulletEnabled val="1"/>
        </dgm:presLayoutVars>
      </dgm:prSet>
      <dgm:spPr/>
    </dgm:pt>
    <dgm:pt modelId="{E3349949-9EBA-40FE-B9A1-843DDF07998D}" type="pres">
      <dgm:prSet presAssocID="{78C3D1DC-E695-4C98-B518-5B4F8737D133}" presName="invisiNode" presStyleLbl="node1" presStyleIdx="3" presStyleCnt="4"/>
      <dgm:spPr/>
    </dgm:pt>
    <dgm:pt modelId="{1003F5B6-D43D-40B1-B4E2-376593A877C9}" type="pres">
      <dgm:prSet presAssocID="{78C3D1DC-E695-4C98-B518-5B4F8737D133}" presName="imagNode" presStyleLbl="fgImgPlace1" presStyleIdx="3" presStyleCnt="4"/>
      <dgm:spPr/>
    </dgm:pt>
  </dgm:ptLst>
  <dgm:cxnLst>
    <dgm:cxn modelId="{A3F29104-4789-42CB-948A-C06819D53069}" type="presOf" srcId="{3572D283-6CA6-4467-9821-6CBA99666E44}" destId="{5D6D7880-EFA1-48D8-A4E3-69E6FD18809C}" srcOrd="0" destOrd="0" presId="urn:microsoft.com/office/officeart/2005/8/layout/pList2"/>
    <dgm:cxn modelId="{73470113-2458-429B-94ED-C6E9BA94CA8F}" type="presOf" srcId="{BAE24803-FA0E-41D1-ACE8-38F1A2CFDD70}" destId="{59A7DFF6-FFC6-4BE9-87D4-699BC4FDDBE4}" srcOrd="0" destOrd="0" presId="urn:microsoft.com/office/officeart/2005/8/layout/pList2"/>
    <dgm:cxn modelId="{2B4B5F60-049D-43CE-B76E-99F4F409DBB6}" srcId="{598DDE44-6817-4342-890B-7809C0344B25}" destId="{30DD0B2B-D575-4FCD-8ED3-52BCC7C78479}" srcOrd="2" destOrd="0" parTransId="{C07C5F8C-666B-4977-B310-4F06FBAE3957}" sibTransId="{A0A778F7-1C36-49F9-BF53-5ACCF97B40C7}"/>
    <dgm:cxn modelId="{27359B6D-EB8C-4960-8490-3CA005FB0331}" type="presOf" srcId="{30DD0B2B-D575-4FCD-8ED3-52BCC7C78479}" destId="{DAC717BB-2FC4-4032-841F-82CF84262D0C}" srcOrd="0" destOrd="0" presId="urn:microsoft.com/office/officeart/2005/8/layout/pList2"/>
    <dgm:cxn modelId="{388E4171-08BB-453E-9830-08AE50547F0D}" type="presOf" srcId="{985E8D70-053F-4110-BEC9-A49E84E9D488}" destId="{F3999BD9-07A2-4C79-82C7-2B4DEA84AF95}" srcOrd="0" destOrd="0" presId="urn:microsoft.com/office/officeart/2005/8/layout/pList2"/>
    <dgm:cxn modelId="{EE61987E-CA77-4FB0-A2C8-44951FDEE065}" type="presOf" srcId="{A0A778F7-1C36-49F9-BF53-5ACCF97B40C7}" destId="{6557549C-A4CE-4D94-82D0-4A4C5DE49261}" srcOrd="0" destOrd="0" presId="urn:microsoft.com/office/officeart/2005/8/layout/pList2"/>
    <dgm:cxn modelId="{1FFBD2C6-30AC-4772-A843-DFF92CB5079B}" srcId="{598DDE44-6817-4342-890B-7809C0344B25}" destId="{78C3D1DC-E695-4C98-B518-5B4F8737D133}" srcOrd="3" destOrd="0" parTransId="{3792421C-A4B0-4A46-9BD2-DD54773DB46A}" sibTransId="{2AE1E1E2-ADE2-4042-BC2B-27BC6381F723}"/>
    <dgm:cxn modelId="{E6BA00DC-523B-4733-B200-2E8BBDB3E852}" srcId="{598DDE44-6817-4342-890B-7809C0344B25}" destId="{3044F02A-0876-4E15-8E82-DE51A7664CE8}" srcOrd="0" destOrd="0" parTransId="{67244E26-BAE7-4522-AA6B-03048FD5A4F3}" sibTransId="{3572D283-6CA6-4467-9821-6CBA99666E44}"/>
    <dgm:cxn modelId="{38826DE6-4A73-405F-B2FD-9D18CE0A0DA5}" type="presOf" srcId="{78C3D1DC-E695-4C98-B518-5B4F8737D133}" destId="{9EDDEC3C-9DFC-4334-AF24-437CE43BF73E}" srcOrd="0" destOrd="0" presId="urn:microsoft.com/office/officeart/2005/8/layout/pList2"/>
    <dgm:cxn modelId="{E88BDDED-B755-4DF3-83E1-81ADE5674510}" srcId="{598DDE44-6817-4342-890B-7809C0344B25}" destId="{985E8D70-053F-4110-BEC9-A49E84E9D488}" srcOrd="1" destOrd="0" parTransId="{3418B0BD-F32D-4C23-94C1-710EB195AA12}" sibTransId="{BAE24803-FA0E-41D1-ACE8-38F1A2CFDD70}"/>
    <dgm:cxn modelId="{AF5A85F5-11B1-486C-B6D8-20116C14D705}" type="presOf" srcId="{598DDE44-6817-4342-890B-7809C0344B25}" destId="{9A151082-A644-4A52-9AFF-AA4D3654C788}" srcOrd="0" destOrd="0" presId="urn:microsoft.com/office/officeart/2005/8/layout/pList2"/>
    <dgm:cxn modelId="{121562F7-B361-4842-8707-DDB9D43E7851}" type="presOf" srcId="{3044F02A-0876-4E15-8E82-DE51A7664CE8}" destId="{AD1B3EE6-FB80-4D6F-9C0F-E654F897CAD7}" srcOrd="0" destOrd="0" presId="urn:microsoft.com/office/officeart/2005/8/layout/pList2"/>
    <dgm:cxn modelId="{F142BC98-895D-42B6-AD1F-0FD06A3AAF51}" type="presParOf" srcId="{9A151082-A644-4A52-9AFF-AA4D3654C788}" destId="{F2FFB233-8C68-468A-95DC-C23412587A75}" srcOrd="0" destOrd="0" presId="urn:microsoft.com/office/officeart/2005/8/layout/pList2"/>
    <dgm:cxn modelId="{83F6B174-84D4-453B-827A-766ACD3F79B1}" type="presParOf" srcId="{9A151082-A644-4A52-9AFF-AA4D3654C788}" destId="{10F48CDF-0169-445D-A540-D13D8980E4BA}" srcOrd="1" destOrd="0" presId="urn:microsoft.com/office/officeart/2005/8/layout/pList2"/>
    <dgm:cxn modelId="{E4D7782F-2A45-4090-861B-3EF358786D2C}" type="presParOf" srcId="{10F48CDF-0169-445D-A540-D13D8980E4BA}" destId="{8C02EC41-D36E-4E3C-B6B3-EB20CB7AC425}" srcOrd="0" destOrd="0" presId="urn:microsoft.com/office/officeart/2005/8/layout/pList2"/>
    <dgm:cxn modelId="{03731DF4-0E47-4F08-9258-4184E155D45A}" type="presParOf" srcId="{8C02EC41-D36E-4E3C-B6B3-EB20CB7AC425}" destId="{AD1B3EE6-FB80-4D6F-9C0F-E654F897CAD7}" srcOrd="0" destOrd="0" presId="urn:microsoft.com/office/officeart/2005/8/layout/pList2"/>
    <dgm:cxn modelId="{480D7716-D93F-4BC2-8EAA-B1BDD61B9DED}" type="presParOf" srcId="{8C02EC41-D36E-4E3C-B6B3-EB20CB7AC425}" destId="{A541EE09-767C-46D1-938A-3336271947CE}" srcOrd="1" destOrd="0" presId="urn:microsoft.com/office/officeart/2005/8/layout/pList2"/>
    <dgm:cxn modelId="{442E221E-3104-4E1A-B081-0FFF3C995813}" type="presParOf" srcId="{8C02EC41-D36E-4E3C-B6B3-EB20CB7AC425}" destId="{B90F9D44-BE5D-415A-96B3-51E4F305C11C}" srcOrd="2" destOrd="0" presId="urn:microsoft.com/office/officeart/2005/8/layout/pList2"/>
    <dgm:cxn modelId="{AF64C714-C369-466C-AB99-4180C0B2953E}" type="presParOf" srcId="{10F48CDF-0169-445D-A540-D13D8980E4BA}" destId="{5D6D7880-EFA1-48D8-A4E3-69E6FD18809C}" srcOrd="1" destOrd="0" presId="urn:microsoft.com/office/officeart/2005/8/layout/pList2"/>
    <dgm:cxn modelId="{D0FD0314-CC40-4E0F-BB35-BD655E773857}" type="presParOf" srcId="{10F48CDF-0169-445D-A540-D13D8980E4BA}" destId="{E1B4B7B8-D2B1-46FD-A18D-5B9F4B699C60}" srcOrd="2" destOrd="0" presId="urn:microsoft.com/office/officeart/2005/8/layout/pList2"/>
    <dgm:cxn modelId="{10FA869E-CC9D-4EAB-83D4-59A28202B783}" type="presParOf" srcId="{E1B4B7B8-D2B1-46FD-A18D-5B9F4B699C60}" destId="{F3999BD9-07A2-4C79-82C7-2B4DEA84AF95}" srcOrd="0" destOrd="0" presId="urn:microsoft.com/office/officeart/2005/8/layout/pList2"/>
    <dgm:cxn modelId="{AB81162B-C2E7-477B-BDD3-48A0103F42F5}" type="presParOf" srcId="{E1B4B7B8-D2B1-46FD-A18D-5B9F4B699C60}" destId="{3E82FE5B-E75A-40E0-9046-ED024E06F9F3}" srcOrd="1" destOrd="0" presId="urn:microsoft.com/office/officeart/2005/8/layout/pList2"/>
    <dgm:cxn modelId="{2CF8302E-32FB-4A23-8F63-7C2FC0589CB8}" type="presParOf" srcId="{E1B4B7B8-D2B1-46FD-A18D-5B9F4B699C60}" destId="{56C70046-E75A-4117-8893-7A5CC3B6393A}" srcOrd="2" destOrd="0" presId="urn:microsoft.com/office/officeart/2005/8/layout/pList2"/>
    <dgm:cxn modelId="{29C34B8A-A54F-4A2E-9D5A-0D084B7DB4BE}" type="presParOf" srcId="{10F48CDF-0169-445D-A540-D13D8980E4BA}" destId="{59A7DFF6-FFC6-4BE9-87D4-699BC4FDDBE4}" srcOrd="3" destOrd="0" presId="urn:microsoft.com/office/officeart/2005/8/layout/pList2"/>
    <dgm:cxn modelId="{FF1A6B38-BA77-4B52-9442-F230D612D0AF}" type="presParOf" srcId="{10F48CDF-0169-445D-A540-D13D8980E4BA}" destId="{7D16262E-B420-4EC9-94ED-F1299D31FF97}" srcOrd="4" destOrd="0" presId="urn:microsoft.com/office/officeart/2005/8/layout/pList2"/>
    <dgm:cxn modelId="{C1AD0278-5101-4B42-BF87-747AEA6A48EA}" type="presParOf" srcId="{7D16262E-B420-4EC9-94ED-F1299D31FF97}" destId="{DAC717BB-2FC4-4032-841F-82CF84262D0C}" srcOrd="0" destOrd="0" presId="urn:microsoft.com/office/officeart/2005/8/layout/pList2"/>
    <dgm:cxn modelId="{E68C67AC-D298-4E5A-9F1F-2F7E95DBF73C}" type="presParOf" srcId="{7D16262E-B420-4EC9-94ED-F1299D31FF97}" destId="{2351552F-F133-4D7A-BEDD-234BFFDC9F56}" srcOrd="1" destOrd="0" presId="urn:microsoft.com/office/officeart/2005/8/layout/pList2"/>
    <dgm:cxn modelId="{7B9DB5E9-7689-4CEB-B781-A3690049F317}" type="presParOf" srcId="{7D16262E-B420-4EC9-94ED-F1299D31FF97}" destId="{72FFD17D-70C7-4FAC-9A20-708456819187}" srcOrd="2" destOrd="0" presId="urn:microsoft.com/office/officeart/2005/8/layout/pList2"/>
    <dgm:cxn modelId="{0D02B64B-ACD2-49B7-8AFF-A83072D04C74}" type="presParOf" srcId="{10F48CDF-0169-445D-A540-D13D8980E4BA}" destId="{6557549C-A4CE-4D94-82D0-4A4C5DE49261}" srcOrd="5" destOrd="0" presId="urn:microsoft.com/office/officeart/2005/8/layout/pList2"/>
    <dgm:cxn modelId="{8C303B67-DD04-4B53-8F97-67A086CF10BB}" type="presParOf" srcId="{10F48CDF-0169-445D-A540-D13D8980E4BA}" destId="{D5E4202F-2A0F-4960-B0D3-8DEBA1529EBE}" srcOrd="6" destOrd="0" presId="urn:microsoft.com/office/officeart/2005/8/layout/pList2"/>
    <dgm:cxn modelId="{F9EDFE5A-6864-4AC1-9D48-204F01E1D724}" type="presParOf" srcId="{D5E4202F-2A0F-4960-B0D3-8DEBA1529EBE}" destId="{9EDDEC3C-9DFC-4334-AF24-437CE43BF73E}" srcOrd="0" destOrd="0" presId="urn:microsoft.com/office/officeart/2005/8/layout/pList2"/>
    <dgm:cxn modelId="{CF6D90C1-BFA8-49ED-A54F-C65906DA9CBF}" type="presParOf" srcId="{D5E4202F-2A0F-4960-B0D3-8DEBA1529EBE}" destId="{E3349949-9EBA-40FE-B9A1-843DDF07998D}" srcOrd="1" destOrd="0" presId="urn:microsoft.com/office/officeart/2005/8/layout/pList2"/>
    <dgm:cxn modelId="{846B6794-570C-4B5A-A8F4-04299892D82C}" type="presParOf" srcId="{D5E4202F-2A0F-4960-B0D3-8DEBA1529EBE}" destId="{1003F5B6-D43D-40B1-B4E2-376593A877C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E345BE-FF9A-454F-BD95-07A39C972D53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45A8B42-98EB-4421-AA10-4990FC58A764}">
      <dgm:prSet/>
      <dgm:spPr/>
      <dgm:t>
        <a:bodyPr/>
        <a:lstStyle/>
        <a:p>
          <a:r>
            <a:rPr lang="en-IN" dirty="0"/>
            <a:t>Also called as </a:t>
          </a:r>
        </a:p>
      </dgm:t>
    </dgm:pt>
    <dgm:pt modelId="{50DD1C37-98D4-4992-9EEE-6A9F4891512D}" type="parTrans" cxnId="{FBE00CC2-7BBE-4978-8F77-58D0886A2DB3}">
      <dgm:prSet/>
      <dgm:spPr/>
      <dgm:t>
        <a:bodyPr/>
        <a:lstStyle/>
        <a:p>
          <a:endParaRPr lang="en-IN"/>
        </a:p>
      </dgm:t>
    </dgm:pt>
    <dgm:pt modelId="{88F4AA7D-112E-4F72-9C4D-EE84175F406E}" type="sibTrans" cxnId="{FBE00CC2-7BBE-4978-8F77-58D0886A2DB3}">
      <dgm:prSet/>
      <dgm:spPr/>
      <dgm:t>
        <a:bodyPr/>
        <a:lstStyle/>
        <a:p>
          <a:endParaRPr lang="en-IN"/>
        </a:p>
      </dgm:t>
    </dgm:pt>
    <dgm:pt modelId="{B34BDF5B-073F-449C-8D92-8789C615A241}">
      <dgm:prSet/>
      <dgm:spPr/>
      <dgm:t>
        <a:bodyPr/>
        <a:lstStyle/>
        <a:p>
          <a:r>
            <a:rPr lang="en-IN" b="1" dirty="0"/>
            <a:t>Light Gradient Boosting</a:t>
          </a:r>
          <a:endParaRPr lang="en-IN" dirty="0"/>
        </a:p>
      </dgm:t>
    </dgm:pt>
    <dgm:pt modelId="{AB841E0A-1C92-4EED-A7FD-7C85E5FDCBDD}" type="parTrans" cxnId="{7E99C818-111B-4F28-A9CB-6D4EE042BFEB}">
      <dgm:prSet/>
      <dgm:spPr/>
      <dgm:t>
        <a:bodyPr/>
        <a:lstStyle/>
        <a:p>
          <a:endParaRPr lang="en-IN"/>
        </a:p>
      </dgm:t>
    </dgm:pt>
    <dgm:pt modelId="{1BC188DB-13A0-49B9-8684-B3742583BDA7}" type="sibTrans" cxnId="{7E99C818-111B-4F28-A9CB-6D4EE042BFEB}">
      <dgm:prSet/>
      <dgm:spPr/>
      <dgm:t>
        <a:bodyPr/>
        <a:lstStyle/>
        <a:p>
          <a:endParaRPr lang="en-IN"/>
        </a:p>
      </dgm:t>
    </dgm:pt>
    <dgm:pt modelId="{7C25DDEE-695D-4A29-92F8-52F8F594F492}" type="pres">
      <dgm:prSet presAssocID="{A4E345BE-FF9A-454F-BD95-07A39C972D53}" presName="Name0" presStyleCnt="0">
        <dgm:presLayoutVars>
          <dgm:dir/>
          <dgm:animLvl val="lvl"/>
          <dgm:resizeHandles val="exact"/>
        </dgm:presLayoutVars>
      </dgm:prSet>
      <dgm:spPr/>
    </dgm:pt>
    <dgm:pt modelId="{CCE3A94B-A245-468D-985E-21EA017DACDD}" type="pres">
      <dgm:prSet presAssocID="{745A8B42-98EB-4421-AA10-4990FC58A764}" presName="linNode" presStyleCnt="0"/>
      <dgm:spPr/>
    </dgm:pt>
    <dgm:pt modelId="{1B1AA749-BC8B-483A-9C93-F6A3755BB5AA}" type="pres">
      <dgm:prSet presAssocID="{745A8B42-98EB-4421-AA10-4990FC58A76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CEE04B9-1BBA-478F-9A9C-E3E37A64912B}" type="pres">
      <dgm:prSet presAssocID="{745A8B42-98EB-4421-AA10-4990FC58A76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E99C818-111B-4F28-A9CB-6D4EE042BFEB}" srcId="{745A8B42-98EB-4421-AA10-4990FC58A764}" destId="{B34BDF5B-073F-449C-8D92-8789C615A241}" srcOrd="0" destOrd="0" parTransId="{AB841E0A-1C92-4EED-A7FD-7C85E5FDCBDD}" sibTransId="{1BC188DB-13A0-49B9-8684-B3742583BDA7}"/>
    <dgm:cxn modelId="{D34B6733-1CC1-4163-ABBF-9AF6DE1B6046}" type="presOf" srcId="{B34BDF5B-073F-449C-8D92-8789C615A241}" destId="{CCEE04B9-1BBA-478F-9A9C-E3E37A64912B}" srcOrd="0" destOrd="0" presId="urn:microsoft.com/office/officeart/2005/8/layout/vList5"/>
    <dgm:cxn modelId="{EFB3474F-5340-43C7-9361-7628B3C177DD}" type="presOf" srcId="{A4E345BE-FF9A-454F-BD95-07A39C972D53}" destId="{7C25DDEE-695D-4A29-92F8-52F8F594F492}" srcOrd="0" destOrd="0" presId="urn:microsoft.com/office/officeart/2005/8/layout/vList5"/>
    <dgm:cxn modelId="{FBE00CC2-7BBE-4978-8F77-58D0886A2DB3}" srcId="{A4E345BE-FF9A-454F-BD95-07A39C972D53}" destId="{745A8B42-98EB-4421-AA10-4990FC58A764}" srcOrd="0" destOrd="0" parTransId="{50DD1C37-98D4-4992-9EEE-6A9F4891512D}" sibTransId="{88F4AA7D-112E-4F72-9C4D-EE84175F406E}"/>
    <dgm:cxn modelId="{52D31CC9-F95C-4C58-9A77-39938CA96346}" type="presOf" srcId="{745A8B42-98EB-4421-AA10-4990FC58A764}" destId="{1B1AA749-BC8B-483A-9C93-F6A3755BB5AA}" srcOrd="0" destOrd="0" presId="urn:microsoft.com/office/officeart/2005/8/layout/vList5"/>
    <dgm:cxn modelId="{2119CE2C-8B37-4849-9982-5532AE8E20DC}" type="presParOf" srcId="{7C25DDEE-695D-4A29-92F8-52F8F594F492}" destId="{CCE3A94B-A245-468D-985E-21EA017DACDD}" srcOrd="0" destOrd="0" presId="urn:microsoft.com/office/officeart/2005/8/layout/vList5"/>
    <dgm:cxn modelId="{EBC16394-B7EE-4201-A470-0BA514D6EED5}" type="presParOf" srcId="{CCE3A94B-A245-468D-985E-21EA017DACDD}" destId="{1B1AA749-BC8B-483A-9C93-F6A3755BB5AA}" srcOrd="0" destOrd="0" presId="urn:microsoft.com/office/officeart/2005/8/layout/vList5"/>
    <dgm:cxn modelId="{8DD65632-04F2-4B07-BA21-B7C6B7B728A9}" type="presParOf" srcId="{CCE3A94B-A245-468D-985E-21EA017DACDD}" destId="{CCEE04B9-1BBA-478F-9A9C-E3E37A6491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BE8A3F4-4D86-4674-90C4-AC76CAD646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6A04021-107C-4F02-B2CE-937B13AF3CE3}">
      <dgm:prSet/>
      <dgm:spPr/>
      <dgm:t>
        <a:bodyPr/>
        <a:lstStyle/>
        <a:p>
          <a:r>
            <a:rPr lang="en-IN" b="1"/>
            <a:t>What is LG boost ?</a:t>
          </a:r>
          <a:endParaRPr lang="en-IN"/>
        </a:p>
      </dgm:t>
    </dgm:pt>
    <dgm:pt modelId="{DBE883C4-7A8F-47AA-B2B0-0E73F8A1FA62}" type="parTrans" cxnId="{46F97FB3-7EF8-49C8-8A08-1BC65045CC90}">
      <dgm:prSet/>
      <dgm:spPr/>
      <dgm:t>
        <a:bodyPr/>
        <a:lstStyle/>
        <a:p>
          <a:endParaRPr lang="en-IN"/>
        </a:p>
      </dgm:t>
    </dgm:pt>
    <dgm:pt modelId="{C86E4765-22AC-4008-BC6C-1D269AED9191}" type="sibTrans" cxnId="{46F97FB3-7EF8-49C8-8A08-1BC65045CC90}">
      <dgm:prSet/>
      <dgm:spPr/>
      <dgm:t>
        <a:bodyPr/>
        <a:lstStyle/>
        <a:p>
          <a:endParaRPr lang="en-IN"/>
        </a:p>
      </dgm:t>
    </dgm:pt>
    <dgm:pt modelId="{5922F493-0973-4235-AADC-EB273ADF8822}" type="pres">
      <dgm:prSet presAssocID="{CBE8A3F4-4D86-4674-90C4-AC76CAD6469B}" presName="linear" presStyleCnt="0">
        <dgm:presLayoutVars>
          <dgm:animLvl val="lvl"/>
          <dgm:resizeHandles val="exact"/>
        </dgm:presLayoutVars>
      </dgm:prSet>
      <dgm:spPr/>
    </dgm:pt>
    <dgm:pt modelId="{36980740-3044-4F5B-9A86-972B746FDD08}" type="pres">
      <dgm:prSet presAssocID="{F6A04021-107C-4F02-B2CE-937B13AF3CE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F97FB3-7EF8-49C8-8A08-1BC65045CC90}" srcId="{CBE8A3F4-4D86-4674-90C4-AC76CAD6469B}" destId="{F6A04021-107C-4F02-B2CE-937B13AF3CE3}" srcOrd="0" destOrd="0" parTransId="{DBE883C4-7A8F-47AA-B2B0-0E73F8A1FA62}" sibTransId="{C86E4765-22AC-4008-BC6C-1D269AED9191}"/>
    <dgm:cxn modelId="{C4BC5BBF-081F-4B78-B902-24A6FBEC1C1A}" type="presOf" srcId="{F6A04021-107C-4F02-B2CE-937B13AF3CE3}" destId="{36980740-3044-4F5B-9A86-972B746FDD08}" srcOrd="0" destOrd="0" presId="urn:microsoft.com/office/officeart/2005/8/layout/vList2"/>
    <dgm:cxn modelId="{930304CF-E958-42BB-BCD0-025880B56193}" type="presOf" srcId="{CBE8A3F4-4D86-4674-90C4-AC76CAD6469B}" destId="{5922F493-0973-4235-AADC-EB273ADF8822}" srcOrd="0" destOrd="0" presId="urn:microsoft.com/office/officeart/2005/8/layout/vList2"/>
    <dgm:cxn modelId="{7A92A60D-705F-415D-87CC-2014D274C736}" type="presParOf" srcId="{5922F493-0973-4235-AADC-EB273ADF8822}" destId="{36980740-3044-4F5B-9A86-972B746FDD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C5C588B-6925-4782-8BBB-4B598878190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35422C-F508-4207-ADE7-29CBA7E6D052}">
      <dgm:prSet/>
      <dgm:spPr/>
      <dgm:t>
        <a:bodyPr/>
        <a:lstStyle/>
        <a:p>
          <a:pPr algn="just"/>
          <a:r>
            <a:rPr lang="en-IN" dirty="0"/>
            <a:t>a gradient boosting method, which constructs a strong learner by sequentially adding weak learners in a gradient descent</a:t>
          </a:r>
          <a:r>
            <a:rPr lang="en-IN" u="sng" dirty="0">
              <a:hlinkClick xmlns:r="http://schemas.openxmlformats.org/officeDocument/2006/relationships" r:id="rId1"/>
            </a:rPr>
            <a:t> </a:t>
          </a:r>
          <a:r>
            <a:rPr lang="en-IN" dirty="0"/>
            <a:t>manner. </a:t>
          </a:r>
        </a:p>
      </dgm:t>
    </dgm:pt>
    <dgm:pt modelId="{E0BDA8FA-72BE-4317-A730-EA255E979410}" type="parTrans" cxnId="{5F3AD331-3EA9-4CDF-8A8D-9EA64CE20439}">
      <dgm:prSet/>
      <dgm:spPr/>
      <dgm:t>
        <a:bodyPr/>
        <a:lstStyle/>
        <a:p>
          <a:endParaRPr lang="en-IN"/>
        </a:p>
      </dgm:t>
    </dgm:pt>
    <dgm:pt modelId="{08EBB894-4584-4F27-B177-AD967C7D8AC0}" type="sibTrans" cxnId="{5F3AD331-3EA9-4CDF-8A8D-9EA64CE20439}">
      <dgm:prSet/>
      <dgm:spPr/>
      <dgm:t>
        <a:bodyPr/>
        <a:lstStyle/>
        <a:p>
          <a:endParaRPr lang="en-IN"/>
        </a:p>
      </dgm:t>
    </dgm:pt>
    <dgm:pt modelId="{2BC913E8-BC3D-41F5-B32C-9EDA25705C40}">
      <dgm:prSet/>
      <dgm:spPr/>
      <dgm:t>
        <a:bodyPr/>
        <a:lstStyle/>
        <a:p>
          <a:pPr algn="just"/>
          <a:r>
            <a:rPr lang="en-IN" dirty="0"/>
            <a:t>It optimizes memory usage and training time with techniques like Gradient-based One-Side Sampling (GOSS).</a:t>
          </a:r>
        </a:p>
      </dgm:t>
    </dgm:pt>
    <dgm:pt modelId="{2AC98AB8-5657-4FF0-843D-64EF5BDB3714}" type="parTrans" cxnId="{6D060AD8-8D21-43BF-A84C-B1BEAFE2C604}">
      <dgm:prSet/>
      <dgm:spPr/>
      <dgm:t>
        <a:bodyPr/>
        <a:lstStyle/>
        <a:p>
          <a:endParaRPr lang="en-IN"/>
        </a:p>
      </dgm:t>
    </dgm:pt>
    <dgm:pt modelId="{398DB08B-4043-464C-97A9-652F10FF80B5}" type="sibTrans" cxnId="{6D060AD8-8D21-43BF-A84C-B1BEAFE2C604}">
      <dgm:prSet/>
      <dgm:spPr/>
      <dgm:t>
        <a:bodyPr/>
        <a:lstStyle/>
        <a:p>
          <a:endParaRPr lang="en-IN"/>
        </a:p>
      </dgm:t>
    </dgm:pt>
    <dgm:pt modelId="{DEA182F9-EA0F-4D23-8D03-D9F93260D1FD}">
      <dgm:prSet/>
      <dgm:spPr/>
      <dgm:t>
        <a:bodyPr/>
        <a:lstStyle/>
        <a:p>
          <a:pPr algn="just"/>
          <a:r>
            <a:rPr lang="en-IN" dirty="0"/>
            <a:t>optimizations like leaf-wise tree growth and efficient data storage formats, contribute to </a:t>
          </a:r>
          <a:r>
            <a:rPr lang="en-IN" dirty="0" err="1"/>
            <a:t>LightGBM’s</a:t>
          </a:r>
          <a:r>
            <a:rPr lang="en-IN" dirty="0"/>
            <a:t> efficiency and give it a competitive edge over other gradient boosting frameworks.</a:t>
          </a:r>
        </a:p>
      </dgm:t>
    </dgm:pt>
    <dgm:pt modelId="{2667550F-B53F-4BA1-B1BE-85BD898CEB90}" type="parTrans" cxnId="{CEB5EE73-B1B5-4E19-BF68-2C6FE45DB3CE}">
      <dgm:prSet/>
      <dgm:spPr/>
      <dgm:t>
        <a:bodyPr/>
        <a:lstStyle/>
        <a:p>
          <a:endParaRPr lang="en-IN"/>
        </a:p>
      </dgm:t>
    </dgm:pt>
    <dgm:pt modelId="{E56825D6-3F3D-4444-82B4-EEDEC0DDA94F}" type="sibTrans" cxnId="{CEB5EE73-B1B5-4E19-BF68-2C6FE45DB3CE}">
      <dgm:prSet/>
      <dgm:spPr/>
      <dgm:t>
        <a:bodyPr/>
        <a:lstStyle/>
        <a:p>
          <a:endParaRPr lang="en-IN"/>
        </a:p>
      </dgm:t>
    </dgm:pt>
    <dgm:pt modelId="{AD36E8D3-90B0-43B7-8C73-00B9CA85E901}" type="pres">
      <dgm:prSet presAssocID="{0C5C588B-6925-4782-8BBB-4B598878190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163E703-03E4-4B96-9146-D2B4B2BEA7A3}" type="pres">
      <dgm:prSet presAssocID="{FE35422C-F508-4207-ADE7-29CBA7E6D052}" presName="circle1" presStyleLbl="node1" presStyleIdx="0" presStyleCnt="3"/>
      <dgm:spPr/>
    </dgm:pt>
    <dgm:pt modelId="{37DAA68C-5C60-4F02-A39A-539E19A2B79E}" type="pres">
      <dgm:prSet presAssocID="{FE35422C-F508-4207-ADE7-29CBA7E6D052}" presName="space" presStyleCnt="0"/>
      <dgm:spPr/>
    </dgm:pt>
    <dgm:pt modelId="{E95646E5-A1B1-4B42-AE5C-4A413FBA2B6F}" type="pres">
      <dgm:prSet presAssocID="{FE35422C-F508-4207-ADE7-29CBA7E6D052}" presName="rect1" presStyleLbl="alignAcc1" presStyleIdx="0" presStyleCnt="3"/>
      <dgm:spPr/>
    </dgm:pt>
    <dgm:pt modelId="{EAB458C2-D966-442E-84CC-0E025379AE48}" type="pres">
      <dgm:prSet presAssocID="{2BC913E8-BC3D-41F5-B32C-9EDA25705C40}" presName="vertSpace2" presStyleLbl="node1" presStyleIdx="0" presStyleCnt="3"/>
      <dgm:spPr/>
    </dgm:pt>
    <dgm:pt modelId="{993B651D-B8DF-48C0-9F0C-5A970D076851}" type="pres">
      <dgm:prSet presAssocID="{2BC913E8-BC3D-41F5-B32C-9EDA25705C40}" presName="circle2" presStyleLbl="node1" presStyleIdx="1" presStyleCnt="3"/>
      <dgm:spPr/>
    </dgm:pt>
    <dgm:pt modelId="{6C0F35F0-E07D-4C55-B5E6-946A277075CA}" type="pres">
      <dgm:prSet presAssocID="{2BC913E8-BC3D-41F5-B32C-9EDA25705C40}" presName="rect2" presStyleLbl="alignAcc1" presStyleIdx="1" presStyleCnt="3"/>
      <dgm:spPr/>
    </dgm:pt>
    <dgm:pt modelId="{E7A8509E-6388-4D1F-ABBE-849DC7EA37B8}" type="pres">
      <dgm:prSet presAssocID="{DEA182F9-EA0F-4D23-8D03-D9F93260D1FD}" presName="vertSpace3" presStyleLbl="node1" presStyleIdx="1" presStyleCnt="3"/>
      <dgm:spPr/>
    </dgm:pt>
    <dgm:pt modelId="{9877AE51-96D8-438A-A53B-B86C50EB5BDE}" type="pres">
      <dgm:prSet presAssocID="{DEA182F9-EA0F-4D23-8D03-D9F93260D1FD}" presName="circle3" presStyleLbl="node1" presStyleIdx="2" presStyleCnt="3"/>
      <dgm:spPr/>
    </dgm:pt>
    <dgm:pt modelId="{B25F155C-7E04-4B1E-8C6F-C9FEAD840EA6}" type="pres">
      <dgm:prSet presAssocID="{DEA182F9-EA0F-4D23-8D03-D9F93260D1FD}" presName="rect3" presStyleLbl="alignAcc1" presStyleIdx="2" presStyleCnt="3"/>
      <dgm:spPr/>
    </dgm:pt>
    <dgm:pt modelId="{158D4CF8-2A91-4003-BBE9-702B8631D1E3}" type="pres">
      <dgm:prSet presAssocID="{FE35422C-F508-4207-ADE7-29CBA7E6D05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2E893F8-B796-4FE1-B34E-D6AE88010787}" type="pres">
      <dgm:prSet presAssocID="{2BC913E8-BC3D-41F5-B32C-9EDA25705C4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F098D1B3-50ED-4984-833E-8D8ADAA657EF}" type="pres">
      <dgm:prSet presAssocID="{DEA182F9-EA0F-4D23-8D03-D9F93260D1F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FC5A9C06-4B75-451C-85B9-721F94E1B994}" type="presOf" srcId="{DEA182F9-EA0F-4D23-8D03-D9F93260D1FD}" destId="{F098D1B3-50ED-4984-833E-8D8ADAA657EF}" srcOrd="1" destOrd="0" presId="urn:microsoft.com/office/officeart/2005/8/layout/target3"/>
    <dgm:cxn modelId="{5F3AD331-3EA9-4CDF-8A8D-9EA64CE20439}" srcId="{0C5C588B-6925-4782-8BBB-4B5988781907}" destId="{FE35422C-F508-4207-ADE7-29CBA7E6D052}" srcOrd="0" destOrd="0" parTransId="{E0BDA8FA-72BE-4317-A730-EA255E979410}" sibTransId="{08EBB894-4584-4F27-B177-AD967C7D8AC0}"/>
    <dgm:cxn modelId="{57326B36-9961-4E8A-8A28-FF2EA1934E4F}" type="presOf" srcId="{0C5C588B-6925-4782-8BBB-4B5988781907}" destId="{AD36E8D3-90B0-43B7-8C73-00B9CA85E901}" srcOrd="0" destOrd="0" presId="urn:microsoft.com/office/officeart/2005/8/layout/target3"/>
    <dgm:cxn modelId="{CEB5EE73-B1B5-4E19-BF68-2C6FE45DB3CE}" srcId="{0C5C588B-6925-4782-8BBB-4B5988781907}" destId="{DEA182F9-EA0F-4D23-8D03-D9F93260D1FD}" srcOrd="2" destOrd="0" parTransId="{2667550F-B53F-4BA1-B1BE-85BD898CEB90}" sibTransId="{E56825D6-3F3D-4444-82B4-EEDEC0DDA94F}"/>
    <dgm:cxn modelId="{7419F99C-CB6D-423E-875C-9762F70A1673}" type="presOf" srcId="{2BC913E8-BC3D-41F5-B32C-9EDA25705C40}" destId="{6C0F35F0-E07D-4C55-B5E6-946A277075CA}" srcOrd="0" destOrd="0" presId="urn:microsoft.com/office/officeart/2005/8/layout/target3"/>
    <dgm:cxn modelId="{2B2971AB-2C0A-4D5D-BB71-C076BD46058D}" type="presOf" srcId="{FE35422C-F508-4207-ADE7-29CBA7E6D052}" destId="{158D4CF8-2A91-4003-BBE9-702B8631D1E3}" srcOrd="1" destOrd="0" presId="urn:microsoft.com/office/officeart/2005/8/layout/target3"/>
    <dgm:cxn modelId="{3B8D8FB9-5551-4836-9865-E11564EFA2BB}" type="presOf" srcId="{2BC913E8-BC3D-41F5-B32C-9EDA25705C40}" destId="{52E893F8-B796-4FE1-B34E-D6AE88010787}" srcOrd="1" destOrd="0" presId="urn:microsoft.com/office/officeart/2005/8/layout/target3"/>
    <dgm:cxn modelId="{C259A2CA-8202-416A-9AC5-8A5648A15E33}" type="presOf" srcId="{DEA182F9-EA0F-4D23-8D03-D9F93260D1FD}" destId="{B25F155C-7E04-4B1E-8C6F-C9FEAD840EA6}" srcOrd="0" destOrd="0" presId="urn:microsoft.com/office/officeart/2005/8/layout/target3"/>
    <dgm:cxn modelId="{6D060AD8-8D21-43BF-A84C-B1BEAFE2C604}" srcId="{0C5C588B-6925-4782-8BBB-4B5988781907}" destId="{2BC913E8-BC3D-41F5-B32C-9EDA25705C40}" srcOrd="1" destOrd="0" parTransId="{2AC98AB8-5657-4FF0-843D-64EF5BDB3714}" sibTransId="{398DB08B-4043-464C-97A9-652F10FF80B5}"/>
    <dgm:cxn modelId="{A54572DA-3892-46FA-B439-214B2F61F86D}" type="presOf" srcId="{FE35422C-F508-4207-ADE7-29CBA7E6D052}" destId="{E95646E5-A1B1-4B42-AE5C-4A413FBA2B6F}" srcOrd="0" destOrd="0" presId="urn:microsoft.com/office/officeart/2005/8/layout/target3"/>
    <dgm:cxn modelId="{F533566A-AF8E-4797-9BD2-D33DAB043CCA}" type="presParOf" srcId="{AD36E8D3-90B0-43B7-8C73-00B9CA85E901}" destId="{2163E703-03E4-4B96-9146-D2B4B2BEA7A3}" srcOrd="0" destOrd="0" presId="urn:microsoft.com/office/officeart/2005/8/layout/target3"/>
    <dgm:cxn modelId="{8FFD1A68-D600-4B41-B5C2-4476EC6397F9}" type="presParOf" srcId="{AD36E8D3-90B0-43B7-8C73-00B9CA85E901}" destId="{37DAA68C-5C60-4F02-A39A-539E19A2B79E}" srcOrd="1" destOrd="0" presId="urn:microsoft.com/office/officeart/2005/8/layout/target3"/>
    <dgm:cxn modelId="{A655AF54-0AB1-4751-9E9D-7F90A4DF8067}" type="presParOf" srcId="{AD36E8D3-90B0-43B7-8C73-00B9CA85E901}" destId="{E95646E5-A1B1-4B42-AE5C-4A413FBA2B6F}" srcOrd="2" destOrd="0" presId="urn:microsoft.com/office/officeart/2005/8/layout/target3"/>
    <dgm:cxn modelId="{2C8B09F8-3424-4B50-9728-A9B85DC93C97}" type="presParOf" srcId="{AD36E8D3-90B0-43B7-8C73-00B9CA85E901}" destId="{EAB458C2-D966-442E-84CC-0E025379AE48}" srcOrd="3" destOrd="0" presId="urn:microsoft.com/office/officeart/2005/8/layout/target3"/>
    <dgm:cxn modelId="{D2A4FD97-2979-46AD-B712-E4BC63B884D9}" type="presParOf" srcId="{AD36E8D3-90B0-43B7-8C73-00B9CA85E901}" destId="{993B651D-B8DF-48C0-9F0C-5A970D076851}" srcOrd="4" destOrd="0" presId="urn:microsoft.com/office/officeart/2005/8/layout/target3"/>
    <dgm:cxn modelId="{16C4628C-21EC-4263-AC5B-E9FADAF9D495}" type="presParOf" srcId="{AD36E8D3-90B0-43B7-8C73-00B9CA85E901}" destId="{6C0F35F0-E07D-4C55-B5E6-946A277075CA}" srcOrd="5" destOrd="0" presId="urn:microsoft.com/office/officeart/2005/8/layout/target3"/>
    <dgm:cxn modelId="{4258B594-3B77-4378-8850-28E72094DDFC}" type="presParOf" srcId="{AD36E8D3-90B0-43B7-8C73-00B9CA85E901}" destId="{E7A8509E-6388-4D1F-ABBE-849DC7EA37B8}" srcOrd="6" destOrd="0" presId="urn:microsoft.com/office/officeart/2005/8/layout/target3"/>
    <dgm:cxn modelId="{B20FABA0-3179-4C47-A279-C05D1BA988F8}" type="presParOf" srcId="{AD36E8D3-90B0-43B7-8C73-00B9CA85E901}" destId="{9877AE51-96D8-438A-A53B-B86C50EB5BDE}" srcOrd="7" destOrd="0" presId="urn:microsoft.com/office/officeart/2005/8/layout/target3"/>
    <dgm:cxn modelId="{6852831A-291A-4329-B5E9-4037455C222B}" type="presParOf" srcId="{AD36E8D3-90B0-43B7-8C73-00B9CA85E901}" destId="{B25F155C-7E04-4B1E-8C6F-C9FEAD840EA6}" srcOrd="8" destOrd="0" presId="urn:microsoft.com/office/officeart/2005/8/layout/target3"/>
    <dgm:cxn modelId="{C67F30B2-4454-4240-8DE2-B39F9D65E5E5}" type="presParOf" srcId="{AD36E8D3-90B0-43B7-8C73-00B9CA85E901}" destId="{158D4CF8-2A91-4003-BBE9-702B8631D1E3}" srcOrd="9" destOrd="0" presId="urn:microsoft.com/office/officeart/2005/8/layout/target3"/>
    <dgm:cxn modelId="{0FCA6E31-80B8-4EE2-A56E-067075E9DF31}" type="presParOf" srcId="{AD36E8D3-90B0-43B7-8C73-00B9CA85E901}" destId="{52E893F8-B796-4FE1-B34E-D6AE88010787}" srcOrd="10" destOrd="0" presId="urn:microsoft.com/office/officeart/2005/8/layout/target3"/>
    <dgm:cxn modelId="{22B61E7D-DB74-472F-B978-888D7F289FC8}" type="presParOf" srcId="{AD36E8D3-90B0-43B7-8C73-00B9CA85E901}" destId="{F098D1B3-50ED-4984-833E-8D8ADAA657E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713B542-C967-46D6-80DA-4867F02BD7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651178A-5054-41F3-B00C-0F98A1631ECD}">
      <dgm:prSet/>
      <dgm:spPr/>
      <dgm:t>
        <a:bodyPr/>
        <a:lstStyle/>
        <a:p>
          <a:r>
            <a:rPr lang="en-IN"/>
            <a:t>Key features of XGBoost </a:t>
          </a:r>
        </a:p>
      </dgm:t>
    </dgm:pt>
    <dgm:pt modelId="{9F48A9F0-792C-4147-ACD4-28BE864949AA}" type="parTrans" cxnId="{588FD66C-00C0-4CF0-A3E7-EE0B80E5B8AB}">
      <dgm:prSet/>
      <dgm:spPr/>
      <dgm:t>
        <a:bodyPr/>
        <a:lstStyle/>
        <a:p>
          <a:endParaRPr lang="en-IN"/>
        </a:p>
      </dgm:t>
    </dgm:pt>
    <dgm:pt modelId="{1D89AD52-30CA-411B-96EE-1D55910BD617}" type="sibTrans" cxnId="{588FD66C-00C0-4CF0-A3E7-EE0B80E5B8AB}">
      <dgm:prSet/>
      <dgm:spPr/>
      <dgm:t>
        <a:bodyPr/>
        <a:lstStyle/>
        <a:p>
          <a:endParaRPr lang="en-IN"/>
        </a:p>
      </dgm:t>
    </dgm:pt>
    <dgm:pt modelId="{24018853-8B43-4422-AE13-3B29AB269F9C}" type="pres">
      <dgm:prSet presAssocID="{8713B542-C967-46D6-80DA-4867F02BD744}" presName="linear" presStyleCnt="0">
        <dgm:presLayoutVars>
          <dgm:animLvl val="lvl"/>
          <dgm:resizeHandles val="exact"/>
        </dgm:presLayoutVars>
      </dgm:prSet>
      <dgm:spPr/>
    </dgm:pt>
    <dgm:pt modelId="{BCDDD2F8-29FB-45E0-BA41-1D9411CDA54E}" type="pres">
      <dgm:prSet presAssocID="{A651178A-5054-41F3-B00C-0F98A1631ECD}" presName="parentText" presStyleLbl="node1" presStyleIdx="0" presStyleCnt="1" custLinFactNeighborY="-17208">
        <dgm:presLayoutVars>
          <dgm:chMax val="0"/>
          <dgm:bulletEnabled val="1"/>
        </dgm:presLayoutVars>
      </dgm:prSet>
      <dgm:spPr/>
    </dgm:pt>
  </dgm:ptLst>
  <dgm:cxnLst>
    <dgm:cxn modelId="{3AD74D26-641E-4BFB-A092-CBC1C4E7D82A}" type="presOf" srcId="{8713B542-C967-46D6-80DA-4867F02BD744}" destId="{24018853-8B43-4422-AE13-3B29AB269F9C}" srcOrd="0" destOrd="0" presId="urn:microsoft.com/office/officeart/2005/8/layout/vList2"/>
    <dgm:cxn modelId="{588FD66C-00C0-4CF0-A3E7-EE0B80E5B8AB}" srcId="{8713B542-C967-46D6-80DA-4867F02BD744}" destId="{A651178A-5054-41F3-B00C-0F98A1631ECD}" srcOrd="0" destOrd="0" parTransId="{9F48A9F0-792C-4147-ACD4-28BE864949AA}" sibTransId="{1D89AD52-30CA-411B-96EE-1D55910BD617}"/>
    <dgm:cxn modelId="{AEA878C5-A00B-4F7F-A1D7-E576340BA029}" type="presOf" srcId="{A651178A-5054-41F3-B00C-0F98A1631ECD}" destId="{BCDDD2F8-29FB-45E0-BA41-1D9411CDA54E}" srcOrd="0" destOrd="0" presId="urn:microsoft.com/office/officeart/2005/8/layout/vList2"/>
    <dgm:cxn modelId="{2C7EB365-61EA-430E-AAD9-45239E2D24C3}" type="presParOf" srcId="{24018853-8B43-4422-AE13-3B29AB269F9C}" destId="{BCDDD2F8-29FB-45E0-BA41-1D9411CDA5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348605B-2CF8-4E32-9FEB-A67B2625874D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4578BFE-A335-4CD3-8F62-1F53CEB18865}">
      <dgm:prSet/>
      <dgm:spPr/>
      <dgm:t>
        <a:bodyPr/>
        <a:lstStyle/>
        <a:p>
          <a:pPr algn="just"/>
          <a:r>
            <a:rPr lang="en-IN" dirty="0"/>
            <a:t>High-performance gradient boosting framework developed by Microsoft. </a:t>
          </a:r>
        </a:p>
      </dgm:t>
    </dgm:pt>
    <dgm:pt modelId="{D3EA56BA-9BC1-4326-96C8-CA3B1CA737A3}" type="parTrans" cxnId="{9165D95B-B65C-430D-8BBE-E143C9447605}">
      <dgm:prSet/>
      <dgm:spPr/>
      <dgm:t>
        <a:bodyPr/>
        <a:lstStyle/>
        <a:p>
          <a:pPr algn="just"/>
          <a:endParaRPr lang="en-IN"/>
        </a:p>
      </dgm:t>
    </dgm:pt>
    <dgm:pt modelId="{5B09FF15-45F0-4FEC-85F2-0148BB8BF886}" type="sibTrans" cxnId="{9165D95B-B65C-430D-8BBE-E143C9447605}">
      <dgm:prSet/>
      <dgm:spPr/>
      <dgm:t>
        <a:bodyPr/>
        <a:lstStyle/>
        <a:p>
          <a:pPr algn="just"/>
          <a:endParaRPr lang="en-IN"/>
        </a:p>
      </dgm:t>
    </dgm:pt>
    <dgm:pt modelId="{189496C2-1B18-42A7-B4DF-EEF1F274BC31}">
      <dgm:prSet/>
      <dgm:spPr/>
      <dgm:t>
        <a:bodyPr/>
        <a:lstStyle/>
        <a:p>
          <a:pPr algn="just"/>
          <a:r>
            <a:rPr lang="en-IN" dirty="0"/>
            <a:t>Designed for efficiency, scalability, and accuracy. </a:t>
          </a:r>
        </a:p>
      </dgm:t>
    </dgm:pt>
    <dgm:pt modelId="{B9F9BA37-2322-4E51-81B9-31A6EF6B0DFF}" type="parTrans" cxnId="{E6A74FAE-478B-4B66-9043-EA860D510D3F}">
      <dgm:prSet/>
      <dgm:spPr/>
      <dgm:t>
        <a:bodyPr/>
        <a:lstStyle/>
        <a:p>
          <a:pPr algn="just"/>
          <a:endParaRPr lang="en-IN"/>
        </a:p>
      </dgm:t>
    </dgm:pt>
    <dgm:pt modelId="{D0D8CCAA-9C05-4F9B-9C36-CB1649FB17A3}" type="sibTrans" cxnId="{E6A74FAE-478B-4B66-9043-EA860D510D3F}">
      <dgm:prSet/>
      <dgm:spPr/>
      <dgm:t>
        <a:bodyPr/>
        <a:lstStyle/>
        <a:p>
          <a:pPr algn="just"/>
          <a:endParaRPr lang="en-IN"/>
        </a:p>
      </dgm:t>
    </dgm:pt>
    <dgm:pt modelId="{989AB7F6-B799-4C7A-ADDA-792D58205B77}">
      <dgm:prSet/>
      <dgm:spPr/>
      <dgm:t>
        <a:bodyPr/>
        <a:lstStyle/>
        <a:p>
          <a:pPr algn="just"/>
          <a:r>
            <a:rPr lang="en-IN" dirty="0"/>
            <a:t>Based on decision tree</a:t>
          </a:r>
          <a:r>
            <a:rPr lang="en-IN" u="sng" dirty="0">
              <a:hlinkClick xmlns:r="http://schemas.openxmlformats.org/officeDocument/2006/relationships" r:id="rId1"/>
            </a:rPr>
            <a:t> </a:t>
          </a:r>
          <a:r>
            <a:rPr lang="en-IN" dirty="0"/>
            <a:t>designed to improve model efficiency and reduce memory usage.  </a:t>
          </a:r>
        </a:p>
      </dgm:t>
    </dgm:pt>
    <dgm:pt modelId="{F951DD92-403D-416E-9E41-E421E4B6AA6E}" type="parTrans" cxnId="{04FE72A6-D759-44B6-BD69-EC8DA50543D5}">
      <dgm:prSet/>
      <dgm:spPr/>
      <dgm:t>
        <a:bodyPr/>
        <a:lstStyle/>
        <a:p>
          <a:pPr algn="just"/>
          <a:endParaRPr lang="en-IN"/>
        </a:p>
      </dgm:t>
    </dgm:pt>
    <dgm:pt modelId="{94EDFD2A-6DD3-4257-B224-32BB71BEEAA4}" type="sibTrans" cxnId="{04FE72A6-D759-44B6-BD69-EC8DA50543D5}">
      <dgm:prSet/>
      <dgm:spPr/>
      <dgm:t>
        <a:bodyPr/>
        <a:lstStyle/>
        <a:p>
          <a:pPr algn="just"/>
          <a:endParaRPr lang="en-IN"/>
        </a:p>
      </dgm:t>
    </dgm:pt>
    <dgm:pt modelId="{B4C4BDAE-1E7A-498C-B153-4C89D5EC885A}">
      <dgm:prSet/>
      <dgm:spPr/>
      <dgm:t>
        <a:bodyPr/>
        <a:lstStyle/>
        <a:p>
          <a:pPr algn="just"/>
          <a:r>
            <a:rPr lang="en-IN" dirty="0"/>
            <a:t>Incorporates several novel techniques, including Gradient-based One-Side Sampling (GOSS), which </a:t>
          </a:r>
        </a:p>
      </dgm:t>
    </dgm:pt>
    <dgm:pt modelId="{7B69B389-F319-4DFF-B5BE-7000CCECBA71}" type="parTrans" cxnId="{C3D5DE0D-596A-472A-B4B7-E54A06609027}">
      <dgm:prSet/>
      <dgm:spPr/>
      <dgm:t>
        <a:bodyPr/>
        <a:lstStyle/>
        <a:p>
          <a:pPr algn="just"/>
          <a:endParaRPr lang="en-IN"/>
        </a:p>
      </dgm:t>
    </dgm:pt>
    <dgm:pt modelId="{BBF90794-A796-4B14-ACAD-2427A8D06302}" type="sibTrans" cxnId="{C3D5DE0D-596A-472A-B4B7-E54A06609027}">
      <dgm:prSet/>
      <dgm:spPr/>
      <dgm:t>
        <a:bodyPr/>
        <a:lstStyle/>
        <a:p>
          <a:pPr algn="just"/>
          <a:endParaRPr lang="en-IN"/>
        </a:p>
      </dgm:t>
    </dgm:pt>
    <dgm:pt modelId="{858C8484-3BA1-429A-AB82-AB28174897F9}">
      <dgm:prSet/>
      <dgm:spPr/>
      <dgm:t>
        <a:bodyPr/>
        <a:lstStyle/>
        <a:p>
          <a:pPr algn="just"/>
          <a:r>
            <a:rPr lang="en-IN" dirty="0"/>
            <a:t>Selectively retains instances with large gradients during training to optimize memory usage and training time. </a:t>
          </a:r>
        </a:p>
      </dgm:t>
    </dgm:pt>
    <dgm:pt modelId="{0EE8E213-D9C8-4537-A8AE-FD2234D5D755}" type="parTrans" cxnId="{08247615-1811-488C-8CDF-F9CD3D6B4BAF}">
      <dgm:prSet/>
      <dgm:spPr/>
      <dgm:t>
        <a:bodyPr/>
        <a:lstStyle/>
        <a:p>
          <a:pPr algn="just"/>
          <a:endParaRPr lang="en-IN"/>
        </a:p>
      </dgm:t>
    </dgm:pt>
    <dgm:pt modelId="{385C1A96-47E3-4C80-9B1B-B1F97A349F36}" type="sibTrans" cxnId="{08247615-1811-488C-8CDF-F9CD3D6B4BAF}">
      <dgm:prSet/>
      <dgm:spPr/>
      <dgm:t>
        <a:bodyPr/>
        <a:lstStyle/>
        <a:p>
          <a:pPr algn="just"/>
          <a:endParaRPr lang="en-IN"/>
        </a:p>
      </dgm:t>
    </dgm:pt>
    <dgm:pt modelId="{2E324A85-23B8-42EE-BBEC-13F0A3AE3DD5}">
      <dgm:prSet/>
      <dgm:spPr/>
      <dgm:t>
        <a:bodyPr/>
        <a:lstStyle/>
        <a:p>
          <a:pPr algn="just"/>
          <a:r>
            <a:rPr lang="en-IN" dirty="0"/>
            <a:t>Employs histogram-based algorithms for efficient tree</a:t>
          </a:r>
          <a:r>
            <a:rPr lang="en-IN" u="sng" dirty="0">
              <a:hlinkClick xmlns:r="http://schemas.openxmlformats.org/officeDocument/2006/relationships" r:id="rId2"/>
            </a:rPr>
            <a:t> </a:t>
          </a:r>
          <a:r>
            <a:rPr lang="en-IN" dirty="0"/>
            <a:t>construction</a:t>
          </a:r>
        </a:p>
      </dgm:t>
    </dgm:pt>
    <dgm:pt modelId="{AAB93717-79CF-4C8F-A3C8-8A85092B1803}" type="parTrans" cxnId="{F81F270D-2CC0-443E-BA34-D631A66B2DED}">
      <dgm:prSet/>
      <dgm:spPr/>
      <dgm:t>
        <a:bodyPr/>
        <a:lstStyle/>
        <a:p>
          <a:pPr algn="just"/>
          <a:endParaRPr lang="en-IN"/>
        </a:p>
      </dgm:t>
    </dgm:pt>
    <dgm:pt modelId="{BA951FB7-2FD3-4078-B164-CFC28CFFFD15}" type="sibTrans" cxnId="{F81F270D-2CC0-443E-BA34-D631A66B2DED}">
      <dgm:prSet/>
      <dgm:spPr/>
      <dgm:t>
        <a:bodyPr/>
        <a:lstStyle/>
        <a:p>
          <a:pPr algn="just"/>
          <a:endParaRPr lang="en-IN"/>
        </a:p>
      </dgm:t>
    </dgm:pt>
    <dgm:pt modelId="{5F84CAB8-020B-42EB-9C50-DCE26D24D828}" type="pres">
      <dgm:prSet presAssocID="{7348605B-2CF8-4E32-9FEB-A67B2625874D}" presName="Name0" presStyleCnt="0">
        <dgm:presLayoutVars>
          <dgm:dir/>
          <dgm:animLvl val="lvl"/>
          <dgm:resizeHandles val="exact"/>
        </dgm:presLayoutVars>
      </dgm:prSet>
      <dgm:spPr/>
    </dgm:pt>
    <dgm:pt modelId="{32B5B05F-281E-4FB5-AC3E-69CA2EE11412}" type="pres">
      <dgm:prSet presAssocID="{F4578BFE-A335-4CD3-8F62-1F53CEB18865}" presName="linNode" presStyleCnt="0"/>
      <dgm:spPr/>
    </dgm:pt>
    <dgm:pt modelId="{AF6A187A-9A20-4C65-A388-77C0EBAE0378}" type="pres">
      <dgm:prSet presAssocID="{F4578BFE-A335-4CD3-8F62-1F53CEB18865}" presName="parentText" presStyleLbl="node1" presStyleIdx="0" presStyleCnt="6" custScaleX="277778">
        <dgm:presLayoutVars>
          <dgm:chMax val="1"/>
          <dgm:bulletEnabled val="1"/>
        </dgm:presLayoutVars>
      </dgm:prSet>
      <dgm:spPr/>
    </dgm:pt>
    <dgm:pt modelId="{7041C4A6-B536-43E3-97B2-23B5106160AA}" type="pres">
      <dgm:prSet presAssocID="{5B09FF15-45F0-4FEC-85F2-0148BB8BF886}" presName="sp" presStyleCnt="0"/>
      <dgm:spPr/>
    </dgm:pt>
    <dgm:pt modelId="{0AA41C6D-98DF-4081-8EC0-AD734F071F0F}" type="pres">
      <dgm:prSet presAssocID="{189496C2-1B18-42A7-B4DF-EEF1F274BC31}" presName="linNode" presStyleCnt="0"/>
      <dgm:spPr/>
    </dgm:pt>
    <dgm:pt modelId="{9D89086F-7E7F-41D4-9E12-4DEE4FDFF6FF}" type="pres">
      <dgm:prSet presAssocID="{189496C2-1B18-42A7-B4DF-EEF1F274BC31}" presName="parentText" presStyleLbl="node1" presStyleIdx="1" presStyleCnt="6" custScaleX="277778">
        <dgm:presLayoutVars>
          <dgm:chMax val="1"/>
          <dgm:bulletEnabled val="1"/>
        </dgm:presLayoutVars>
      </dgm:prSet>
      <dgm:spPr/>
    </dgm:pt>
    <dgm:pt modelId="{D3441DC9-0410-4470-91CE-F9AD0F2E0FAD}" type="pres">
      <dgm:prSet presAssocID="{D0D8CCAA-9C05-4F9B-9C36-CB1649FB17A3}" presName="sp" presStyleCnt="0"/>
      <dgm:spPr/>
    </dgm:pt>
    <dgm:pt modelId="{E5BC22F1-C10F-433C-A1A2-CFF6F4ED2666}" type="pres">
      <dgm:prSet presAssocID="{989AB7F6-B799-4C7A-ADDA-792D58205B77}" presName="linNode" presStyleCnt="0"/>
      <dgm:spPr/>
    </dgm:pt>
    <dgm:pt modelId="{3C80905C-D3EC-473B-8BC1-401035C4BA61}" type="pres">
      <dgm:prSet presAssocID="{989AB7F6-B799-4C7A-ADDA-792D58205B77}" presName="parentText" presStyleLbl="node1" presStyleIdx="2" presStyleCnt="6" custScaleX="277778">
        <dgm:presLayoutVars>
          <dgm:chMax val="1"/>
          <dgm:bulletEnabled val="1"/>
        </dgm:presLayoutVars>
      </dgm:prSet>
      <dgm:spPr/>
    </dgm:pt>
    <dgm:pt modelId="{A2F39F9E-4E38-4651-B4B4-5738DF7908FB}" type="pres">
      <dgm:prSet presAssocID="{94EDFD2A-6DD3-4257-B224-32BB71BEEAA4}" presName="sp" presStyleCnt="0"/>
      <dgm:spPr/>
    </dgm:pt>
    <dgm:pt modelId="{F3F1600E-0B5C-4B15-BD44-14437349F1E9}" type="pres">
      <dgm:prSet presAssocID="{B4C4BDAE-1E7A-498C-B153-4C89D5EC885A}" presName="linNode" presStyleCnt="0"/>
      <dgm:spPr/>
    </dgm:pt>
    <dgm:pt modelId="{3FFFEB9B-3CB8-4E30-9606-62ACA8F6487A}" type="pres">
      <dgm:prSet presAssocID="{B4C4BDAE-1E7A-498C-B153-4C89D5EC885A}" presName="parentText" presStyleLbl="node1" presStyleIdx="3" presStyleCnt="6" custScaleX="277778">
        <dgm:presLayoutVars>
          <dgm:chMax val="1"/>
          <dgm:bulletEnabled val="1"/>
        </dgm:presLayoutVars>
      </dgm:prSet>
      <dgm:spPr/>
    </dgm:pt>
    <dgm:pt modelId="{77A4DE02-C37D-485E-9767-6EBAC4D60FE3}" type="pres">
      <dgm:prSet presAssocID="{BBF90794-A796-4B14-ACAD-2427A8D06302}" presName="sp" presStyleCnt="0"/>
      <dgm:spPr/>
    </dgm:pt>
    <dgm:pt modelId="{05A9F6D4-AF8F-4FAB-9747-27B144BFF500}" type="pres">
      <dgm:prSet presAssocID="{858C8484-3BA1-429A-AB82-AB28174897F9}" presName="linNode" presStyleCnt="0"/>
      <dgm:spPr/>
    </dgm:pt>
    <dgm:pt modelId="{CA68D75E-1693-4AB2-877A-3ECCD45D8163}" type="pres">
      <dgm:prSet presAssocID="{858C8484-3BA1-429A-AB82-AB28174897F9}" presName="parentText" presStyleLbl="node1" presStyleIdx="4" presStyleCnt="6" custScaleX="277778">
        <dgm:presLayoutVars>
          <dgm:chMax val="1"/>
          <dgm:bulletEnabled val="1"/>
        </dgm:presLayoutVars>
      </dgm:prSet>
      <dgm:spPr/>
    </dgm:pt>
    <dgm:pt modelId="{A8DC8415-B264-45E0-B59C-9D2ACA41E947}" type="pres">
      <dgm:prSet presAssocID="{385C1A96-47E3-4C80-9B1B-B1F97A349F36}" presName="sp" presStyleCnt="0"/>
      <dgm:spPr/>
    </dgm:pt>
    <dgm:pt modelId="{2ACDB3AC-A827-492C-8A3D-339E0E1F465E}" type="pres">
      <dgm:prSet presAssocID="{2E324A85-23B8-42EE-BBEC-13F0A3AE3DD5}" presName="linNode" presStyleCnt="0"/>
      <dgm:spPr/>
    </dgm:pt>
    <dgm:pt modelId="{EF2230C8-58A7-4629-8356-57F682173B72}" type="pres">
      <dgm:prSet presAssocID="{2E324A85-23B8-42EE-BBEC-13F0A3AE3DD5}" presName="parentText" presStyleLbl="node1" presStyleIdx="5" presStyleCnt="6" custScaleX="277778">
        <dgm:presLayoutVars>
          <dgm:chMax val="1"/>
          <dgm:bulletEnabled val="1"/>
        </dgm:presLayoutVars>
      </dgm:prSet>
      <dgm:spPr/>
    </dgm:pt>
  </dgm:ptLst>
  <dgm:cxnLst>
    <dgm:cxn modelId="{0E0BE603-7E25-4CFD-B720-2B73142EFEFB}" type="presOf" srcId="{F4578BFE-A335-4CD3-8F62-1F53CEB18865}" destId="{AF6A187A-9A20-4C65-A388-77C0EBAE0378}" srcOrd="0" destOrd="0" presId="urn:microsoft.com/office/officeart/2005/8/layout/vList5"/>
    <dgm:cxn modelId="{F81F270D-2CC0-443E-BA34-D631A66B2DED}" srcId="{7348605B-2CF8-4E32-9FEB-A67B2625874D}" destId="{2E324A85-23B8-42EE-BBEC-13F0A3AE3DD5}" srcOrd="5" destOrd="0" parTransId="{AAB93717-79CF-4C8F-A3C8-8A85092B1803}" sibTransId="{BA951FB7-2FD3-4078-B164-CFC28CFFFD15}"/>
    <dgm:cxn modelId="{C3D5DE0D-596A-472A-B4B7-E54A06609027}" srcId="{7348605B-2CF8-4E32-9FEB-A67B2625874D}" destId="{B4C4BDAE-1E7A-498C-B153-4C89D5EC885A}" srcOrd="3" destOrd="0" parTransId="{7B69B389-F319-4DFF-B5BE-7000CCECBA71}" sibTransId="{BBF90794-A796-4B14-ACAD-2427A8D06302}"/>
    <dgm:cxn modelId="{08247615-1811-488C-8CDF-F9CD3D6B4BAF}" srcId="{7348605B-2CF8-4E32-9FEB-A67B2625874D}" destId="{858C8484-3BA1-429A-AB82-AB28174897F9}" srcOrd="4" destOrd="0" parTransId="{0EE8E213-D9C8-4537-A8AE-FD2234D5D755}" sibTransId="{385C1A96-47E3-4C80-9B1B-B1F97A349F36}"/>
    <dgm:cxn modelId="{B5C89122-D04F-4230-99E5-D501C73FBA05}" type="presOf" srcId="{7348605B-2CF8-4E32-9FEB-A67B2625874D}" destId="{5F84CAB8-020B-42EB-9C50-DCE26D24D828}" srcOrd="0" destOrd="0" presId="urn:microsoft.com/office/officeart/2005/8/layout/vList5"/>
    <dgm:cxn modelId="{977E1633-FBEA-4CA3-8578-A03B40BE1C84}" type="presOf" srcId="{989AB7F6-B799-4C7A-ADDA-792D58205B77}" destId="{3C80905C-D3EC-473B-8BC1-401035C4BA61}" srcOrd="0" destOrd="0" presId="urn:microsoft.com/office/officeart/2005/8/layout/vList5"/>
    <dgm:cxn modelId="{9165D95B-B65C-430D-8BBE-E143C9447605}" srcId="{7348605B-2CF8-4E32-9FEB-A67B2625874D}" destId="{F4578BFE-A335-4CD3-8F62-1F53CEB18865}" srcOrd="0" destOrd="0" parTransId="{D3EA56BA-9BC1-4326-96C8-CA3B1CA737A3}" sibTransId="{5B09FF15-45F0-4FEC-85F2-0148BB8BF886}"/>
    <dgm:cxn modelId="{03F0925D-54F9-4C39-B734-C16377AD6C46}" type="presOf" srcId="{2E324A85-23B8-42EE-BBEC-13F0A3AE3DD5}" destId="{EF2230C8-58A7-4629-8356-57F682173B72}" srcOrd="0" destOrd="0" presId="urn:microsoft.com/office/officeart/2005/8/layout/vList5"/>
    <dgm:cxn modelId="{88E60C49-5FB5-498D-B02D-45C7D25A570E}" type="presOf" srcId="{189496C2-1B18-42A7-B4DF-EEF1F274BC31}" destId="{9D89086F-7E7F-41D4-9E12-4DEE4FDFF6FF}" srcOrd="0" destOrd="0" presId="urn:microsoft.com/office/officeart/2005/8/layout/vList5"/>
    <dgm:cxn modelId="{25716D6F-851D-486F-8F73-CDD7680B2330}" type="presOf" srcId="{858C8484-3BA1-429A-AB82-AB28174897F9}" destId="{CA68D75E-1693-4AB2-877A-3ECCD45D8163}" srcOrd="0" destOrd="0" presId="urn:microsoft.com/office/officeart/2005/8/layout/vList5"/>
    <dgm:cxn modelId="{04FE72A6-D759-44B6-BD69-EC8DA50543D5}" srcId="{7348605B-2CF8-4E32-9FEB-A67B2625874D}" destId="{989AB7F6-B799-4C7A-ADDA-792D58205B77}" srcOrd="2" destOrd="0" parTransId="{F951DD92-403D-416E-9E41-E421E4B6AA6E}" sibTransId="{94EDFD2A-6DD3-4257-B224-32BB71BEEAA4}"/>
    <dgm:cxn modelId="{E6A74FAE-478B-4B66-9043-EA860D510D3F}" srcId="{7348605B-2CF8-4E32-9FEB-A67B2625874D}" destId="{189496C2-1B18-42A7-B4DF-EEF1F274BC31}" srcOrd="1" destOrd="0" parTransId="{B9F9BA37-2322-4E51-81B9-31A6EF6B0DFF}" sibTransId="{D0D8CCAA-9C05-4F9B-9C36-CB1649FB17A3}"/>
    <dgm:cxn modelId="{7351F5DE-F65B-41C3-82CB-318E309CF645}" type="presOf" srcId="{B4C4BDAE-1E7A-498C-B153-4C89D5EC885A}" destId="{3FFFEB9B-3CB8-4E30-9606-62ACA8F6487A}" srcOrd="0" destOrd="0" presId="urn:microsoft.com/office/officeart/2005/8/layout/vList5"/>
    <dgm:cxn modelId="{B8262E53-DBB8-48E1-80A2-91E2834C3EFB}" type="presParOf" srcId="{5F84CAB8-020B-42EB-9C50-DCE26D24D828}" destId="{32B5B05F-281E-4FB5-AC3E-69CA2EE11412}" srcOrd="0" destOrd="0" presId="urn:microsoft.com/office/officeart/2005/8/layout/vList5"/>
    <dgm:cxn modelId="{A3CBC7B2-201E-49B2-A618-1DB489395DFE}" type="presParOf" srcId="{32B5B05F-281E-4FB5-AC3E-69CA2EE11412}" destId="{AF6A187A-9A20-4C65-A388-77C0EBAE0378}" srcOrd="0" destOrd="0" presId="urn:microsoft.com/office/officeart/2005/8/layout/vList5"/>
    <dgm:cxn modelId="{5E7335E7-FCBF-44D5-B51E-2FF74D908B2D}" type="presParOf" srcId="{5F84CAB8-020B-42EB-9C50-DCE26D24D828}" destId="{7041C4A6-B536-43E3-97B2-23B5106160AA}" srcOrd="1" destOrd="0" presId="urn:microsoft.com/office/officeart/2005/8/layout/vList5"/>
    <dgm:cxn modelId="{96A05D99-F062-4BDB-9334-E10559CF97E6}" type="presParOf" srcId="{5F84CAB8-020B-42EB-9C50-DCE26D24D828}" destId="{0AA41C6D-98DF-4081-8EC0-AD734F071F0F}" srcOrd="2" destOrd="0" presId="urn:microsoft.com/office/officeart/2005/8/layout/vList5"/>
    <dgm:cxn modelId="{9504D47D-84FA-4D28-A620-E33673FB94F6}" type="presParOf" srcId="{0AA41C6D-98DF-4081-8EC0-AD734F071F0F}" destId="{9D89086F-7E7F-41D4-9E12-4DEE4FDFF6FF}" srcOrd="0" destOrd="0" presId="urn:microsoft.com/office/officeart/2005/8/layout/vList5"/>
    <dgm:cxn modelId="{3EA4D403-FDF9-4BEA-868E-427F70706D86}" type="presParOf" srcId="{5F84CAB8-020B-42EB-9C50-DCE26D24D828}" destId="{D3441DC9-0410-4470-91CE-F9AD0F2E0FAD}" srcOrd="3" destOrd="0" presId="urn:microsoft.com/office/officeart/2005/8/layout/vList5"/>
    <dgm:cxn modelId="{916E3C66-F9AE-4024-B9F8-A5B865312837}" type="presParOf" srcId="{5F84CAB8-020B-42EB-9C50-DCE26D24D828}" destId="{E5BC22F1-C10F-433C-A1A2-CFF6F4ED2666}" srcOrd="4" destOrd="0" presId="urn:microsoft.com/office/officeart/2005/8/layout/vList5"/>
    <dgm:cxn modelId="{32F08A4D-B933-4CEB-AFDC-F7AD82746F32}" type="presParOf" srcId="{E5BC22F1-C10F-433C-A1A2-CFF6F4ED2666}" destId="{3C80905C-D3EC-473B-8BC1-401035C4BA61}" srcOrd="0" destOrd="0" presId="urn:microsoft.com/office/officeart/2005/8/layout/vList5"/>
    <dgm:cxn modelId="{6D4CA75C-B43F-4329-ABEB-5B6FAC882DAF}" type="presParOf" srcId="{5F84CAB8-020B-42EB-9C50-DCE26D24D828}" destId="{A2F39F9E-4E38-4651-B4B4-5738DF7908FB}" srcOrd="5" destOrd="0" presId="urn:microsoft.com/office/officeart/2005/8/layout/vList5"/>
    <dgm:cxn modelId="{330AAFA9-3C6F-4B2D-A23D-DC36594C0FA1}" type="presParOf" srcId="{5F84CAB8-020B-42EB-9C50-DCE26D24D828}" destId="{F3F1600E-0B5C-4B15-BD44-14437349F1E9}" srcOrd="6" destOrd="0" presId="urn:microsoft.com/office/officeart/2005/8/layout/vList5"/>
    <dgm:cxn modelId="{ACDE6EA5-26D2-4A90-94D4-D3265B2141AB}" type="presParOf" srcId="{F3F1600E-0B5C-4B15-BD44-14437349F1E9}" destId="{3FFFEB9B-3CB8-4E30-9606-62ACA8F6487A}" srcOrd="0" destOrd="0" presId="urn:microsoft.com/office/officeart/2005/8/layout/vList5"/>
    <dgm:cxn modelId="{F9435782-D130-478D-8AC7-60255027F331}" type="presParOf" srcId="{5F84CAB8-020B-42EB-9C50-DCE26D24D828}" destId="{77A4DE02-C37D-485E-9767-6EBAC4D60FE3}" srcOrd="7" destOrd="0" presId="urn:microsoft.com/office/officeart/2005/8/layout/vList5"/>
    <dgm:cxn modelId="{D8FE902B-196C-491B-AF28-3ACC9FECC002}" type="presParOf" srcId="{5F84CAB8-020B-42EB-9C50-DCE26D24D828}" destId="{05A9F6D4-AF8F-4FAB-9747-27B144BFF500}" srcOrd="8" destOrd="0" presId="urn:microsoft.com/office/officeart/2005/8/layout/vList5"/>
    <dgm:cxn modelId="{DCEB5FC6-3C9A-46B8-8BB4-8C48529DC0D3}" type="presParOf" srcId="{05A9F6D4-AF8F-4FAB-9747-27B144BFF500}" destId="{CA68D75E-1693-4AB2-877A-3ECCD45D8163}" srcOrd="0" destOrd="0" presId="urn:microsoft.com/office/officeart/2005/8/layout/vList5"/>
    <dgm:cxn modelId="{D828420C-239F-487F-B318-253C9D64113F}" type="presParOf" srcId="{5F84CAB8-020B-42EB-9C50-DCE26D24D828}" destId="{A8DC8415-B264-45E0-B59C-9D2ACA41E947}" srcOrd="9" destOrd="0" presId="urn:microsoft.com/office/officeart/2005/8/layout/vList5"/>
    <dgm:cxn modelId="{6EE86842-860B-405E-B70F-63CE2B4E3634}" type="presParOf" srcId="{5F84CAB8-020B-42EB-9C50-DCE26D24D828}" destId="{2ACDB3AC-A827-492C-8A3D-339E0E1F465E}" srcOrd="10" destOrd="0" presId="urn:microsoft.com/office/officeart/2005/8/layout/vList5"/>
    <dgm:cxn modelId="{ECFEAD7C-9B72-4BC6-8E54-9EADE66E66C7}" type="presParOf" srcId="{2ACDB3AC-A827-492C-8A3D-339E0E1F465E}" destId="{EF2230C8-58A7-4629-8356-57F682173B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E4C249D-4B96-4BC0-A77E-DD34E04F8B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BF000C1-1658-402E-B3B9-17C7C52F206F}">
      <dgm:prSet/>
      <dgm:spPr/>
      <dgm:t>
        <a:bodyPr/>
        <a:lstStyle/>
        <a:p>
          <a:r>
            <a:rPr lang="en-IN" b="1"/>
            <a:t>LightGBM Core Parameters</a:t>
          </a:r>
          <a:endParaRPr lang="en-IN"/>
        </a:p>
      </dgm:t>
    </dgm:pt>
    <dgm:pt modelId="{86B0BEE9-0F0B-484F-BD39-2F01D4E26708}" type="parTrans" cxnId="{DE0964E2-F8FB-4B67-8986-7680081FF444}">
      <dgm:prSet/>
      <dgm:spPr/>
      <dgm:t>
        <a:bodyPr/>
        <a:lstStyle/>
        <a:p>
          <a:endParaRPr lang="en-IN"/>
        </a:p>
      </dgm:t>
    </dgm:pt>
    <dgm:pt modelId="{CA56DB9D-76F3-4C0A-A6BF-1DD0FD12B268}" type="sibTrans" cxnId="{DE0964E2-F8FB-4B67-8986-7680081FF444}">
      <dgm:prSet/>
      <dgm:spPr/>
      <dgm:t>
        <a:bodyPr/>
        <a:lstStyle/>
        <a:p>
          <a:endParaRPr lang="en-IN"/>
        </a:p>
      </dgm:t>
    </dgm:pt>
    <dgm:pt modelId="{79204667-E3CB-43ED-8A8B-8946A97F612C}" type="pres">
      <dgm:prSet presAssocID="{6E4C249D-4B96-4BC0-A77E-DD34E04F8BAD}" presName="linear" presStyleCnt="0">
        <dgm:presLayoutVars>
          <dgm:animLvl val="lvl"/>
          <dgm:resizeHandles val="exact"/>
        </dgm:presLayoutVars>
      </dgm:prSet>
      <dgm:spPr/>
    </dgm:pt>
    <dgm:pt modelId="{32541F7E-1BC5-4570-91FE-E0852B346769}" type="pres">
      <dgm:prSet presAssocID="{3BF000C1-1658-402E-B3B9-17C7C52F20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A2C839A-B751-4AD5-851F-ADC1FE880477}" type="presOf" srcId="{6E4C249D-4B96-4BC0-A77E-DD34E04F8BAD}" destId="{79204667-E3CB-43ED-8A8B-8946A97F612C}" srcOrd="0" destOrd="0" presId="urn:microsoft.com/office/officeart/2005/8/layout/vList2"/>
    <dgm:cxn modelId="{924AE7B1-6B65-49CD-9336-4D4428B4DCC6}" type="presOf" srcId="{3BF000C1-1658-402E-B3B9-17C7C52F206F}" destId="{32541F7E-1BC5-4570-91FE-E0852B346769}" srcOrd="0" destOrd="0" presId="urn:microsoft.com/office/officeart/2005/8/layout/vList2"/>
    <dgm:cxn modelId="{DE0964E2-F8FB-4B67-8986-7680081FF444}" srcId="{6E4C249D-4B96-4BC0-A77E-DD34E04F8BAD}" destId="{3BF000C1-1658-402E-B3B9-17C7C52F206F}" srcOrd="0" destOrd="0" parTransId="{86B0BEE9-0F0B-484F-BD39-2F01D4E26708}" sibTransId="{CA56DB9D-76F3-4C0A-A6BF-1DD0FD12B268}"/>
    <dgm:cxn modelId="{2D10CDD3-4DD5-45AB-A26B-33C75749DAF1}" type="presParOf" srcId="{79204667-E3CB-43ED-8A8B-8946A97F612C}" destId="{32541F7E-1BC5-4570-91FE-E0852B3467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9985AE-D796-4337-8CD4-F3816222710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01C9DB3-9FBD-4E5A-8007-B005638AEAF4}">
      <dgm:prSet custT="1"/>
      <dgm:spPr/>
      <dgm:t>
        <a:bodyPr/>
        <a:lstStyle/>
        <a:p>
          <a:r>
            <a:rPr lang="en-IN" sz="2000" b="1"/>
            <a:t>Objective</a:t>
          </a:r>
          <a:endParaRPr lang="en-IN" sz="2000"/>
        </a:p>
      </dgm:t>
    </dgm:pt>
    <dgm:pt modelId="{6F05C051-6000-4DD3-A02D-7BCFF2DBDD23}" type="parTrans" cxnId="{F3D99B23-C58C-42CD-BA56-9FDD4258CE05}">
      <dgm:prSet/>
      <dgm:spPr/>
      <dgm:t>
        <a:bodyPr/>
        <a:lstStyle/>
        <a:p>
          <a:endParaRPr lang="en-IN" sz="2000"/>
        </a:p>
      </dgm:t>
    </dgm:pt>
    <dgm:pt modelId="{E832A26C-CF12-4ECA-BD16-AF506406F6F1}" type="sibTrans" cxnId="{F3D99B23-C58C-42CD-BA56-9FDD4258CE05}">
      <dgm:prSet/>
      <dgm:spPr/>
      <dgm:t>
        <a:bodyPr/>
        <a:lstStyle/>
        <a:p>
          <a:endParaRPr lang="en-IN" sz="2000"/>
        </a:p>
      </dgm:t>
    </dgm:pt>
    <dgm:pt modelId="{70923418-BEC7-489D-81EE-DCDE3887D90C}">
      <dgm:prSet custT="1"/>
      <dgm:spPr/>
      <dgm:t>
        <a:bodyPr/>
        <a:lstStyle/>
        <a:p>
          <a:r>
            <a:rPr lang="en-IN" sz="2000" b="1"/>
            <a:t>task</a:t>
          </a:r>
          <a:r>
            <a:rPr lang="en-IN" sz="2000"/>
            <a:t> </a:t>
          </a:r>
        </a:p>
      </dgm:t>
    </dgm:pt>
    <dgm:pt modelId="{0DA61CBD-BC43-45DD-9598-4CCCC8C5A311}" type="parTrans" cxnId="{5CB34784-427E-426A-A2E4-15A75E4F78B3}">
      <dgm:prSet/>
      <dgm:spPr/>
      <dgm:t>
        <a:bodyPr/>
        <a:lstStyle/>
        <a:p>
          <a:endParaRPr lang="en-IN" sz="2000"/>
        </a:p>
      </dgm:t>
    </dgm:pt>
    <dgm:pt modelId="{53FE711B-BC27-4C5D-9A7C-7C53DF936042}" type="sibTrans" cxnId="{5CB34784-427E-426A-A2E4-15A75E4F78B3}">
      <dgm:prSet/>
      <dgm:spPr/>
      <dgm:t>
        <a:bodyPr/>
        <a:lstStyle/>
        <a:p>
          <a:endParaRPr lang="en-IN" sz="2000"/>
        </a:p>
      </dgm:t>
    </dgm:pt>
    <dgm:pt modelId="{2C0BDBDA-F84A-43AE-8224-41CD3C188E0D}">
      <dgm:prSet custT="1"/>
      <dgm:spPr/>
      <dgm:t>
        <a:bodyPr/>
        <a:lstStyle/>
        <a:p>
          <a:r>
            <a:rPr lang="en-IN" sz="2000" b="1"/>
            <a:t>num_leaves</a:t>
          </a:r>
          <a:endParaRPr lang="en-IN" sz="2000"/>
        </a:p>
      </dgm:t>
    </dgm:pt>
    <dgm:pt modelId="{17C25D8D-6791-4A27-BB96-47A98BFF6BB6}" type="parTrans" cxnId="{3DF09776-E08E-4C53-AFF2-D370128636C4}">
      <dgm:prSet/>
      <dgm:spPr/>
      <dgm:t>
        <a:bodyPr/>
        <a:lstStyle/>
        <a:p>
          <a:endParaRPr lang="en-IN" sz="2000"/>
        </a:p>
      </dgm:t>
    </dgm:pt>
    <dgm:pt modelId="{DEA4FE54-3A5B-48A4-89A5-7C5C54DDDD38}" type="sibTrans" cxnId="{3DF09776-E08E-4C53-AFF2-D370128636C4}">
      <dgm:prSet/>
      <dgm:spPr/>
      <dgm:t>
        <a:bodyPr/>
        <a:lstStyle/>
        <a:p>
          <a:endParaRPr lang="en-IN" sz="2000"/>
        </a:p>
      </dgm:t>
    </dgm:pt>
    <dgm:pt modelId="{EDFC258C-7152-45C2-A0AB-67587450035E}">
      <dgm:prSet custT="1"/>
      <dgm:spPr/>
      <dgm:t>
        <a:bodyPr/>
        <a:lstStyle/>
        <a:p>
          <a:r>
            <a:rPr lang="en-IN" sz="2000" b="1"/>
            <a:t>learning_rate</a:t>
          </a:r>
          <a:endParaRPr lang="en-IN" sz="2000"/>
        </a:p>
      </dgm:t>
    </dgm:pt>
    <dgm:pt modelId="{B15F9C49-D2BA-41A5-8D8D-6CA413E9F566}" type="parTrans" cxnId="{51B39800-914C-406A-9E66-580008AE7E20}">
      <dgm:prSet/>
      <dgm:spPr/>
      <dgm:t>
        <a:bodyPr/>
        <a:lstStyle/>
        <a:p>
          <a:endParaRPr lang="en-IN" sz="2000"/>
        </a:p>
      </dgm:t>
    </dgm:pt>
    <dgm:pt modelId="{127DFAAC-4223-4751-A09E-AB0EB6865E32}" type="sibTrans" cxnId="{51B39800-914C-406A-9E66-580008AE7E20}">
      <dgm:prSet/>
      <dgm:spPr/>
      <dgm:t>
        <a:bodyPr/>
        <a:lstStyle/>
        <a:p>
          <a:endParaRPr lang="en-IN" sz="2000"/>
        </a:p>
      </dgm:t>
    </dgm:pt>
    <dgm:pt modelId="{C373CF4A-01FA-4F25-80D3-7706C6148654}">
      <dgm:prSet custT="1"/>
      <dgm:spPr/>
      <dgm:t>
        <a:bodyPr/>
        <a:lstStyle/>
        <a:p>
          <a:r>
            <a:rPr lang="en-IN" sz="2000" b="1"/>
            <a:t>max_depth</a:t>
          </a:r>
          <a:endParaRPr lang="en-IN" sz="2000"/>
        </a:p>
      </dgm:t>
    </dgm:pt>
    <dgm:pt modelId="{49178BDD-BCA3-490D-9BD6-3254F78C2B16}" type="parTrans" cxnId="{84183ABE-C0D0-4B05-87FF-49396ABF9E2D}">
      <dgm:prSet/>
      <dgm:spPr/>
      <dgm:t>
        <a:bodyPr/>
        <a:lstStyle/>
        <a:p>
          <a:endParaRPr lang="en-IN" sz="2000"/>
        </a:p>
      </dgm:t>
    </dgm:pt>
    <dgm:pt modelId="{7423A2AC-FB60-4CB3-917F-05E42B82A4BF}" type="sibTrans" cxnId="{84183ABE-C0D0-4B05-87FF-49396ABF9E2D}">
      <dgm:prSet/>
      <dgm:spPr/>
      <dgm:t>
        <a:bodyPr/>
        <a:lstStyle/>
        <a:p>
          <a:endParaRPr lang="en-IN" sz="2000"/>
        </a:p>
      </dgm:t>
    </dgm:pt>
    <dgm:pt modelId="{4481C686-1423-4D63-9DD3-B98E7C14FCA8}" type="pres">
      <dgm:prSet presAssocID="{D89985AE-D796-4337-8CD4-F38162227107}" presName="Name0" presStyleCnt="0">
        <dgm:presLayoutVars>
          <dgm:dir/>
          <dgm:resizeHandles val="exact"/>
        </dgm:presLayoutVars>
      </dgm:prSet>
      <dgm:spPr/>
    </dgm:pt>
    <dgm:pt modelId="{A15F8C86-2638-416B-8F1C-A4F9F9626C47}" type="pres">
      <dgm:prSet presAssocID="{D89985AE-D796-4337-8CD4-F38162227107}" presName="arrow" presStyleLbl="bgShp" presStyleIdx="0" presStyleCnt="1"/>
      <dgm:spPr/>
    </dgm:pt>
    <dgm:pt modelId="{22ED5BAB-0968-4AEE-A184-85755F799380}" type="pres">
      <dgm:prSet presAssocID="{D89985AE-D796-4337-8CD4-F38162227107}" presName="points" presStyleCnt="0"/>
      <dgm:spPr/>
    </dgm:pt>
    <dgm:pt modelId="{D8BE8D26-31C4-4C8D-8F2A-20E4B9B3700A}" type="pres">
      <dgm:prSet presAssocID="{E01C9DB3-9FBD-4E5A-8007-B005638AEAF4}" presName="compositeA" presStyleCnt="0"/>
      <dgm:spPr/>
    </dgm:pt>
    <dgm:pt modelId="{B8F3820A-0CAA-467D-93CE-F2E274D1F222}" type="pres">
      <dgm:prSet presAssocID="{E01C9DB3-9FBD-4E5A-8007-B005638AEAF4}" presName="textA" presStyleLbl="revTx" presStyleIdx="0" presStyleCnt="5">
        <dgm:presLayoutVars>
          <dgm:bulletEnabled val="1"/>
        </dgm:presLayoutVars>
      </dgm:prSet>
      <dgm:spPr/>
    </dgm:pt>
    <dgm:pt modelId="{5A87C8EC-E0B5-4E97-AB32-6C9B6ABAD199}" type="pres">
      <dgm:prSet presAssocID="{E01C9DB3-9FBD-4E5A-8007-B005638AEAF4}" presName="circleA" presStyleLbl="node1" presStyleIdx="0" presStyleCnt="5"/>
      <dgm:spPr/>
    </dgm:pt>
    <dgm:pt modelId="{965CF098-9F82-4ADB-9CF4-480282048DE4}" type="pres">
      <dgm:prSet presAssocID="{E01C9DB3-9FBD-4E5A-8007-B005638AEAF4}" presName="spaceA" presStyleCnt="0"/>
      <dgm:spPr/>
    </dgm:pt>
    <dgm:pt modelId="{CC14C205-D907-4A48-8AF3-FF08853C70EA}" type="pres">
      <dgm:prSet presAssocID="{E832A26C-CF12-4ECA-BD16-AF506406F6F1}" presName="space" presStyleCnt="0"/>
      <dgm:spPr/>
    </dgm:pt>
    <dgm:pt modelId="{1267992B-6701-43E3-A18E-0BFC4B4146AD}" type="pres">
      <dgm:prSet presAssocID="{70923418-BEC7-489D-81EE-DCDE3887D90C}" presName="compositeB" presStyleCnt="0"/>
      <dgm:spPr/>
    </dgm:pt>
    <dgm:pt modelId="{CFD29B22-8E48-467F-A4DC-18E90DCC6EE2}" type="pres">
      <dgm:prSet presAssocID="{70923418-BEC7-489D-81EE-DCDE3887D90C}" presName="textB" presStyleLbl="revTx" presStyleIdx="1" presStyleCnt="5">
        <dgm:presLayoutVars>
          <dgm:bulletEnabled val="1"/>
        </dgm:presLayoutVars>
      </dgm:prSet>
      <dgm:spPr/>
    </dgm:pt>
    <dgm:pt modelId="{5ACBF422-D020-4230-80F3-1872F5ECFE2C}" type="pres">
      <dgm:prSet presAssocID="{70923418-BEC7-489D-81EE-DCDE3887D90C}" presName="circleB" presStyleLbl="node1" presStyleIdx="1" presStyleCnt="5"/>
      <dgm:spPr/>
    </dgm:pt>
    <dgm:pt modelId="{124B5799-D74C-4783-BE88-763C22F49B1F}" type="pres">
      <dgm:prSet presAssocID="{70923418-BEC7-489D-81EE-DCDE3887D90C}" presName="spaceB" presStyleCnt="0"/>
      <dgm:spPr/>
    </dgm:pt>
    <dgm:pt modelId="{2D31920F-6672-4DC1-A9E0-AFF81ED38310}" type="pres">
      <dgm:prSet presAssocID="{53FE711B-BC27-4C5D-9A7C-7C53DF936042}" presName="space" presStyleCnt="0"/>
      <dgm:spPr/>
    </dgm:pt>
    <dgm:pt modelId="{50160084-8072-4CE7-A491-27DF256D85C8}" type="pres">
      <dgm:prSet presAssocID="{2C0BDBDA-F84A-43AE-8224-41CD3C188E0D}" presName="compositeA" presStyleCnt="0"/>
      <dgm:spPr/>
    </dgm:pt>
    <dgm:pt modelId="{9A10E4FE-673A-4E2A-B990-E3129088BF23}" type="pres">
      <dgm:prSet presAssocID="{2C0BDBDA-F84A-43AE-8224-41CD3C188E0D}" presName="textA" presStyleLbl="revTx" presStyleIdx="2" presStyleCnt="5">
        <dgm:presLayoutVars>
          <dgm:bulletEnabled val="1"/>
        </dgm:presLayoutVars>
      </dgm:prSet>
      <dgm:spPr/>
    </dgm:pt>
    <dgm:pt modelId="{9C7A71FB-1976-45F7-B7CA-C1A9A55D8E87}" type="pres">
      <dgm:prSet presAssocID="{2C0BDBDA-F84A-43AE-8224-41CD3C188E0D}" presName="circleA" presStyleLbl="node1" presStyleIdx="2" presStyleCnt="5"/>
      <dgm:spPr/>
    </dgm:pt>
    <dgm:pt modelId="{AC5AB769-9290-46B3-85D7-B220FE6B018D}" type="pres">
      <dgm:prSet presAssocID="{2C0BDBDA-F84A-43AE-8224-41CD3C188E0D}" presName="spaceA" presStyleCnt="0"/>
      <dgm:spPr/>
    </dgm:pt>
    <dgm:pt modelId="{3F21755E-70FB-4F60-832F-E82B8F2B601C}" type="pres">
      <dgm:prSet presAssocID="{DEA4FE54-3A5B-48A4-89A5-7C5C54DDDD38}" presName="space" presStyleCnt="0"/>
      <dgm:spPr/>
    </dgm:pt>
    <dgm:pt modelId="{D49381A0-CFA8-4566-9472-D0140295A5A1}" type="pres">
      <dgm:prSet presAssocID="{EDFC258C-7152-45C2-A0AB-67587450035E}" presName="compositeB" presStyleCnt="0"/>
      <dgm:spPr/>
    </dgm:pt>
    <dgm:pt modelId="{B5584ABD-76DF-4E9E-B40B-5E4D29AD4872}" type="pres">
      <dgm:prSet presAssocID="{EDFC258C-7152-45C2-A0AB-67587450035E}" presName="textB" presStyleLbl="revTx" presStyleIdx="3" presStyleCnt="5">
        <dgm:presLayoutVars>
          <dgm:bulletEnabled val="1"/>
        </dgm:presLayoutVars>
      </dgm:prSet>
      <dgm:spPr/>
    </dgm:pt>
    <dgm:pt modelId="{D9C1878A-D227-4699-88AF-A77C3CA2BB0C}" type="pres">
      <dgm:prSet presAssocID="{EDFC258C-7152-45C2-A0AB-67587450035E}" presName="circleB" presStyleLbl="node1" presStyleIdx="3" presStyleCnt="5"/>
      <dgm:spPr/>
    </dgm:pt>
    <dgm:pt modelId="{494738DF-40FB-4F5F-830C-D50BE0464048}" type="pres">
      <dgm:prSet presAssocID="{EDFC258C-7152-45C2-A0AB-67587450035E}" presName="spaceB" presStyleCnt="0"/>
      <dgm:spPr/>
    </dgm:pt>
    <dgm:pt modelId="{8DAAD358-ABFF-400B-9F6B-F51887A7929D}" type="pres">
      <dgm:prSet presAssocID="{127DFAAC-4223-4751-A09E-AB0EB6865E32}" presName="space" presStyleCnt="0"/>
      <dgm:spPr/>
    </dgm:pt>
    <dgm:pt modelId="{60A3B07A-62F9-4338-A371-7907BD42E365}" type="pres">
      <dgm:prSet presAssocID="{C373CF4A-01FA-4F25-80D3-7706C6148654}" presName="compositeA" presStyleCnt="0"/>
      <dgm:spPr/>
    </dgm:pt>
    <dgm:pt modelId="{166D75B7-DF39-4176-AE44-460022F03BB2}" type="pres">
      <dgm:prSet presAssocID="{C373CF4A-01FA-4F25-80D3-7706C6148654}" presName="textA" presStyleLbl="revTx" presStyleIdx="4" presStyleCnt="5">
        <dgm:presLayoutVars>
          <dgm:bulletEnabled val="1"/>
        </dgm:presLayoutVars>
      </dgm:prSet>
      <dgm:spPr/>
    </dgm:pt>
    <dgm:pt modelId="{A7E1CCE5-8120-4C35-B222-DBC02B3A884B}" type="pres">
      <dgm:prSet presAssocID="{C373CF4A-01FA-4F25-80D3-7706C6148654}" presName="circleA" presStyleLbl="node1" presStyleIdx="4" presStyleCnt="5"/>
      <dgm:spPr/>
    </dgm:pt>
    <dgm:pt modelId="{123A0888-AC9A-49E9-B480-E55ADA843ED0}" type="pres">
      <dgm:prSet presAssocID="{C373CF4A-01FA-4F25-80D3-7706C6148654}" presName="spaceA" presStyleCnt="0"/>
      <dgm:spPr/>
    </dgm:pt>
  </dgm:ptLst>
  <dgm:cxnLst>
    <dgm:cxn modelId="{51B39800-914C-406A-9E66-580008AE7E20}" srcId="{D89985AE-D796-4337-8CD4-F38162227107}" destId="{EDFC258C-7152-45C2-A0AB-67587450035E}" srcOrd="3" destOrd="0" parTransId="{B15F9C49-D2BA-41A5-8D8D-6CA413E9F566}" sibTransId="{127DFAAC-4223-4751-A09E-AB0EB6865E32}"/>
    <dgm:cxn modelId="{C11D1609-E9F6-478B-9CAA-788CD4E4EA7B}" type="presOf" srcId="{2C0BDBDA-F84A-43AE-8224-41CD3C188E0D}" destId="{9A10E4FE-673A-4E2A-B990-E3129088BF23}" srcOrd="0" destOrd="0" presId="urn:microsoft.com/office/officeart/2005/8/layout/hProcess11"/>
    <dgm:cxn modelId="{F3D99B23-C58C-42CD-BA56-9FDD4258CE05}" srcId="{D89985AE-D796-4337-8CD4-F38162227107}" destId="{E01C9DB3-9FBD-4E5A-8007-B005638AEAF4}" srcOrd="0" destOrd="0" parTransId="{6F05C051-6000-4DD3-A02D-7BCFF2DBDD23}" sibTransId="{E832A26C-CF12-4ECA-BD16-AF506406F6F1}"/>
    <dgm:cxn modelId="{0F50D83C-9020-4A97-8C8C-7AFE4B5F4150}" type="presOf" srcId="{C373CF4A-01FA-4F25-80D3-7706C6148654}" destId="{166D75B7-DF39-4176-AE44-460022F03BB2}" srcOrd="0" destOrd="0" presId="urn:microsoft.com/office/officeart/2005/8/layout/hProcess11"/>
    <dgm:cxn modelId="{B1B9105D-48C3-40D5-85E2-271C63074E56}" type="presOf" srcId="{70923418-BEC7-489D-81EE-DCDE3887D90C}" destId="{CFD29B22-8E48-467F-A4DC-18E90DCC6EE2}" srcOrd="0" destOrd="0" presId="urn:microsoft.com/office/officeart/2005/8/layout/hProcess11"/>
    <dgm:cxn modelId="{F27E996A-D798-4A5C-BFE6-4894B6980F7B}" type="presOf" srcId="{D89985AE-D796-4337-8CD4-F38162227107}" destId="{4481C686-1423-4D63-9DD3-B98E7C14FCA8}" srcOrd="0" destOrd="0" presId="urn:microsoft.com/office/officeart/2005/8/layout/hProcess11"/>
    <dgm:cxn modelId="{E4B64755-77CF-4409-A391-ED41070984DA}" type="presOf" srcId="{E01C9DB3-9FBD-4E5A-8007-B005638AEAF4}" destId="{B8F3820A-0CAA-467D-93CE-F2E274D1F222}" srcOrd="0" destOrd="0" presId="urn:microsoft.com/office/officeart/2005/8/layout/hProcess11"/>
    <dgm:cxn modelId="{3DF09776-E08E-4C53-AFF2-D370128636C4}" srcId="{D89985AE-D796-4337-8CD4-F38162227107}" destId="{2C0BDBDA-F84A-43AE-8224-41CD3C188E0D}" srcOrd="2" destOrd="0" parTransId="{17C25D8D-6791-4A27-BB96-47A98BFF6BB6}" sibTransId="{DEA4FE54-3A5B-48A4-89A5-7C5C54DDDD38}"/>
    <dgm:cxn modelId="{5CB34784-427E-426A-A2E4-15A75E4F78B3}" srcId="{D89985AE-D796-4337-8CD4-F38162227107}" destId="{70923418-BEC7-489D-81EE-DCDE3887D90C}" srcOrd="1" destOrd="0" parTransId="{0DA61CBD-BC43-45DD-9598-4CCCC8C5A311}" sibTransId="{53FE711B-BC27-4C5D-9A7C-7C53DF936042}"/>
    <dgm:cxn modelId="{6BC3BB87-FFDA-407B-B625-BAE50673A290}" type="presOf" srcId="{EDFC258C-7152-45C2-A0AB-67587450035E}" destId="{B5584ABD-76DF-4E9E-B40B-5E4D29AD4872}" srcOrd="0" destOrd="0" presId="urn:microsoft.com/office/officeart/2005/8/layout/hProcess11"/>
    <dgm:cxn modelId="{84183ABE-C0D0-4B05-87FF-49396ABF9E2D}" srcId="{D89985AE-D796-4337-8CD4-F38162227107}" destId="{C373CF4A-01FA-4F25-80D3-7706C6148654}" srcOrd="4" destOrd="0" parTransId="{49178BDD-BCA3-490D-9BD6-3254F78C2B16}" sibTransId="{7423A2AC-FB60-4CB3-917F-05E42B82A4BF}"/>
    <dgm:cxn modelId="{50EDB018-90C7-4DC7-A02E-87E1D648D6BD}" type="presParOf" srcId="{4481C686-1423-4D63-9DD3-B98E7C14FCA8}" destId="{A15F8C86-2638-416B-8F1C-A4F9F9626C47}" srcOrd="0" destOrd="0" presId="urn:microsoft.com/office/officeart/2005/8/layout/hProcess11"/>
    <dgm:cxn modelId="{5FAAC60F-786D-46A0-82E6-CEE200CCAEB2}" type="presParOf" srcId="{4481C686-1423-4D63-9DD3-B98E7C14FCA8}" destId="{22ED5BAB-0968-4AEE-A184-85755F799380}" srcOrd="1" destOrd="0" presId="urn:microsoft.com/office/officeart/2005/8/layout/hProcess11"/>
    <dgm:cxn modelId="{FE910D7E-27FB-4E46-9B69-21743B32AF70}" type="presParOf" srcId="{22ED5BAB-0968-4AEE-A184-85755F799380}" destId="{D8BE8D26-31C4-4C8D-8F2A-20E4B9B3700A}" srcOrd="0" destOrd="0" presId="urn:microsoft.com/office/officeart/2005/8/layout/hProcess11"/>
    <dgm:cxn modelId="{96131163-902C-4F1D-9117-D2EA41A456F0}" type="presParOf" srcId="{D8BE8D26-31C4-4C8D-8F2A-20E4B9B3700A}" destId="{B8F3820A-0CAA-467D-93CE-F2E274D1F222}" srcOrd="0" destOrd="0" presId="urn:microsoft.com/office/officeart/2005/8/layout/hProcess11"/>
    <dgm:cxn modelId="{E9BF11B1-640F-448B-8E8D-555B652B0F44}" type="presParOf" srcId="{D8BE8D26-31C4-4C8D-8F2A-20E4B9B3700A}" destId="{5A87C8EC-E0B5-4E97-AB32-6C9B6ABAD199}" srcOrd="1" destOrd="0" presId="urn:microsoft.com/office/officeart/2005/8/layout/hProcess11"/>
    <dgm:cxn modelId="{2A954D40-7217-463B-888B-59439FB0F0D8}" type="presParOf" srcId="{D8BE8D26-31C4-4C8D-8F2A-20E4B9B3700A}" destId="{965CF098-9F82-4ADB-9CF4-480282048DE4}" srcOrd="2" destOrd="0" presId="urn:microsoft.com/office/officeart/2005/8/layout/hProcess11"/>
    <dgm:cxn modelId="{DB929CB6-CAC4-4A2C-B05E-349D4D207B57}" type="presParOf" srcId="{22ED5BAB-0968-4AEE-A184-85755F799380}" destId="{CC14C205-D907-4A48-8AF3-FF08853C70EA}" srcOrd="1" destOrd="0" presId="urn:microsoft.com/office/officeart/2005/8/layout/hProcess11"/>
    <dgm:cxn modelId="{9649599E-DA4F-4DA5-9054-8C7D3BD7257A}" type="presParOf" srcId="{22ED5BAB-0968-4AEE-A184-85755F799380}" destId="{1267992B-6701-43E3-A18E-0BFC4B4146AD}" srcOrd="2" destOrd="0" presId="urn:microsoft.com/office/officeart/2005/8/layout/hProcess11"/>
    <dgm:cxn modelId="{1F55C2B7-FDBC-4B3C-B5CD-3D4125402ABA}" type="presParOf" srcId="{1267992B-6701-43E3-A18E-0BFC4B4146AD}" destId="{CFD29B22-8E48-467F-A4DC-18E90DCC6EE2}" srcOrd="0" destOrd="0" presId="urn:microsoft.com/office/officeart/2005/8/layout/hProcess11"/>
    <dgm:cxn modelId="{1E030A81-C796-4144-84C9-98561E0BF962}" type="presParOf" srcId="{1267992B-6701-43E3-A18E-0BFC4B4146AD}" destId="{5ACBF422-D020-4230-80F3-1872F5ECFE2C}" srcOrd="1" destOrd="0" presId="urn:microsoft.com/office/officeart/2005/8/layout/hProcess11"/>
    <dgm:cxn modelId="{2E512D11-6590-48FD-B4D8-416F4DBC4629}" type="presParOf" srcId="{1267992B-6701-43E3-A18E-0BFC4B4146AD}" destId="{124B5799-D74C-4783-BE88-763C22F49B1F}" srcOrd="2" destOrd="0" presId="urn:microsoft.com/office/officeart/2005/8/layout/hProcess11"/>
    <dgm:cxn modelId="{95D252BC-1320-439B-8B79-150B1B7AE88A}" type="presParOf" srcId="{22ED5BAB-0968-4AEE-A184-85755F799380}" destId="{2D31920F-6672-4DC1-A9E0-AFF81ED38310}" srcOrd="3" destOrd="0" presId="urn:microsoft.com/office/officeart/2005/8/layout/hProcess11"/>
    <dgm:cxn modelId="{A3A4FFE3-CA3E-48B0-8A12-EE423326BC07}" type="presParOf" srcId="{22ED5BAB-0968-4AEE-A184-85755F799380}" destId="{50160084-8072-4CE7-A491-27DF256D85C8}" srcOrd="4" destOrd="0" presId="urn:microsoft.com/office/officeart/2005/8/layout/hProcess11"/>
    <dgm:cxn modelId="{557275DA-70AA-4F6E-AFEE-9749BF78069E}" type="presParOf" srcId="{50160084-8072-4CE7-A491-27DF256D85C8}" destId="{9A10E4FE-673A-4E2A-B990-E3129088BF23}" srcOrd="0" destOrd="0" presId="urn:microsoft.com/office/officeart/2005/8/layout/hProcess11"/>
    <dgm:cxn modelId="{EBCE0D17-0D49-4AE3-A29B-FD7821B6A350}" type="presParOf" srcId="{50160084-8072-4CE7-A491-27DF256D85C8}" destId="{9C7A71FB-1976-45F7-B7CA-C1A9A55D8E87}" srcOrd="1" destOrd="0" presId="urn:microsoft.com/office/officeart/2005/8/layout/hProcess11"/>
    <dgm:cxn modelId="{48B3826A-BC0F-405E-9883-C24B2D2E98E3}" type="presParOf" srcId="{50160084-8072-4CE7-A491-27DF256D85C8}" destId="{AC5AB769-9290-46B3-85D7-B220FE6B018D}" srcOrd="2" destOrd="0" presId="urn:microsoft.com/office/officeart/2005/8/layout/hProcess11"/>
    <dgm:cxn modelId="{E8B9891B-A8BD-425C-9732-0FE63697C94B}" type="presParOf" srcId="{22ED5BAB-0968-4AEE-A184-85755F799380}" destId="{3F21755E-70FB-4F60-832F-E82B8F2B601C}" srcOrd="5" destOrd="0" presId="urn:microsoft.com/office/officeart/2005/8/layout/hProcess11"/>
    <dgm:cxn modelId="{CFA0EE93-E8AF-4789-87DF-EE187E08C751}" type="presParOf" srcId="{22ED5BAB-0968-4AEE-A184-85755F799380}" destId="{D49381A0-CFA8-4566-9472-D0140295A5A1}" srcOrd="6" destOrd="0" presId="urn:microsoft.com/office/officeart/2005/8/layout/hProcess11"/>
    <dgm:cxn modelId="{F17EDF7B-D589-4B7A-B2F6-FFFADA867716}" type="presParOf" srcId="{D49381A0-CFA8-4566-9472-D0140295A5A1}" destId="{B5584ABD-76DF-4E9E-B40B-5E4D29AD4872}" srcOrd="0" destOrd="0" presId="urn:microsoft.com/office/officeart/2005/8/layout/hProcess11"/>
    <dgm:cxn modelId="{894DD32E-8F1B-4529-AA02-736618805605}" type="presParOf" srcId="{D49381A0-CFA8-4566-9472-D0140295A5A1}" destId="{D9C1878A-D227-4699-88AF-A77C3CA2BB0C}" srcOrd="1" destOrd="0" presId="urn:microsoft.com/office/officeart/2005/8/layout/hProcess11"/>
    <dgm:cxn modelId="{FFE42941-A75C-4550-BAD8-8E506BF585E4}" type="presParOf" srcId="{D49381A0-CFA8-4566-9472-D0140295A5A1}" destId="{494738DF-40FB-4F5F-830C-D50BE0464048}" srcOrd="2" destOrd="0" presId="urn:microsoft.com/office/officeart/2005/8/layout/hProcess11"/>
    <dgm:cxn modelId="{B02EFCEB-AF0C-4568-B79D-47C9C60A164E}" type="presParOf" srcId="{22ED5BAB-0968-4AEE-A184-85755F799380}" destId="{8DAAD358-ABFF-400B-9F6B-F51887A7929D}" srcOrd="7" destOrd="0" presId="urn:microsoft.com/office/officeart/2005/8/layout/hProcess11"/>
    <dgm:cxn modelId="{594C0ECD-6CA3-4114-9A1F-BE9618CF7FAE}" type="presParOf" srcId="{22ED5BAB-0968-4AEE-A184-85755F799380}" destId="{60A3B07A-62F9-4338-A371-7907BD42E365}" srcOrd="8" destOrd="0" presId="urn:microsoft.com/office/officeart/2005/8/layout/hProcess11"/>
    <dgm:cxn modelId="{EF48141D-EE71-417E-A8EF-3AF012CF85F4}" type="presParOf" srcId="{60A3B07A-62F9-4338-A371-7907BD42E365}" destId="{166D75B7-DF39-4176-AE44-460022F03BB2}" srcOrd="0" destOrd="0" presId="urn:microsoft.com/office/officeart/2005/8/layout/hProcess11"/>
    <dgm:cxn modelId="{B4728872-C893-45FE-822A-43E9830AC3FA}" type="presParOf" srcId="{60A3B07A-62F9-4338-A371-7907BD42E365}" destId="{A7E1CCE5-8120-4C35-B222-DBC02B3A884B}" srcOrd="1" destOrd="0" presId="urn:microsoft.com/office/officeart/2005/8/layout/hProcess11"/>
    <dgm:cxn modelId="{6D9AF239-CC46-460B-B869-277EFE35803B}" type="presParOf" srcId="{60A3B07A-62F9-4338-A371-7907BD42E365}" destId="{123A0888-AC9A-49E9-B480-E55ADA843ED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4875DA-3DB8-41BA-B4E3-09CB1DCAD68C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B859B3F3-D4CE-419B-AB00-E1F2C7AE89B8}">
      <dgm:prSet/>
      <dgm:spPr/>
      <dgm:t>
        <a:bodyPr/>
        <a:lstStyle/>
        <a:p>
          <a:r>
            <a:rPr lang="en-IN" dirty="0"/>
            <a:t>ENSEMBLE LEARNING LAYOUT</a:t>
          </a:r>
        </a:p>
      </dgm:t>
    </dgm:pt>
    <dgm:pt modelId="{78F5D6B6-EC2B-45D2-B54D-DADDF7DFD793}" type="parTrans" cxnId="{A5D2C5F0-B019-42A2-9BD2-B71C9CA53175}">
      <dgm:prSet/>
      <dgm:spPr/>
      <dgm:t>
        <a:bodyPr/>
        <a:lstStyle/>
        <a:p>
          <a:endParaRPr lang="en-IN"/>
        </a:p>
      </dgm:t>
    </dgm:pt>
    <dgm:pt modelId="{3ABD1F43-3F18-41AA-A0ED-AE3B04B633AB}" type="sibTrans" cxnId="{A5D2C5F0-B019-42A2-9BD2-B71C9CA53175}">
      <dgm:prSet/>
      <dgm:spPr/>
      <dgm:t>
        <a:bodyPr/>
        <a:lstStyle/>
        <a:p>
          <a:endParaRPr lang="en-IN"/>
        </a:p>
      </dgm:t>
    </dgm:pt>
    <dgm:pt modelId="{9D8E7FB2-1878-4DCA-8E22-F13DECA5EEF7}" type="pres">
      <dgm:prSet presAssocID="{DB4875DA-3DB8-41BA-B4E3-09CB1DCAD68C}" presName="linear" presStyleCnt="0">
        <dgm:presLayoutVars>
          <dgm:animLvl val="lvl"/>
          <dgm:resizeHandles val="exact"/>
        </dgm:presLayoutVars>
      </dgm:prSet>
      <dgm:spPr/>
    </dgm:pt>
    <dgm:pt modelId="{3946286F-A662-4063-A537-1D49E018CF5E}" type="pres">
      <dgm:prSet presAssocID="{B859B3F3-D4CE-419B-AB00-E1F2C7AE89B8}" presName="parentText" presStyleLbl="node1" presStyleIdx="0" presStyleCnt="1" custAng="0" custLinFactNeighborX="-7386" custLinFactNeighborY="-3593">
        <dgm:presLayoutVars>
          <dgm:chMax val="0"/>
          <dgm:bulletEnabled val="1"/>
        </dgm:presLayoutVars>
      </dgm:prSet>
      <dgm:spPr/>
    </dgm:pt>
  </dgm:ptLst>
  <dgm:cxnLst>
    <dgm:cxn modelId="{DF80B959-4A2D-405C-BB68-BF030D37B978}" type="presOf" srcId="{DB4875DA-3DB8-41BA-B4E3-09CB1DCAD68C}" destId="{9D8E7FB2-1878-4DCA-8E22-F13DECA5EEF7}" srcOrd="0" destOrd="0" presId="urn:microsoft.com/office/officeart/2005/8/layout/vList2"/>
    <dgm:cxn modelId="{A5D2C5F0-B019-42A2-9BD2-B71C9CA53175}" srcId="{DB4875DA-3DB8-41BA-B4E3-09CB1DCAD68C}" destId="{B859B3F3-D4CE-419B-AB00-E1F2C7AE89B8}" srcOrd="0" destOrd="0" parTransId="{78F5D6B6-EC2B-45D2-B54D-DADDF7DFD793}" sibTransId="{3ABD1F43-3F18-41AA-A0ED-AE3B04B633AB}"/>
    <dgm:cxn modelId="{0117ACF9-6D8D-406B-8738-2F6E309756A1}" type="presOf" srcId="{B859B3F3-D4CE-419B-AB00-E1F2C7AE89B8}" destId="{3946286F-A662-4063-A537-1D49E018CF5E}" srcOrd="0" destOrd="0" presId="urn:microsoft.com/office/officeart/2005/8/layout/vList2"/>
    <dgm:cxn modelId="{D9EFC00F-5E2F-485E-85DD-6777E55B3AAF}" type="presParOf" srcId="{9D8E7FB2-1878-4DCA-8E22-F13DECA5EEF7}" destId="{3946286F-A662-4063-A537-1D49E018C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2D7D2-957C-4D09-9622-E3C2AD9779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4187826-FD17-4E90-88E6-9E4EE75C5AD6}">
      <dgm:prSet/>
      <dgm:spPr/>
      <dgm:t>
        <a:bodyPr/>
        <a:lstStyle/>
        <a:p>
          <a:r>
            <a:rPr lang="en-IN" b="1" dirty="0"/>
            <a:t>What is boosting</a:t>
          </a:r>
          <a:r>
            <a:rPr lang="en-IN" dirty="0"/>
            <a:t> </a:t>
          </a:r>
          <a:r>
            <a:rPr lang="en-IN" b="1" dirty="0"/>
            <a:t>algorithm ?</a:t>
          </a:r>
        </a:p>
      </dgm:t>
    </dgm:pt>
    <dgm:pt modelId="{6A1F8828-3C2C-4216-A5FF-DD162184B38F}" type="parTrans" cxnId="{E0F4C2CF-CB5C-448F-A9F5-09A0E55EF627}">
      <dgm:prSet/>
      <dgm:spPr/>
      <dgm:t>
        <a:bodyPr/>
        <a:lstStyle/>
        <a:p>
          <a:endParaRPr lang="en-IN"/>
        </a:p>
      </dgm:t>
    </dgm:pt>
    <dgm:pt modelId="{CD1B5119-405B-43E5-8998-1F35951FD475}" type="sibTrans" cxnId="{E0F4C2CF-CB5C-448F-A9F5-09A0E55EF627}">
      <dgm:prSet/>
      <dgm:spPr/>
      <dgm:t>
        <a:bodyPr/>
        <a:lstStyle/>
        <a:p>
          <a:endParaRPr lang="en-IN"/>
        </a:p>
      </dgm:t>
    </dgm:pt>
    <dgm:pt modelId="{75C72916-8E43-4E5F-8739-757780485E2B}" type="pres">
      <dgm:prSet presAssocID="{6532D7D2-957C-4D09-9622-E3C2AD97794A}" presName="linear" presStyleCnt="0">
        <dgm:presLayoutVars>
          <dgm:animLvl val="lvl"/>
          <dgm:resizeHandles val="exact"/>
        </dgm:presLayoutVars>
      </dgm:prSet>
      <dgm:spPr/>
    </dgm:pt>
    <dgm:pt modelId="{5993247A-246F-4F56-A749-A79ED18ABD9D}" type="pres">
      <dgm:prSet presAssocID="{E4187826-FD17-4E90-88E6-9E4EE75C5AD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35F4C87-A0D0-4136-99D3-13C5546F4E14}" type="presOf" srcId="{6532D7D2-957C-4D09-9622-E3C2AD97794A}" destId="{75C72916-8E43-4E5F-8739-757780485E2B}" srcOrd="0" destOrd="0" presId="urn:microsoft.com/office/officeart/2005/8/layout/vList2"/>
    <dgm:cxn modelId="{A77C37A3-76DA-4D4A-BA9D-1EB36C18BD80}" type="presOf" srcId="{E4187826-FD17-4E90-88E6-9E4EE75C5AD6}" destId="{5993247A-246F-4F56-A749-A79ED18ABD9D}" srcOrd="0" destOrd="0" presId="urn:microsoft.com/office/officeart/2005/8/layout/vList2"/>
    <dgm:cxn modelId="{E0F4C2CF-CB5C-448F-A9F5-09A0E55EF627}" srcId="{6532D7D2-957C-4D09-9622-E3C2AD97794A}" destId="{E4187826-FD17-4E90-88E6-9E4EE75C5AD6}" srcOrd="0" destOrd="0" parTransId="{6A1F8828-3C2C-4216-A5FF-DD162184B38F}" sibTransId="{CD1B5119-405B-43E5-8998-1F35951FD475}"/>
    <dgm:cxn modelId="{7A9EA4CE-9309-4E4E-A188-B3C9156B0851}" type="presParOf" srcId="{75C72916-8E43-4E5F-8739-757780485E2B}" destId="{5993247A-246F-4F56-A749-A79ED18AB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6FD2C0-FAF8-4200-9F0F-AEFC93985C0B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478D173D-1555-4F1F-855B-B6E5B0FDC367}">
      <dgm:prSet custT="1"/>
      <dgm:spPr/>
      <dgm:t>
        <a:bodyPr/>
        <a:lstStyle/>
        <a:p>
          <a:pPr algn="just"/>
          <a:r>
            <a:rPr lang="en-IN" sz="2400" dirty="0"/>
            <a:t>Just as humans learn from their mistakes and try not to repeat them further in life, the </a:t>
          </a:r>
          <a:r>
            <a:rPr lang="en-IN" sz="2400" b="1" dirty="0"/>
            <a:t>Boosting</a:t>
          </a:r>
          <a:r>
            <a:rPr lang="en-IN" sz="2400" dirty="0"/>
            <a:t> algorithm tries to build a strong learner (predictive model) from the mistakes of several weaker models</a:t>
          </a:r>
        </a:p>
      </dgm:t>
    </dgm:pt>
    <dgm:pt modelId="{AE4F7F8D-1226-4B89-8CFC-878D6BD50FB6}" type="parTrans" cxnId="{5697A3B1-CB7F-4AB9-B174-14FE03554DC3}">
      <dgm:prSet/>
      <dgm:spPr/>
      <dgm:t>
        <a:bodyPr/>
        <a:lstStyle/>
        <a:p>
          <a:endParaRPr lang="en-IN"/>
        </a:p>
      </dgm:t>
    </dgm:pt>
    <dgm:pt modelId="{F6A41E57-439C-4A74-9979-3D08C2F04271}" type="sibTrans" cxnId="{5697A3B1-CB7F-4AB9-B174-14FE03554DC3}">
      <dgm:prSet/>
      <dgm:spPr/>
      <dgm:t>
        <a:bodyPr/>
        <a:lstStyle/>
        <a:p>
          <a:endParaRPr lang="en-IN"/>
        </a:p>
      </dgm:t>
    </dgm:pt>
    <dgm:pt modelId="{5D64D986-0A49-47E7-983C-F1C120BB2E06}" type="pres">
      <dgm:prSet presAssocID="{946FD2C0-FAF8-4200-9F0F-AEFC93985C0B}" presName="Name0" presStyleCnt="0">
        <dgm:presLayoutVars>
          <dgm:dir/>
          <dgm:animLvl val="lvl"/>
          <dgm:resizeHandles val="exact"/>
        </dgm:presLayoutVars>
      </dgm:prSet>
      <dgm:spPr/>
    </dgm:pt>
    <dgm:pt modelId="{14620839-D59B-4811-AA25-212664F5B11A}" type="pres">
      <dgm:prSet presAssocID="{478D173D-1555-4F1F-855B-B6E5B0FDC367}" presName="linNode" presStyleCnt="0"/>
      <dgm:spPr/>
    </dgm:pt>
    <dgm:pt modelId="{DD022CE5-2DED-45CD-948A-75F82DA6C637}" type="pres">
      <dgm:prSet presAssocID="{478D173D-1555-4F1F-855B-B6E5B0FDC367}" presName="parentText" presStyleLbl="node1" presStyleIdx="0" presStyleCnt="1" custScaleX="277778">
        <dgm:presLayoutVars>
          <dgm:chMax val="1"/>
          <dgm:bulletEnabled val="1"/>
        </dgm:presLayoutVars>
      </dgm:prSet>
      <dgm:spPr/>
    </dgm:pt>
  </dgm:ptLst>
  <dgm:cxnLst>
    <dgm:cxn modelId="{8D003594-5577-4F55-9C91-C12784C87B6B}" type="presOf" srcId="{478D173D-1555-4F1F-855B-B6E5B0FDC367}" destId="{DD022CE5-2DED-45CD-948A-75F82DA6C637}" srcOrd="0" destOrd="0" presId="urn:microsoft.com/office/officeart/2005/8/layout/vList5"/>
    <dgm:cxn modelId="{5697A3B1-CB7F-4AB9-B174-14FE03554DC3}" srcId="{946FD2C0-FAF8-4200-9F0F-AEFC93985C0B}" destId="{478D173D-1555-4F1F-855B-B6E5B0FDC367}" srcOrd="0" destOrd="0" parTransId="{AE4F7F8D-1226-4B89-8CFC-878D6BD50FB6}" sibTransId="{F6A41E57-439C-4A74-9979-3D08C2F04271}"/>
    <dgm:cxn modelId="{099BF8DB-1A51-4DA4-BB0F-F4FF91B37C7D}" type="presOf" srcId="{946FD2C0-FAF8-4200-9F0F-AEFC93985C0B}" destId="{5D64D986-0A49-47E7-983C-F1C120BB2E06}" srcOrd="0" destOrd="0" presId="urn:microsoft.com/office/officeart/2005/8/layout/vList5"/>
    <dgm:cxn modelId="{225C46BE-B16A-42AD-8AE5-F54C95ECF9FA}" type="presParOf" srcId="{5D64D986-0A49-47E7-983C-F1C120BB2E06}" destId="{14620839-D59B-4811-AA25-212664F5B11A}" srcOrd="0" destOrd="0" presId="urn:microsoft.com/office/officeart/2005/8/layout/vList5"/>
    <dgm:cxn modelId="{0886CC26-60B8-4E87-96AD-12CEB1C01BB4}" type="presParOf" srcId="{14620839-D59B-4811-AA25-212664F5B11A}" destId="{DD022CE5-2DED-45CD-948A-75F82DA6C6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60357B-726F-47DE-A982-6B07599865AE}" type="doc">
      <dgm:prSet loTypeId="urn:microsoft.com/office/officeart/2005/8/layout/radial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C6C4711-2611-432A-BCA6-4C9861FA58FB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IN" sz="1600" b="1" dirty="0"/>
            <a:t>AdaBoost </a:t>
          </a:r>
          <a:endParaRPr lang="en-IN" sz="1600" dirty="0"/>
        </a:p>
      </dgm:t>
    </dgm:pt>
    <dgm:pt modelId="{31DC2D8F-C4F7-494C-831C-DCCDF13F0E34}" type="parTrans" cxnId="{E3A73286-B0F3-49A7-B4B5-3E3B98B7998D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B39300D1-5FA6-4D54-800D-E6EFB6BA0570}" type="sibTrans" cxnId="{E3A73286-B0F3-49A7-B4B5-3E3B98B7998D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14246DC6-C7A1-4886-ADD5-BADF8C66C7F5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IN" sz="1600" b="1" dirty="0" err="1"/>
            <a:t>XGBoost</a:t>
          </a:r>
          <a:endParaRPr lang="en-IN" sz="1600" dirty="0"/>
        </a:p>
      </dgm:t>
    </dgm:pt>
    <dgm:pt modelId="{F5C653EA-F66A-4CDB-A954-9671CAC8B7B8}" type="parTrans" cxnId="{CCBAE35F-0FA6-4693-8501-A5D790D29518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04603BBF-C77D-4C94-A853-C0B5C6934F23}" type="sibTrans" cxnId="{CCBAE35F-0FA6-4693-8501-A5D790D29518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A50A29A6-19D1-48BE-9F3B-C87D443891A7}">
      <dgm:prSet custT="1"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r>
            <a:rPr lang="en-IN" sz="1600" b="1" dirty="0" err="1"/>
            <a:t>LGBoost</a:t>
          </a:r>
          <a:endParaRPr lang="en-IN" sz="1600" dirty="0"/>
        </a:p>
      </dgm:t>
    </dgm:pt>
    <dgm:pt modelId="{2218550D-FE7E-458E-8801-E3B254C9BDDD}" type="parTrans" cxnId="{EC29CB35-D545-4F9D-85A1-857F06939806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966BF66E-5116-41EF-83C8-F9B2EAB3B9A4}" type="sibTrans" cxnId="{EC29CB35-D545-4F9D-85A1-857F06939806}">
      <dgm:prSet/>
      <dgm:spPr/>
      <dgm:t>
        <a:bodyPr/>
        <a:lstStyle/>
        <a:p>
          <a:pPr>
            <a:lnSpc>
              <a:spcPct val="100000"/>
            </a:lnSpc>
            <a:spcBef>
              <a:spcPts val="600"/>
            </a:spcBef>
            <a:spcAft>
              <a:spcPts val="600"/>
            </a:spcAft>
          </a:pPr>
          <a:endParaRPr lang="en-IN" sz="1600"/>
        </a:p>
      </dgm:t>
    </dgm:pt>
    <dgm:pt modelId="{3795E617-C22E-4F55-8327-AE5299757616}" type="pres">
      <dgm:prSet presAssocID="{8660357B-726F-47DE-A982-6B07599865A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022B365-DE12-430A-9D4D-0010A4A86598}" type="pres">
      <dgm:prSet presAssocID="{8660357B-726F-47DE-A982-6B07599865AE}" presName="cycle" presStyleCnt="0"/>
      <dgm:spPr/>
    </dgm:pt>
    <dgm:pt modelId="{9F1FADB7-6F22-4616-9946-1D854C7053A9}" type="pres">
      <dgm:prSet presAssocID="{8660357B-726F-47DE-A982-6B07599865AE}" presName="centerShape" presStyleCnt="0"/>
      <dgm:spPr/>
    </dgm:pt>
    <dgm:pt modelId="{FD6AABB2-C96F-4847-8751-99E281401683}" type="pres">
      <dgm:prSet presAssocID="{8660357B-726F-47DE-A982-6B07599865AE}" presName="connSite" presStyleLbl="node1" presStyleIdx="0" presStyleCnt="4"/>
      <dgm:spPr/>
    </dgm:pt>
    <dgm:pt modelId="{804BCF1F-DFE6-4E9D-814B-51AE8755F9E6}" type="pres">
      <dgm:prSet presAssocID="{8660357B-726F-47DE-A982-6B07599865AE}" presName="visible" presStyleLbl="node1" presStyleIdx="0" presStyleCnt="4"/>
      <dgm:spPr/>
    </dgm:pt>
    <dgm:pt modelId="{99AF025B-A384-431B-8C07-175E23F7F0B9}" type="pres">
      <dgm:prSet presAssocID="{31DC2D8F-C4F7-494C-831C-DCCDF13F0E34}" presName="Name25" presStyleLbl="parChTrans1D1" presStyleIdx="0" presStyleCnt="3"/>
      <dgm:spPr/>
    </dgm:pt>
    <dgm:pt modelId="{BE58D11A-7423-4A3F-A4A9-C989D6A8E487}" type="pres">
      <dgm:prSet presAssocID="{9C6C4711-2611-432A-BCA6-4C9861FA58FB}" presName="node" presStyleCnt="0"/>
      <dgm:spPr/>
    </dgm:pt>
    <dgm:pt modelId="{35E87817-9B1E-4A6B-B325-F7341FF6EB99}" type="pres">
      <dgm:prSet presAssocID="{9C6C4711-2611-432A-BCA6-4C9861FA58FB}" presName="parentNode" presStyleLbl="node1" presStyleIdx="1" presStyleCnt="4" custScaleX="169806" custLinFactX="2908" custLinFactNeighborX="100000" custLinFactNeighborY="-117">
        <dgm:presLayoutVars>
          <dgm:chMax val="1"/>
          <dgm:bulletEnabled val="1"/>
        </dgm:presLayoutVars>
      </dgm:prSet>
      <dgm:spPr/>
    </dgm:pt>
    <dgm:pt modelId="{9A53EFF5-9B18-44F2-B2A6-D685FD91AF4D}" type="pres">
      <dgm:prSet presAssocID="{9C6C4711-2611-432A-BCA6-4C9861FA58FB}" presName="childNode" presStyleLbl="revTx" presStyleIdx="0" presStyleCnt="0">
        <dgm:presLayoutVars>
          <dgm:bulletEnabled val="1"/>
        </dgm:presLayoutVars>
      </dgm:prSet>
      <dgm:spPr/>
    </dgm:pt>
    <dgm:pt modelId="{DAD84235-D300-453B-9109-33BA7C175AF4}" type="pres">
      <dgm:prSet presAssocID="{F5C653EA-F66A-4CDB-A954-9671CAC8B7B8}" presName="Name25" presStyleLbl="parChTrans1D1" presStyleIdx="1" presStyleCnt="3"/>
      <dgm:spPr/>
    </dgm:pt>
    <dgm:pt modelId="{8EA8EF22-B286-4803-9306-CCA14B0510F5}" type="pres">
      <dgm:prSet presAssocID="{14246DC6-C7A1-4886-ADD5-BADF8C66C7F5}" presName="node" presStyleCnt="0"/>
      <dgm:spPr/>
    </dgm:pt>
    <dgm:pt modelId="{ADFFEBA4-20DC-40D9-A2D6-BA03ABD401D7}" type="pres">
      <dgm:prSet presAssocID="{14246DC6-C7A1-4886-ADD5-BADF8C66C7F5}" presName="parentNode" presStyleLbl="node1" presStyleIdx="2" presStyleCnt="4" custScaleX="146017" custLinFactX="40330" custLinFactNeighborX="100000" custLinFactNeighborY="-1169">
        <dgm:presLayoutVars>
          <dgm:chMax val="1"/>
          <dgm:bulletEnabled val="1"/>
        </dgm:presLayoutVars>
      </dgm:prSet>
      <dgm:spPr/>
    </dgm:pt>
    <dgm:pt modelId="{36C6854E-D8ED-4661-A057-D3DD38770874}" type="pres">
      <dgm:prSet presAssocID="{14246DC6-C7A1-4886-ADD5-BADF8C66C7F5}" presName="childNode" presStyleLbl="revTx" presStyleIdx="0" presStyleCnt="0">
        <dgm:presLayoutVars>
          <dgm:bulletEnabled val="1"/>
        </dgm:presLayoutVars>
      </dgm:prSet>
      <dgm:spPr/>
    </dgm:pt>
    <dgm:pt modelId="{E84FECC9-7E50-4270-BF38-D6DF1512D092}" type="pres">
      <dgm:prSet presAssocID="{2218550D-FE7E-458E-8801-E3B254C9BDDD}" presName="Name25" presStyleLbl="parChTrans1D1" presStyleIdx="2" presStyleCnt="3"/>
      <dgm:spPr/>
    </dgm:pt>
    <dgm:pt modelId="{BC8739E0-E081-4511-9F2F-9364DF9A15AA}" type="pres">
      <dgm:prSet presAssocID="{A50A29A6-19D1-48BE-9F3B-C87D443891A7}" presName="node" presStyleCnt="0"/>
      <dgm:spPr/>
    </dgm:pt>
    <dgm:pt modelId="{F1AA1A47-CE71-4668-8D2B-80889C8F1D8F}" type="pres">
      <dgm:prSet presAssocID="{A50A29A6-19D1-48BE-9F3B-C87D443891A7}" presName="parentNode" presStyleLbl="node1" presStyleIdx="3" presStyleCnt="4" custScaleX="151374" custLinFactX="43838" custLinFactNeighborX="100000" custLinFactNeighborY="-3508">
        <dgm:presLayoutVars>
          <dgm:chMax val="1"/>
          <dgm:bulletEnabled val="1"/>
        </dgm:presLayoutVars>
      </dgm:prSet>
      <dgm:spPr/>
    </dgm:pt>
    <dgm:pt modelId="{8D2BA8FF-4D87-4751-B2C7-FE2075E468D0}" type="pres">
      <dgm:prSet presAssocID="{A50A29A6-19D1-48BE-9F3B-C87D443891A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29CB35-D545-4F9D-85A1-857F06939806}" srcId="{8660357B-726F-47DE-A982-6B07599865AE}" destId="{A50A29A6-19D1-48BE-9F3B-C87D443891A7}" srcOrd="2" destOrd="0" parTransId="{2218550D-FE7E-458E-8801-E3B254C9BDDD}" sibTransId="{966BF66E-5116-41EF-83C8-F9B2EAB3B9A4}"/>
    <dgm:cxn modelId="{36CDD53A-3EDA-4282-955E-B8B8DE757FC5}" type="presOf" srcId="{F5C653EA-F66A-4CDB-A954-9671CAC8B7B8}" destId="{DAD84235-D300-453B-9109-33BA7C175AF4}" srcOrd="0" destOrd="0" presId="urn:microsoft.com/office/officeart/2005/8/layout/radial2"/>
    <dgm:cxn modelId="{CCBAE35F-0FA6-4693-8501-A5D790D29518}" srcId="{8660357B-726F-47DE-A982-6B07599865AE}" destId="{14246DC6-C7A1-4886-ADD5-BADF8C66C7F5}" srcOrd="1" destOrd="0" parTransId="{F5C653EA-F66A-4CDB-A954-9671CAC8B7B8}" sibTransId="{04603BBF-C77D-4C94-A853-C0B5C6934F23}"/>
    <dgm:cxn modelId="{21512364-B847-49C4-85E5-15CF655F0CF3}" type="presOf" srcId="{9C6C4711-2611-432A-BCA6-4C9861FA58FB}" destId="{35E87817-9B1E-4A6B-B325-F7341FF6EB99}" srcOrd="0" destOrd="0" presId="urn:microsoft.com/office/officeart/2005/8/layout/radial2"/>
    <dgm:cxn modelId="{55D7396C-D715-4988-8922-6CCB0A364ED1}" type="presOf" srcId="{14246DC6-C7A1-4886-ADD5-BADF8C66C7F5}" destId="{ADFFEBA4-20DC-40D9-A2D6-BA03ABD401D7}" srcOrd="0" destOrd="0" presId="urn:microsoft.com/office/officeart/2005/8/layout/radial2"/>
    <dgm:cxn modelId="{E3A73286-B0F3-49A7-B4B5-3E3B98B7998D}" srcId="{8660357B-726F-47DE-A982-6B07599865AE}" destId="{9C6C4711-2611-432A-BCA6-4C9861FA58FB}" srcOrd="0" destOrd="0" parTransId="{31DC2D8F-C4F7-494C-831C-DCCDF13F0E34}" sibTransId="{B39300D1-5FA6-4D54-800D-E6EFB6BA0570}"/>
    <dgm:cxn modelId="{C8B349E6-D8F5-4DA1-AB62-A13E80CD86DA}" type="presOf" srcId="{8660357B-726F-47DE-A982-6B07599865AE}" destId="{3795E617-C22E-4F55-8327-AE5299757616}" srcOrd="0" destOrd="0" presId="urn:microsoft.com/office/officeart/2005/8/layout/radial2"/>
    <dgm:cxn modelId="{CF7930F3-6CD0-4CBE-A79D-5AECCBE14B28}" type="presOf" srcId="{A50A29A6-19D1-48BE-9F3B-C87D443891A7}" destId="{F1AA1A47-CE71-4668-8D2B-80889C8F1D8F}" srcOrd="0" destOrd="0" presId="urn:microsoft.com/office/officeart/2005/8/layout/radial2"/>
    <dgm:cxn modelId="{DA5E63FE-43F5-45F4-BB47-E7BE1A771D4E}" type="presOf" srcId="{31DC2D8F-C4F7-494C-831C-DCCDF13F0E34}" destId="{99AF025B-A384-431B-8C07-175E23F7F0B9}" srcOrd="0" destOrd="0" presId="urn:microsoft.com/office/officeart/2005/8/layout/radial2"/>
    <dgm:cxn modelId="{DA61F6FE-538F-40F3-93A6-D526A75E7FD2}" type="presOf" srcId="{2218550D-FE7E-458E-8801-E3B254C9BDDD}" destId="{E84FECC9-7E50-4270-BF38-D6DF1512D092}" srcOrd="0" destOrd="0" presId="urn:microsoft.com/office/officeart/2005/8/layout/radial2"/>
    <dgm:cxn modelId="{3709BD68-ECF3-43E2-A995-7BF9F9D327F5}" type="presParOf" srcId="{3795E617-C22E-4F55-8327-AE5299757616}" destId="{6022B365-DE12-430A-9D4D-0010A4A86598}" srcOrd="0" destOrd="0" presId="urn:microsoft.com/office/officeart/2005/8/layout/radial2"/>
    <dgm:cxn modelId="{444D20A6-F324-40DC-8259-9300F8C93D65}" type="presParOf" srcId="{6022B365-DE12-430A-9D4D-0010A4A86598}" destId="{9F1FADB7-6F22-4616-9946-1D854C7053A9}" srcOrd="0" destOrd="0" presId="urn:microsoft.com/office/officeart/2005/8/layout/radial2"/>
    <dgm:cxn modelId="{A9775CD0-3D17-44DE-A8DE-5D80D2B101C4}" type="presParOf" srcId="{9F1FADB7-6F22-4616-9946-1D854C7053A9}" destId="{FD6AABB2-C96F-4847-8751-99E281401683}" srcOrd="0" destOrd="0" presId="urn:microsoft.com/office/officeart/2005/8/layout/radial2"/>
    <dgm:cxn modelId="{36DC795C-4F36-43F6-85F1-8FECC64FD50C}" type="presParOf" srcId="{9F1FADB7-6F22-4616-9946-1D854C7053A9}" destId="{804BCF1F-DFE6-4E9D-814B-51AE8755F9E6}" srcOrd="1" destOrd="0" presId="urn:microsoft.com/office/officeart/2005/8/layout/radial2"/>
    <dgm:cxn modelId="{8653ECDA-9A70-4913-BE9D-B52F37EE013E}" type="presParOf" srcId="{6022B365-DE12-430A-9D4D-0010A4A86598}" destId="{99AF025B-A384-431B-8C07-175E23F7F0B9}" srcOrd="1" destOrd="0" presId="urn:microsoft.com/office/officeart/2005/8/layout/radial2"/>
    <dgm:cxn modelId="{EDF888A7-4E33-4015-AD6B-2B836636D568}" type="presParOf" srcId="{6022B365-DE12-430A-9D4D-0010A4A86598}" destId="{BE58D11A-7423-4A3F-A4A9-C989D6A8E487}" srcOrd="2" destOrd="0" presId="urn:microsoft.com/office/officeart/2005/8/layout/radial2"/>
    <dgm:cxn modelId="{772372B8-7136-46A2-BE13-6F580D1103D9}" type="presParOf" srcId="{BE58D11A-7423-4A3F-A4A9-C989D6A8E487}" destId="{35E87817-9B1E-4A6B-B325-F7341FF6EB99}" srcOrd="0" destOrd="0" presId="urn:microsoft.com/office/officeart/2005/8/layout/radial2"/>
    <dgm:cxn modelId="{13B99593-B002-44C3-AC9E-C7A680A1E28C}" type="presParOf" srcId="{BE58D11A-7423-4A3F-A4A9-C989D6A8E487}" destId="{9A53EFF5-9B18-44F2-B2A6-D685FD91AF4D}" srcOrd="1" destOrd="0" presId="urn:microsoft.com/office/officeart/2005/8/layout/radial2"/>
    <dgm:cxn modelId="{3659EE80-80FD-43B9-89D5-15F651BA8DE8}" type="presParOf" srcId="{6022B365-DE12-430A-9D4D-0010A4A86598}" destId="{DAD84235-D300-453B-9109-33BA7C175AF4}" srcOrd="3" destOrd="0" presId="urn:microsoft.com/office/officeart/2005/8/layout/radial2"/>
    <dgm:cxn modelId="{8729A54E-3864-48D5-825B-702403687D08}" type="presParOf" srcId="{6022B365-DE12-430A-9D4D-0010A4A86598}" destId="{8EA8EF22-B286-4803-9306-CCA14B0510F5}" srcOrd="4" destOrd="0" presId="urn:microsoft.com/office/officeart/2005/8/layout/radial2"/>
    <dgm:cxn modelId="{91070475-6BB8-4468-AC3C-4EBC8AF4EEBC}" type="presParOf" srcId="{8EA8EF22-B286-4803-9306-CCA14B0510F5}" destId="{ADFFEBA4-20DC-40D9-A2D6-BA03ABD401D7}" srcOrd="0" destOrd="0" presId="urn:microsoft.com/office/officeart/2005/8/layout/radial2"/>
    <dgm:cxn modelId="{6D77075A-1140-4BFC-A880-B5DA71FFC234}" type="presParOf" srcId="{8EA8EF22-B286-4803-9306-CCA14B0510F5}" destId="{36C6854E-D8ED-4661-A057-D3DD38770874}" srcOrd="1" destOrd="0" presId="urn:microsoft.com/office/officeart/2005/8/layout/radial2"/>
    <dgm:cxn modelId="{C6E4D1F1-80A6-452A-9262-C009C2FD1BCB}" type="presParOf" srcId="{6022B365-DE12-430A-9D4D-0010A4A86598}" destId="{E84FECC9-7E50-4270-BF38-D6DF1512D092}" srcOrd="5" destOrd="0" presId="urn:microsoft.com/office/officeart/2005/8/layout/radial2"/>
    <dgm:cxn modelId="{4C245144-D8AB-45E9-90AB-0256C59362C0}" type="presParOf" srcId="{6022B365-DE12-430A-9D4D-0010A4A86598}" destId="{BC8739E0-E081-4511-9F2F-9364DF9A15AA}" srcOrd="6" destOrd="0" presId="urn:microsoft.com/office/officeart/2005/8/layout/radial2"/>
    <dgm:cxn modelId="{FAA6288D-B156-497C-9BA8-7542F6C3AB18}" type="presParOf" srcId="{BC8739E0-E081-4511-9F2F-9364DF9A15AA}" destId="{F1AA1A47-CE71-4668-8D2B-80889C8F1D8F}" srcOrd="0" destOrd="0" presId="urn:microsoft.com/office/officeart/2005/8/layout/radial2"/>
    <dgm:cxn modelId="{F1F901E2-2CC4-4E31-B34D-33DD15947B09}" type="presParOf" srcId="{BC8739E0-E081-4511-9F2F-9364DF9A15AA}" destId="{8D2BA8FF-4D87-4751-B2C7-FE2075E468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636EBB-DF25-454D-B9C3-65FDDC22A8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5209BAC-60B8-481C-ACE7-519F274DB042}">
      <dgm:prSet custT="1"/>
      <dgm:spPr/>
      <dgm:t>
        <a:bodyPr/>
        <a:lstStyle/>
        <a:p>
          <a:pPr algn="ctr"/>
          <a:r>
            <a:rPr lang="en-IN" sz="4000" b="1" u="none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Types of Boosting Algorithms</a:t>
          </a:r>
          <a:endParaRPr lang="en-IN" sz="4000" u="none" dirty="0"/>
        </a:p>
      </dgm:t>
    </dgm:pt>
    <dgm:pt modelId="{1B120D5F-10E5-4BCC-B787-CE9677659999}" type="parTrans" cxnId="{3B4D9AB6-58BA-490E-94D3-30DECA8414C4}">
      <dgm:prSet/>
      <dgm:spPr/>
      <dgm:t>
        <a:bodyPr/>
        <a:lstStyle/>
        <a:p>
          <a:endParaRPr lang="en-IN" sz="4000">
            <a:solidFill>
              <a:schemeClr val="bg1"/>
            </a:solidFill>
          </a:endParaRPr>
        </a:p>
      </dgm:t>
    </dgm:pt>
    <dgm:pt modelId="{32D90FE4-6FE2-47A1-8C8A-A4FDCE2F6807}" type="sibTrans" cxnId="{3B4D9AB6-58BA-490E-94D3-30DECA8414C4}">
      <dgm:prSet/>
      <dgm:spPr/>
      <dgm:t>
        <a:bodyPr/>
        <a:lstStyle/>
        <a:p>
          <a:endParaRPr lang="en-IN" sz="4000">
            <a:solidFill>
              <a:schemeClr val="bg1"/>
            </a:solidFill>
          </a:endParaRPr>
        </a:p>
      </dgm:t>
    </dgm:pt>
    <dgm:pt modelId="{2610BB71-4084-4D91-8BB6-F4BBC5830DF7}" type="pres">
      <dgm:prSet presAssocID="{5C636EBB-DF25-454D-B9C3-65FDDC22A868}" presName="linear" presStyleCnt="0">
        <dgm:presLayoutVars>
          <dgm:animLvl val="lvl"/>
          <dgm:resizeHandles val="exact"/>
        </dgm:presLayoutVars>
      </dgm:prSet>
      <dgm:spPr/>
    </dgm:pt>
    <dgm:pt modelId="{D5598982-8DF4-496F-8610-6BA7ADC11E8B}" type="pres">
      <dgm:prSet presAssocID="{C5209BAC-60B8-481C-ACE7-519F274DB042}" presName="parentText" presStyleLbl="node1" presStyleIdx="0" presStyleCnt="1" custLinFactNeighborX="-14045" custLinFactNeighborY="6724">
        <dgm:presLayoutVars>
          <dgm:chMax val="0"/>
          <dgm:bulletEnabled val="1"/>
        </dgm:presLayoutVars>
      </dgm:prSet>
      <dgm:spPr/>
    </dgm:pt>
  </dgm:ptLst>
  <dgm:cxnLst>
    <dgm:cxn modelId="{1B2D9464-D2B9-4F12-9E16-2A671E2A2D0D}" type="presOf" srcId="{C5209BAC-60B8-481C-ACE7-519F274DB042}" destId="{D5598982-8DF4-496F-8610-6BA7ADC11E8B}" srcOrd="0" destOrd="0" presId="urn:microsoft.com/office/officeart/2005/8/layout/vList2"/>
    <dgm:cxn modelId="{3B4D9AB6-58BA-490E-94D3-30DECA8414C4}" srcId="{5C636EBB-DF25-454D-B9C3-65FDDC22A868}" destId="{C5209BAC-60B8-481C-ACE7-519F274DB042}" srcOrd="0" destOrd="0" parTransId="{1B120D5F-10E5-4BCC-B787-CE9677659999}" sibTransId="{32D90FE4-6FE2-47A1-8C8A-A4FDCE2F6807}"/>
    <dgm:cxn modelId="{F71011D4-9286-46E2-9709-071A067C48C3}" type="presOf" srcId="{5C636EBB-DF25-454D-B9C3-65FDDC22A868}" destId="{2610BB71-4084-4D91-8BB6-F4BBC5830DF7}" srcOrd="0" destOrd="0" presId="urn:microsoft.com/office/officeart/2005/8/layout/vList2"/>
    <dgm:cxn modelId="{BAEC45F6-CAC5-4384-ABF7-EF1FBFA0E8EC}" type="presParOf" srcId="{2610BB71-4084-4D91-8BB6-F4BBC5830DF7}" destId="{D5598982-8DF4-496F-8610-6BA7ADC11E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AAB60F-A3A6-4716-AFC4-5F1DA62300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7E1D5F-8C64-4999-A460-B72735CE104F}">
      <dgm:prSet/>
      <dgm:spPr/>
      <dgm:t>
        <a:bodyPr/>
        <a:lstStyle/>
        <a:p>
          <a:r>
            <a:rPr lang="en-IN" b="1"/>
            <a:t>Prerequisites</a:t>
          </a:r>
          <a:endParaRPr lang="en-IN"/>
        </a:p>
      </dgm:t>
    </dgm:pt>
    <dgm:pt modelId="{083B4E39-5B8C-4F35-9A17-4D435B6A97C2}" type="parTrans" cxnId="{1BDC8A06-7DF6-44AB-8F34-7CC0AD589F1B}">
      <dgm:prSet/>
      <dgm:spPr/>
      <dgm:t>
        <a:bodyPr/>
        <a:lstStyle/>
        <a:p>
          <a:endParaRPr lang="en-IN"/>
        </a:p>
      </dgm:t>
    </dgm:pt>
    <dgm:pt modelId="{C5628186-1A0B-4B9D-A64F-B5E0AC659815}" type="sibTrans" cxnId="{1BDC8A06-7DF6-44AB-8F34-7CC0AD589F1B}">
      <dgm:prSet/>
      <dgm:spPr/>
      <dgm:t>
        <a:bodyPr/>
        <a:lstStyle/>
        <a:p>
          <a:endParaRPr lang="en-IN"/>
        </a:p>
      </dgm:t>
    </dgm:pt>
    <dgm:pt modelId="{BBC39FA0-77E0-4D11-961D-080569840FBC}" type="pres">
      <dgm:prSet presAssocID="{6BAAB60F-A3A6-4716-AFC4-5F1DA62300AA}" presName="linear" presStyleCnt="0">
        <dgm:presLayoutVars>
          <dgm:animLvl val="lvl"/>
          <dgm:resizeHandles val="exact"/>
        </dgm:presLayoutVars>
      </dgm:prSet>
      <dgm:spPr/>
    </dgm:pt>
    <dgm:pt modelId="{E371A8B0-001F-4049-B4EF-1609C105F5BA}" type="pres">
      <dgm:prSet presAssocID="{737E1D5F-8C64-4999-A460-B72735CE104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DC8A06-7DF6-44AB-8F34-7CC0AD589F1B}" srcId="{6BAAB60F-A3A6-4716-AFC4-5F1DA62300AA}" destId="{737E1D5F-8C64-4999-A460-B72735CE104F}" srcOrd="0" destOrd="0" parTransId="{083B4E39-5B8C-4F35-9A17-4D435B6A97C2}" sibTransId="{C5628186-1A0B-4B9D-A64F-B5E0AC659815}"/>
    <dgm:cxn modelId="{6566E23C-32B2-409B-AF89-B1AC096C300E}" type="presOf" srcId="{6BAAB60F-A3A6-4716-AFC4-5F1DA62300AA}" destId="{BBC39FA0-77E0-4D11-961D-080569840FBC}" srcOrd="0" destOrd="0" presId="urn:microsoft.com/office/officeart/2005/8/layout/vList2"/>
    <dgm:cxn modelId="{BE708C5F-3BD5-425D-90D5-8A5C954B6066}" type="presOf" srcId="{737E1D5F-8C64-4999-A460-B72735CE104F}" destId="{E371A8B0-001F-4049-B4EF-1609C105F5BA}" srcOrd="0" destOrd="0" presId="urn:microsoft.com/office/officeart/2005/8/layout/vList2"/>
    <dgm:cxn modelId="{8E8122EE-5E03-4CA0-BA2D-19A395DD68D2}" type="presParOf" srcId="{BBC39FA0-77E0-4D11-961D-080569840FBC}" destId="{E371A8B0-001F-4049-B4EF-1609C105F5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B2AF67-5AF7-40A8-89A0-AD1BC746F4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1868E31-D87E-4841-BE96-05775CB87E09}">
      <dgm:prSet/>
      <dgm:spPr/>
      <dgm:t>
        <a:bodyPr/>
        <a:lstStyle/>
        <a:p>
          <a:r>
            <a:rPr lang="en-IN" dirty="0"/>
            <a:t>Supervised Machine Learning</a:t>
          </a:r>
        </a:p>
      </dgm:t>
    </dgm:pt>
    <dgm:pt modelId="{7CB262BE-9DF5-43C3-AAC4-ACE7EBB965FC}" type="parTrans" cxnId="{97B8A14A-759A-4A3D-8197-3624B954FB55}">
      <dgm:prSet/>
      <dgm:spPr/>
      <dgm:t>
        <a:bodyPr/>
        <a:lstStyle/>
        <a:p>
          <a:endParaRPr lang="en-IN"/>
        </a:p>
      </dgm:t>
    </dgm:pt>
    <dgm:pt modelId="{E5C26FC1-1CE4-4472-8966-1FF7EF663D06}" type="sibTrans" cxnId="{97B8A14A-759A-4A3D-8197-3624B954FB55}">
      <dgm:prSet/>
      <dgm:spPr/>
      <dgm:t>
        <a:bodyPr/>
        <a:lstStyle/>
        <a:p>
          <a:endParaRPr lang="en-IN"/>
        </a:p>
      </dgm:t>
    </dgm:pt>
    <dgm:pt modelId="{92205B1E-D579-4354-9392-9279FD5C20C4}">
      <dgm:prSet/>
      <dgm:spPr/>
      <dgm:t>
        <a:bodyPr/>
        <a:lstStyle/>
        <a:p>
          <a:r>
            <a:rPr lang="en-IN" dirty="0"/>
            <a:t>Ensemble Learning</a:t>
          </a:r>
        </a:p>
      </dgm:t>
    </dgm:pt>
    <dgm:pt modelId="{6C0A65BE-B218-4810-BDC8-E4154F7CE71D}" type="parTrans" cxnId="{AA90E197-4199-440F-82BF-3B0216433C90}">
      <dgm:prSet/>
      <dgm:spPr/>
      <dgm:t>
        <a:bodyPr/>
        <a:lstStyle/>
        <a:p>
          <a:endParaRPr lang="en-IN"/>
        </a:p>
      </dgm:t>
    </dgm:pt>
    <dgm:pt modelId="{0B6FD607-CB03-448A-BC79-D0E9343F433C}" type="sibTrans" cxnId="{AA90E197-4199-440F-82BF-3B0216433C90}">
      <dgm:prSet/>
      <dgm:spPr/>
      <dgm:t>
        <a:bodyPr/>
        <a:lstStyle/>
        <a:p>
          <a:endParaRPr lang="en-IN"/>
        </a:p>
      </dgm:t>
    </dgm:pt>
    <dgm:pt modelId="{05CB8BFD-A175-41D0-A339-01F70D31E9D2}">
      <dgm:prSet/>
      <dgm:spPr/>
      <dgm:t>
        <a:bodyPr/>
        <a:lstStyle/>
        <a:p>
          <a:r>
            <a:rPr lang="en-IN" dirty="0"/>
            <a:t>Gradient Boosting</a:t>
          </a:r>
        </a:p>
      </dgm:t>
    </dgm:pt>
    <dgm:pt modelId="{6994241B-AB1D-4575-87D8-CED631C080BA}" type="parTrans" cxnId="{4A14E46B-A22C-4DB5-8B38-609650FFCE16}">
      <dgm:prSet/>
      <dgm:spPr/>
      <dgm:t>
        <a:bodyPr/>
        <a:lstStyle/>
        <a:p>
          <a:endParaRPr lang="en-IN"/>
        </a:p>
      </dgm:t>
    </dgm:pt>
    <dgm:pt modelId="{AEF676C2-E5E5-4146-ADEC-CB217B95A6D2}" type="sibTrans" cxnId="{4A14E46B-A22C-4DB5-8B38-609650FFCE16}">
      <dgm:prSet/>
      <dgm:spPr/>
      <dgm:t>
        <a:bodyPr/>
        <a:lstStyle/>
        <a:p>
          <a:endParaRPr lang="en-IN"/>
        </a:p>
      </dgm:t>
    </dgm:pt>
    <dgm:pt modelId="{372A6922-2FE8-4CAA-9D5E-CB2536A02FD0}">
      <dgm:prSet/>
      <dgm:spPr/>
      <dgm:t>
        <a:bodyPr/>
        <a:lstStyle/>
        <a:p>
          <a:r>
            <a:rPr lang="en-IN"/>
            <a:t>Tree Based Machine Learning Algorithms</a:t>
          </a:r>
        </a:p>
      </dgm:t>
    </dgm:pt>
    <dgm:pt modelId="{84A23A4F-7BB8-4015-BD7C-0A77973B935D}" type="parTrans" cxnId="{09ADA9FE-2622-44EA-900B-229408E6B259}">
      <dgm:prSet/>
      <dgm:spPr/>
      <dgm:t>
        <a:bodyPr/>
        <a:lstStyle/>
        <a:p>
          <a:endParaRPr lang="en-IN"/>
        </a:p>
      </dgm:t>
    </dgm:pt>
    <dgm:pt modelId="{553DAD64-4A50-4766-9777-1AB8B4DCC3E1}" type="sibTrans" cxnId="{09ADA9FE-2622-44EA-900B-229408E6B259}">
      <dgm:prSet/>
      <dgm:spPr/>
      <dgm:t>
        <a:bodyPr/>
        <a:lstStyle/>
        <a:p>
          <a:endParaRPr lang="en-IN"/>
        </a:p>
      </dgm:t>
    </dgm:pt>
    <dgm:pt modelId="{DA2988BA-295B-4872-A9F0-D1333043FB2F}" type="pres">
      <dgm:prSet presAssocID="{62B2AF67-5AF7-40A8-89A0-AD1BC746F4D8}" presName="Name0" presStyleCnt="0">
        <dgm:presLayoutVars>
          <dgm:chMax val="7"/>
          <dgm:chPref val="7"/>
          <dgm:dir/>
        </dgm:presLayoutVars>
      </dgm:prSet>
      <dgm:spPr/>
    </dgm:pt>
    <dgm:pt modelId="{64D55337-D976-4A0D-A8AA-671CC65C4C8A}" type="pres">
      <dgm:prSet presAssocID="{62B2AF67-5AF7-40A8-89A0-AD1BC746F4D8}" presName="Name1" presStyleCnt="0"/>
      <dgm:spPr/>
    </dgm:pt>
    <dgm:pt modelId="{36A4B819-3AB1-4C7E-ADE9-A2079A9E4526}" type="pres">
      <dgm:prSet presAssocID="{62B2AF67-5AF7-40A8-89A0-AD1BC746F4D8}" presName="cycle" presStyleCnt="0"/>
      <dgm:spPr/>
    </dgm:pt>
    <dgm:pt modelId="{6A7F2306-AF9F-41D2-8329-1856675D0EDB}" type="pres">
      <dgm:prSet presAssocID="{62B2AF67-5AF7-40A8-89A0-AD1BC746F4D8}" presName="srcNode" presStyleLbl="node1" presStyleIdx="0" presStyleCnt="4"/>
      <dgm:spPr/>
    </dgm:pt>
    <dgm:pt modelId="{A02B0F39-EAB1-42D7-9A84-DFD96C950C32}" type="pres">
      <dgm:prSet presAssocID="{62B2AF67-5AF7-40A8-89A0-AD1BC746F4D8}" presName="conn" presStyleLbl="parChTrans1D2" presStyleIdx="0" presStyleCnt="1"/>
      <dgm:spPr/>
    </dgm:pt>
    <dgm:pt modelId="{13431AEC-1F76-4D01-8C88-D39640DA8D75}" type="pres">
      <dgm:prSet presAssocID="{62B2AF67-5AF7-40A8-89A0-AD1BC746F4D8}" presName="extraNode" presStyleLbl="node1" presStyleIdx="0" presStyleCnt="4"/>
      <dgm:spPr/>
    </dgm:pt>
    <dgm:pt modelId="{0546FD40-2748-41B3-A22E-E0D824A0F2FF}" type="pres">
      <dgm:prSet presAssocID="{62B2AF67-5AF7-40A8-89A0-AD1BC746F4D8}" presName="dstNode" presStyleLbl="node1" presStyleIdx="0" presStyleCnt="4"/>
      <dgm:spPr/>
    </dgm:pt>
    <dgm:pt modelId="{956F1B92-9232-4693-9EB1-FB5A48D815B7}" type="pres">
      <dgm:prSet presAssocID="{E1868E31-D87E-4841-BE96-05775CB87E09}" presName="text_1" presStyleLbl="node1" presStyleIdx="0" presStyleCnt="4">
        <dgm:presLayoutVars>
          <dgm:bulletEnabled val="1"/>
        </dgm:presLayoutVars>
      </dgm:prSet>
      <dgm:spPr/>
    </dgm:pt>
    <dgm:pt modelId="{B511DA45-D582-464B-8A83-98CF5C88EDE0}" type="pres">
      <dgm:prSet presAssocID="{E1868E31-D87E-4841-BE96-05775CB87E09}" presName="accent_1" presStyleCnt="0"/>
      <dgm:spPr/>
    </dgm:pt>
    <dgm:pt modelId="{75148845-C1CB-4ABA-B407-C9C65A75BF53}" type="pres">
      <dgm:prSet presAssocID="{E1868E31-D87E-4841-BE96-05775CB87E09}" presName="accentRepeatNode" presStyleLbl="solidFgAcc1" presStyleIdx="0" presStyleCnt="4"/>
      <dgm:spPr/>
    </dgm:pt>
    <dgm:pt modelId="{BB1EA054-257A-49F8-A770-2C79DCFD12BF}" type="pres">
      <dgm:prSet presAssocID="{92205B1E-D579-4354-9392-9279FD5C20C4}" presName="text_2" presStyleLbl="node1" presStyleIdx="1" presStyleCnt="4" custLinFactNeighborX="6326" custLinFactNeighborY="10">
        <dgm:presLayoutVars>
          <dgm:bulletEnabled val="1"/>
        </dgm:presLayoutVars>
      </dgm:prSet>
      <dgm:spPr/>
    </dgm:pt>
    <dgm:pt modelId="{89DB0C3F-E4FD-44A3-832F-B79EDE10B3C6}" type="pres">
      <dgm:prSet presAssocID="{92205B1E-D579-4354-9392-9279FD5C20C4}" presName="accent_2" presStyleCnt="0"/>
      <dgm:spPr/>
    </dgm:pt>
    <dgm:pt modelId="{ECEA1F32-7492-4EF1-8613-6A9A73E64DC6}" type="pres">
      <dgm:prSet presAssocID="{92205B1E-D579-4354-9392-9279FD5C20C4}" presName="accentRepeatNode" presStyleLbl="solidFgAcc1" presStyleIdx="1" presStyleCnt="4"/>
      <dgm:spPr/>
    </dgm:pt>
    <dgm:pt modelId="{E459D7CE-5FAA-47B4-A08D-72407F690746}" type="pres">
      <dgm:prSet presAssocID="{05CB8BFD-A175-41D0-A339-01F70D31E9D2}" presName="text_3" presStyleLbl="node1" presStyleIdx="2" presStyleCnt="4">
        <dgm:presLayoutVars>
          <dgm:bulletEnabled val="1"/>
        </dgm:presLayoutVars>
      </dgm:prSet>
      <dgm:spPr/>
    </dgm:pt>
    <dgm:pt modelId="{82ED4A8A-2172-4CCC-9105-3ADFE99A39E4}" type="pres">
      <dgm:prSet presAssocID="{05CB8BFD-A175-41D0-A339-01F70D31E9D2}" presName="accent_3" presStyleCnt="0"/>
      <dgm:spPr/>
    </dgm:pt>
    <dgm:pt modelId="{93184135-C17B-41E0-A2C4-B9FF9D64C2A6}" type="pres">
      <dgm:prSet presAssocID="{05CB8BFD-A175-41D0-A339-01F70D31E9D2}" presName="accentRepeatNode" presStyleLbl="solidFgAcc1" presStyleIdx="2" presStyleCnt="4"/>
      <dgm:spPr/>
    </dgm:pt>
    <dgm:pt modelId="{ADA0F6B4-A9F9-4704-AF22-B0E97F0CDFE8}" type="pres">
      <dgm:prSet presAssocID="{372A6922-2FE8-4CAA-9D5E-CB2536A02FD0}" presName="text_4" presStyleLbl="node1" presStyleIdx="3" presStyleCnt="4">
        <dgm:presLayoutVars>
          <dgm:bulletEnabled val="1"/>
        </dgm:presLayoutVars>
      </dgm:prSet>
      <dgm:spPr/>
    </dgm:pt>
    <dgm:pt modelId="{F633313E-382A-4E19-9F05-C428389C3764}" type="pres">
      <dgm:prSet presAssocID="{372A6922-2FE8-4CAA-9D5E-CB2536A02FD0}" presName="accent_4" presStyleCnt="0"/>
      <dgm:spPr/>
    </dgm:pt>
    <dgm:pt modelId="{E21A0F8F-BDD8-496C-9B21-3D75D6C67650}" type="pres">
      <dgm:prSet presAssocID="{372A6922-2FE8-4CAA-9D5E-CB2536A02FD0}" presName="accentRepeatNode" presStyleLbl="solidFgAcc1" presStyleIdx="3" presStyleCnt="4"/>
      <dgm:spPr/>
    </dgm:pt>
  </dgm:ptLst>
  <dgm:cxnLst>
    <dgm:cxn modelId="{44FE1424-F277-4BD1-A81F-F01CF892F5D1}" type="presOf" srcId="{E1868E31-D87E-4841-BE96-05775CB87E09}" destId="{956F1B92-9232-4693-9EB1-FB5A48D815B7}" srcOrd="0" destOrd="0" presId="urn:microsoft.com/office/officeart/2008/layout/VerticalCurvedList"/>
    <dgm:cxn modelId="{CF95952F-AE33-469F-A923-57A4AF2F43B3}" type="presOf" srcId="{92205B1E-D579-4354-9392-9279FD5C20C4}" destId="{BB1EA054-257A-49F8-A770-2C79DCFD12BF}" srcOrd="0" destOrd="0" presId="urn:microsoft.com/office/officeart/2008/layout/VerticalCurvedList"/>
    <dgm:cxn modelId="{97B8A14A-759A-4A3D-8197-3624B954FB55}" srcId="{62B2AF67-5AF7-40A8-89A0-AD1BC746F4D8}" destId="{E1868E31-D87E-4841-BE96-05775CB87E09}" srcOrd="0" destOrd="0" parTransId="{7CB262BE-9DF5-43C3-AAC4-ACE7EBB965FC}" sibTransId="{E5C26FC1-1CE4-4472-8966-1FF7EF663D06}"/>
    <dgm:cxn modelId="{4A14E46B-A22C-4DB5-8B38-609650FFCE16}" srcId="{62B2AF67-5AF7-40A8-89A0-AD1BC746F4D8}" destId="{05CB8BFD-A175-41D0-A339-01F70D31E9D2}" srcOrd="2" destOrd="0" parTransId="{6994241B-AB1D-4575-87D8-CED631C080BA}" sibTransId="{AEF676C2-E5E5-4146-ADEC-CB217B95A6D2}"/>
    <dgm:cxn modelId="{071EE74D-678F-4A4F-8F2C-DCFB8EBDD4B9}" type="presOf" srcId="{62B2AF67-5AF7-40A8-89A0-AD1BC746F4D8}" destId="{DA2988BA-295B-4872-A9F0-D1333043FB2F}" srcOrd="0" destOrd="0" presId="urn:microsoft.com/office/officeart/2008/layout/VerticalCurvedList"/>
    <dgm:cxn modelId="{9EF5234E-4970-4340-985C-7B9FC8EBBFB9}" type="presOf" srcId="{05CB8BFD-A175-41D0-A339-01F70D31E9D2}" destId="{E459D7CE-5FAA-47B4-A08D-72407F690746}" srcOrd="0" destOrd="0" presId="urn:microsoft.com/office/officeart/2008/layout/VerticalCurvedList"/>
    <dgm:cxn modelId="{19B31A57-8B82-4EDD-B505-C7F2E19DC1EE}" type="presOf" srcId="{372A6922-2FE8-4CAA-9D5E-CB2536A02FD0}" destId="{ADA0F6B4-A9F9-4704-AF22-B0E97F0CDFE8}" srcOrd="0" destOrd="0" presId="urn:microsoft.com/office/officeart/2008/layout/VerticalCurvedList"/>
    <dgm:cxn modelId="{AA90E197-4199-440F-82BF-3B0216433C90}" srcId="{62B2AF67-5AF7-40A8-89A0-AD1BC746F4D8}" destId="{92205B1E-D579-4354-9392-9279FD5C20C4}" srcOrd="1" destOrd="0" parTransId="{6C0A65BE-B218-4810-BDC8-E4154F7CE71D}" sibTransId="{0B6FD607-CB03-448A-BC79-D0E9343F433C}"/>
    <dgm:cxn modelId="{0653CB9C-5C06-4C6A-B038-F8D7557126CC}" type="presOf" srcId="{E5C26FC1-1CE4-4472-8966-1FF7EF663D06}" destId="{A02B0F39-EAB1-42D7-9A84-DFD96C950C32}" srcOrd="0" destOrd="0" presId="urn:microsoft.com/office/officeart/2008/layout/VerticalCurvedList"/>
    <dgm:cxn modelId="{09ADA9FE-2622-44EA-900B-229408E6B259}" srcId="{62B2AF67-5AF7-40A8-89A0-AD1BC746F4D8}" destId="{372A6922-2FE8-4CAA-9D5E-CB2536A02FD0}" srcOrd="3" destOrd="0" parTransId="{84A23A4F-7BB8-4015-BD7C-0A77973B935D}" sibTransId="{553DAD64-4A50-4766-9777-1AB8B4DCC3E1}"/>
    <dgm:cxn modelId="{5C83106C-C3CA-4342-9E9F-15450423A574}" type="presParOf" srcId="{DA2988BA-295B-4872-A9F0-D1333043FB2F}" destId="{64D55337-D976-4A0D-A8AA-671CC65C4C8A}" srcOrd="0" destOrd="0" presId="urn:microsoft.com/office/officeart/2008/layout/VerticalCurvedList"/>
    <dgm:cxn modelId="{8235C39B-83F4-4AA9-BA63-EE6DDF863444}" type="presParOf" srcId="{64D55337-D976-4A0D-A8AA-671CC65C4C8A}" destId="{36A4B819-3AB1-4C7E-ADE9-A2079A9E4526}" srcOrd="0" destOrd="0" presId="urn:microsoft.com/office/officeart/2008/layout/VerticalCurvedList"/>
    <dgm:cxn modelId="{498084BA-5BED-4F16-AD29-859AF1F1533B}" type="presParOf" srcId="{36A4B819-3AB1-4C7E-ADE9-A2079A9E4526}" destId="{6A7F2306-AF9F-41D2-8329-1856675D0EDB}" srcOrd="0" destOrd="0" presId="urn:microsoft.com/office/officeart/2008/layout/VerticalCurvedList"/>
    <dgm:cxn modelId="{55218398-654F-40C6-851A-7BD33E0255AE}" type="presParOf" srcId="{36A4B819-3AB1-4C7E-ADE9-A2079A9E4526}" destId="{A02B0F39-EAB1-42D7-9A84-DFD96C950C32}" srcOrd="1" destOrd="0" presId="urn:microsoft.com/office/officeart/2008/layout/VerticalCurvedList"/>
    <dgm:cxn modelId="{9D273075-5649-498B-B8C7-352149DCD2CD}" type="presParOf" srcId="{36A4B819-3AB1-4C7E-ADE9-A2079A9E4526}" destId="{13431AEC-1F76-4D01-8C88-D39640DA8D75}" srcOrd="2" destOrd="0" presId="urn:microsoft.com/office/officeart/2008/layout/VerticalCurvedList"/>
    <dgm:cxn modelId="{28B00CE8-6891-43F0-8E01-F4EC6161F6B0}" type="presParOf" srcId="{36A4B819-3AB1-4C7E-ADE9-A2079A9E4526}" destId="{0546FD40-2748-41B3-A22E-E0D824A0F2FF}" srcOrd="3" destOrd="0" presId="urn:microsoft.com/office/officeart/2008/layout/VerticalCurvedList"/>
    <dgm:cxn modelId="{0629B7A4-EAFB-4FE6-829F-03C61C02980C}" type="presParOf" srcId="{64D55337-D976-4A0D-A8AA-671CC65C4C8A}" destId="{956F1B92-9232-4693-9EB1-FB5A48D815B7}" srcOrd="1" destOrd="0" presId="urn:microsoft.com/office/officeart/2008/layout/VerticalCurvedList"/>
    <dgm:cxn modelId="{4E324947-BB37-4BE8-81A8-3E821A2D3BA5}" type="presParOf" srcId="{64D55337-D976-4A0D-A8AA-671CC65C4C8A}" destId="{B511DA45-D582-464B-8A83-98CF5C88EDE0}" srcOrd="2" destOrd="0" presId="urn:microsoft.com/office/officeart/2008/layout/VerticalCurvedList"/>
    <dgm:cxn modelId="{C3CE1B5F-6FA2-4C83-AD7E-F33E6CFAF738}" type="presParOf" srcId="{B511DA45-D582-464B-8A83-98CF5C88EDE0}" destId="{75148845-C1CB-4ABA-B407-C9C65A75BF53}" srcOrd="0" destOrd="0" presId="urn:microsoft.com/office/officeart/2008/layout/VerticalCurvedList"/>
    <dgm:cxn modelId="{63592CBF-30B8-4225-B047-8DE1821159A8}" type="presParOf" srcId="{64D55337-D976-4A0D-A8AA-671CC65C4C8A}" destId="{BB1EA054-257A-49F8-A770-2C79DCFD12BF}" srcOrd="3" destOrd="0" presId="urn:microsoft.com/office/officeart/2008/layout/VerticalCurvedList"/>
    <dgm:cxn modelId="{7AE883CE-8A4B-49CA-BFB6-1DE2F25457BD}" type="presParOf" srcId="{64D55337-D976-4A0D-A8AA-671CC65C4C8A}" destId="{89DB0C3F-E4FD-44A3-832F-B79EDE10B3C6}" srcOrd="4" destOrd="0" presId="urn:microsoft.com/office/officeart/2008/layout/VerticalCurvedList"/>
    <dgm:cxn modelId="{E20F64EC-41B1-4AD4-B12B-45A0F7798D60}" type="presParOf" srcId="{89DB0C3F-E4FD-44A3-832F-B79EDE10B3C6}" destId="{ECEA1F32-7492-4EF1-8613-6A9A73E64DC6}" srcOrd="0" destOrd="0" presId="urn:microsoft.com/office/officeart/2008/layout/VerticalCurvedList"/>
    <dgm:cxn modelId="{9E74739D-EF3E-4962-AA86-A897B6DDEEF6}" type="presParOf" srcId="{64D55337-D976-4A0D-A8AA-671CC65C4C8A}" destId="{E459D7CE-5FAA-47B4-A08D-72407F690746}" srcOrd="5" destOrd="0" presId="urn:microsoft.com/office/officeart/2008/layout/VerticalCurvedList"/>
    <dgm:cxn modelId="{20A5A746-D7A5-4A09-88CF-91BFC28F81F6}" type="presParOf" srcId="{64D55337-D976-4A0D-A8AA-671CC65C4C8A}" destId="{82ED4A8A-2172-4CCC-9105-3ADFE99A39E4}" srcOrd="6" destOrd="0" presId="urn:microsoft.com/office/officeart/2008/layout/VerticalCurvedList"/>
    <dgm:cxn modelId="{84A5814D-0B27-4040-8F8D-BFE667D06839}" type="presParOf" srcId="{82ED4A8A-2172-4CCC-9105-3ADFE99A39E4}" destId="{93184135-C17B-41E0-A2C4-B9FF9D64C2A6}" srcOrd="0" destOrd="0" presId="urn:microsoft.com/office/officeart/2008/layout/VerticalCurvedList"/>
    <dgm:cxn modelId="{6872388A-EB3D-46F8-860B-4EE1758FC68A}" type="presParOf" srcId="{64D55337-D976-4A0D-A8AA-671CC65C4C8A}" destId="{ADA0F6B4-A9F9-4704-AF22-B0E97F0CDFE8}" srcOrd="7" destOrd="0" presId="urn:microsoft.com/office/officeart/2008/layout/VerticalCurvedList"/>
    <dgm:cxn modelId="{C63367E4-3C4A-48CA-8317-34E860A4BFF6}" type="presParOf" srcId="{64D55337-D976-4A0D-A8AA-671CC65C4C8A}" destId="{F633313E-382A-4E19-9F05-C428389C3764}" srcOrd="8" destOrd="0" presId="urn:microsoft.com/office/officeart/2008/layout/VerticalCurvedList"/>
    <dgm:cxn modelId="{7D84B398-E878-47D6-959F-EB482AD42782}" type="presParOf" srcId="{F633313E-382A-4E19-9F05-C428389C3764}" destId="{E21A0F8F-BDD8-496C-9B21-3D75D6C676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44982-42F5-4E5F-8529-4D4A7857B586}">
      <dsp:nvSpPr>
        <dsp:cNvPr id="0" name=""/>
        <dsp:cNvSpPr/>
      </dsp:nvSpPr>
      <dsp:spPr>
        <a:xfrm>
          <a:off x="0" y="41428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BOOSTING ALGORITHM</a:t>
          </a:r>
        </a:p>
      </dsp:txBody>
      <dsp:txXfrm>
        <a:off x="76105" y="490392"/>
        <a:ext cx="9906189" cy="1406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102EA-69F3-443F-91E4-8B94924EB49F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/>
            <a:t>Ada boost</a:t>
          </a:r>
          <a:endParaRPr lang="en-IN" sz="5500" kern="1200" dirty="0"/>
        </a:p>
      </dsp:txBody>
      <dsp:txXfrm>
        <a:off x="64397" y="67590"/>
        <a:ext cx="10386806" cy="1190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1261E-72E0-4B3F-A7C3-418267F0A2A8}">
      <dsp:nvSpPr>
        <dsp:cNvPr id="0" name=""/>
        <dsp:cNvSpPr/>
      </dsp:nvSpPr>
      <dsp:spPr>
        <a:xfrm rot="5400000">
          <a:off x="6620382" y="-2702210"/>
          <a:ext cx="1060450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Adaptive Boosting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kern="1200" dirty="0"/>
            <a:t>Best out-of-the-box classifier</a:t>
          </a:r>
        </a:p>
      </dsp:txBody>
      <dsp:txXfrm rot="-5400000">
        <a:off x="3785616" y="184323"/>
        <a:ext cx="6678217" cy="956916"/>
      </dsp:txXfrm>
    </dsp:sp>
    <dsp:sp modelId="{F4E767D7-3BF6-46FE-A20B-64E09D267B9F}">
      <dsp:nvSpPr>
        <dsp:cNvPr id="0" name=""/>
        <dsp:cNvSpPr/>
      </dsp:nvSpPr>
      <dsp:spPr>
        <a:xfrm>
          <a:off x="0" y="0"/>
          <a:ext cx="3785616" cy="13255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Also called as </a:t>
          </a:r>
        </a:p>
      </dsp:txBody>
      <dsp:txXfrm>
        <a:off x="64709" y="64709"/>
        <a:ext cx="3656198" cy="11961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71464-565F-4038-9CC0-5CACA5FA8EDA}">
      <dsp:nvSpPr>
        <dsp:cNvPr id="0" name=""/>
        <dsp:cNvSpPr/>
      </dsp:nvSpPr>
      <dsp:spPr>
        <a:xfrm>
          <a:off x="554286" y="464"/>
          <a:ext cx="2584967" cy="922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Formulated by </a:t>
          </a:r>
        </a:p>
      </dsp:txBody>
      <dsp:txXfrm>
        <a:off x="554286" y="464"/>
        <a:ext cx="2584967" cy="922401"/>
      </dsp:txXfrm>
    </dsp:sp>
    <dsp:sp modelId="{F7D35943-71D9-4D9C-BA94-DAC0BA573689}">
      <dsp:nvSpPr>
        <dsp:cNvPr id="0" name=""/>
        <dsp:cNvSpPr/>
      </dsp:nvSpPr>
      <dsp:spPr>
        <a:xfrm>
          <a:off x="3292987" y="464"/>
          <a:ext cx="5393816" cy="922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Yoav Freund and Robert </a:t>
          </a:r>
          <a:r>
            <a:rPr lang="en-IN" sz="2500" kern="1200" dirty="0" err="1"/>
            <a:t>Schapire</a:t>
          </a:r>
          <a:r>
            <a:rPr lang="en-IN" sz="2500" kern="1200" dirty="0"/>
            <a:t> </a:t>
          </a:r>
        </a:p>
      </dsp:txBody>
      <dsp:txXfrm>
        <a:off x="3292987" y="464"/>
        <a:ext cx="5393816" cy="922401"/>
      </dsp:txXfrm>
    </dsp:sp>
    <dsp:sp modelId="{190AFC67-6EDB-4789-9218-C0A15A2002F0}">
      <dsp:nvSpPr>
        <dsp:cNvPr id="0" name=""/>
        <dsp:cNvSpPr/>
      </dsp:nvSpPr>
      <dsp:spPr>
        <a:xfrm>
          <a:off x="8840538" y="464"/>
          <a:ext cx="1537334" cy="9224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1995</a:t>
          </a:r>
        </a:p>
      </dsp:txBody>
      <dsp:txXfrm>
        <a:off x="8840538" y="464"/>
        <a:ext cx="1537334" cy="9224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7DB59-6AE4-484B-A63C-134001B5383E}">
      <dsp:nvSpPr>
        <dsp:cNvPr id="0" name=""/>
        <dsp:cNvSpPr/>
      </dsp:nvSpPr>
      <dsp:spPr>
        <a:xfrm>
          <a:off x="5412740" y="2624084"/>
          <a:ext cx="3829553" cy="664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16"/>
              </a:lnTo>
              <a:lnTo>
                <a:pt x="3829553" y="332316"/>
              </a:lnTo>
              <a:lnTo>
                <a:pt x="3829553" y="664633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950F5-AA17-4D74-A517-C37DB0D8E7FA}">
      <dsp:nvSpPr>
        <dsp:cNvPr id="0" name=""/>
        <dsp:cNvSpPr/>
      </dsp:nvSpPr>
      <dsp:spPr>
        <a:xfrm>
          <a:off x="5367020" y="2624084"/>
          <a:ext cx="91440" cy="664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4633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8BB40-1000-4486-ABE1-27AA409D9158}">
      <dsp:nvSpPr>
        <dsp:cNvPr id="0" name=""/>
        <dsp:cNvSpPr/>
      </dsp:nvSpPr>
      <dsp:spPr>
        <a:xfrm>
          <a:off x="1583186" y="2624084"/>
          <a:ext cx="3829553" cy="664633"/>
        </a:xfrm>
        <a:custGeom>
          <a:avLst/>
          <a:gdLst/>
          <a:ahLst/>
          <a:cxnLst/>
          <a:rect l="0" t="0" r="0" b="0"/>
          <a:pathLst>
            <a:path>
              <a:moveTo>
                <a:pt x="3829553" y="0"/>
              </a:moveTo>
              <a:lnTo>
                <a:pt x="3829553" y="332316"/>
              </a:lnTo>
              <a:lnTo>
                <a:pt x="0" y="332316"/>
              </a:lnTo>
              <a:lnTo>
                <a:pt x="0" y="664633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9595-BD8F-43D4-AC3F-8F0A75237E2E}">
      <dsp:nvSpPr>
        <dsp:cNvPr id="0" name=""/>
        <dsp:cNvSpPr/>
      </dsp:nvSpPr>
      <dsp:spPr>
        <a:xfrm>
          <a:off x="3081238" y="1041624"/>
          <a:ext cx="4663003" cy="1582459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Three basic ideas of </a:t>
          </a:r>
          <a:r>
            <a:rPr lang="en-IN" sz="2000" kern="1200" dirty="0" err="1"/>
            <a:t>Adaboost</a:t>
          </a:r>
          <a:endParaRPr lang="en-IN" sz="2000" kern="1200" dirty="0"/>
        </a:p>
      </dsp:txBody>
      <dsp:txXfrm>
        <a:off x="3081238" y="1041624"/>
        <a:ext cx="4663003" cy="1582459"/>
      </dsp:txXfrm>
    </dsp:sp>
    <dsp:sp modelId="{AECCA8B9-E894-4C3F-873F-899A8D168688}">
      <dsp:nvSpPr>
        <dsp:cNvPr id="0" name=""/>
        <dsp:cNvSpPr/>
      </dsp:nvSpPr>
      <dsp:spPr>
        <a:xfrm>
          <a:off x="726" y="3288718"/>
          <a:ext cx="3164919" cy="158245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Combines a lot of weak learners to make the classification. 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These weak learners are called a stump.</a:t>
          </a:r>
          <a:endParaRPr lang="en-IN" sz="2000" kern="1200" dirty="0"/>
        </a:p>
      </dsp:txBody>
      <dsp:txXfrm>
        <a:off x="726" y="3288718"/>
        <a:ext cx="3164919" cy="1582459"/>
      </dsp:txXfrm>
    </dsp:sp>
    <dsp:sp modelId="{4FD18CE9-1288-4213-95FD-1293C077E92D}">
      <dsp:nvSpPr>
        <dsp:cNvPr id="0" name=""/>
        <dsp:cNvSpPr/>
      </dsp:nvSpPr>
      <dsp:spPr>
        <a:xfrm>
          <a:off x="3830280" y="3288718"/>
          <a:ext cx="3164919" cy="158245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Some stumps get more influence compared to other stumps during classification.</a:t>
          </a:r>
          <a:endParaRPr lang="en-IN" sz="2000" kern="1200" dirty="0"/>
        </a:p>
      </dsp:txBody>
      <dsp:txXfrm>
        <a:off x="3830280" y="3288718"/>
        <a:ext cx="3164919" cy="1582459"/>
      </dsp:txXfrm>
    </dsp:sp>
    <dsp:sp modelId="{CE2E7C3E-85DB-4284-93B4-7EE71C48331F}">
      <dsp:nvSpPr>
        <dsp:cNvPr id="0" name=""/>
        <dsp:cNvSpPr/>
      </dsp:nvSpPr>
      <dsp:spPr>
        <a:xfrm>
          <a:off x="7659833" y="3288718"/>
          <a:ext cx="3164919" cy="1582459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Each stump is made by taking the previous stump’s mistakes into account.</a:t>
          </a:r>
          <a:endParaRPr lang="en-IN" sz="2000" kern="1200" dirty="0"/>
        </a:p>
      </dsp:txBody>
      <dsp:txXfrm>
        <a:off x="7659833" y="3288718"/>
        <a:ext cx="3164919" cy="15824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C10B7-5263-4FF6-957A-C16F24F7E8DB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/>
            <a:t>What is Ada boost ?</a:t>
          </a:r>
          <a:endParaRPr lang="en-IN" sz="5500" kern="1200" dirty="0"/>
        </a:p>
      </dsp:txBody>
      <dsp:txXfrm>
        <a:off x="64397" y="67590"/>
        <a:ext cx="10386806" cy="11903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83C1-8424-4524-A5CF-9BDD91C61D03}">
      <dsp:nvSpPr>
        <dsp:cNvPr id="0" name=""/>
        <dsp:cNvSpPr/>
      </dsp:nvSpPr>
      <dsp:spPr>
        <a:xfrm>
          <a:off x="694261" y="1936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C35C6-65E1-4857-A9B8-88013F4130AE}">
      <dsp:nvSpPr>
        <dsp:cNvPr id="0" name=""/>
        <dsp:cNvSpPr/>
      </dsp:nvSpPr>
      <dsp:spPr>
        <a:xfrm>
          <a:off x="928261" y="42765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287E-D40A-4829-A48F-0B9AED73D864}">
      <dsp:nvSpPr>
        <dsp:cNvPr id="0" name=""/>
        <dsp:cNvSpPr/>
      </dsp:nvSpPr>
      <dsp:spPr>
        <a:xfrm>
          <a:off x="343261" y="1633655"/>
          <a:ext cx="1800000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 err="1"/>
            <a:t>Adaboost</a:t>
          </a:r>
          <a:r>
            <a:rPr lang="en-IN" sz="1600" kern="1200" cap="none" dirty="0"/>
            <a:t> (short for adaptive boosting) is an ensemble learning method (also known as “meta-learning”) which was initially created to increase the efficiency of binary classifiers. </a:t>
          </a:r>
        </a:p>
      </dsp:txBody>
      <dsp:txXfrm>
        <a:off x="343261" y="1633655"/>
        <a:ext cx="1800000" cy="3060000"/>
      </dsp:txXfrm>
    </dsp:sp>
    <dsp:sp modelId="{001CD51C-B383-40A9-90BD-BA273E355520}">
      <dsp:nvSpPr>
        <dsp:cNvPr id="0" name=""/>
        <dsp:cNvSpPr/>
      </dsp:nvSpPr>
      <dsp:spPr>
        <a:xfrm>
          <a:off x="2809261" y="1936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A63F-95D5-4F84-B770-C1DB1EBF57B8}">
      <dsp:nvSpPr>
        <dsp:cNvPr id="0" name=""/>
        <dsp:cNvSpPr/>
      </dsp:nvSpPr>
      <dsp:spPr>
        <a:xfrm>
          <a:off x="3043261" y="42765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9F96E-73CA-431C-8261-3DB437427121}">
      <dsp:nvSpPr>
        <dsp:cNvPr id="0" name=""/>
        <dsp:cNvSpPr/>
      </dsp:nvSpPr>
      <dsp:spPr>
        <a:xfrm>
          <a:off x="2458261" y="1633655"/>
          <a:ext cx="1800000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 err="1"/>
            <a:t>Adaboost</a:t>
          </a:r>
          <a:r>
            <a:rPr lang="en-IN" sz="1600" kern="1200" cap="none" dirty="0"/>
            <a:t> uses an iterative approach to learn from the mistakes of weak classifiers, and turn them into strong ones.</a:t>
          </a:r>
        </a:p>
      </dsp:txBody>
      <dsp:txXfrm>
        <a:off x="2458261" y="1633655"/>
        <a:ext cx="1800000" cy="3060000"/>
      </dsp:txXfrm>
    </dsp:sp>
    <dsp:sp modelId="{78427611-CBE3-4731-95E9-48F2AC867A31}">
      <dsp:nvSpPr>
        <dsp:cNvPr id="0" name=""/>
        <dsp:cNvSpPr/>
      </dsp:nvSpPr>
      <dsp:spPr>
        <a:xfrm>
          <a:off x="4924261" y="1936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40B37-242A-46DA-B5BB-3BF5DE2A0053}">
      <dsp:nvSpPr>
        <dsp:cNvPr id="0" name=""/>
        <dsp:cNvSpPr/>
      </dsp:nvSpPr>
      <dsp:spPr>
        <a:xfrm>
          <a:off x="5158261" y="42765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F457-77E7-406C-B9D1-C0514F8C0625}">
      <dsp:nvSpPr>
        <dsp:cNvPr id="0" name=""/>
        <dsp:cNvSpPr/>
      </dsp:nvSpPr>
      <dsp:spPr>
        <a:xfrm>
          <a:off x="4573261" y="1633655"/>
          <a:ext cx="1800000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 err="1"/>
            <a:t>Adaboost</a:t>
          </a:r>
          <a:r>
            <a:rPr lang="en-IN" sz="1600" kern="1200" cap="none" dirty="0"/>
            <a:t> is like a boon to improve the accuracy of our classification algorithms if used accurately. </a:t>
          </a:r>
        </a:p>
      </dsp:txBody>
      <dsp:txXfrm>
        <a:off x="4573261" y="1633655"/>
        <a:ext cx="1800000" cy="3060000"/>
      </dsp:txXfrm>
    </dsp:sp>
    <dsp:sp modelId="{24E76A6A-19F4-4B6D-B827-EEE2E1E5A59E}">
      <dsp:nvSpPr>
        <dsp:cNvPr id="0" name=""/>
        <dsp:cNvSpPr/>
      </dsp:nvSpPr>
      <dsp:spPr>
        <a:xfrm>
          <a:off x="7039262" y="1936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1C512-919A-49A8-9BC5-30AAEA1A01BD}">
      <dsp:nvSpPr>
        <dsp:cNvPr id="0" name=""/>
        <dsp:cNvSpPr/>
      </dsp:nvSpPr>
      <dsp:spPr>
        <a:xfrm>
          <a:off x="7273262" y="42765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B97A5-028B-4BB6-A319-59E79B223EB5}">
      <dsp:nvSpPr>
        <dsp:cNvPr id="0" name=""/>
        <dsp:cNvSpPr/>
      </dsp:nvSpPr>
      <dsp:spPr>
        <a:xfrm>
          <a:off x="6688261" y="1633655"/>
          <a:ext cx="1800000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/>
            <a:t>It is the first successful algorithm to boost binary classification. </a:t>
          </a:r>
        </a:p>
      </dsp:txBody>
      <dsp:txXfrm>
        <a:off x="6688261" y="1633655"/>
        <a:ext cx="1800000" cy="3060000"/>
      </dsp:txXfrm>
    </dsp:sp>
    <dsp:sp modelId="{6687BA98-542F-4608-B31A-89B6884EAB02}">
      <dsp:nvSpPr>
        <dsp:cNvPr id="0" name=""/>
        <dsp:cNvSpPr/>
      </dsp:nvSpPr>
      <dsp:spPr>
        <a:xfrm>
          <a:off x="9154262" y="1936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3070E-72ED-4DA5-9253-16F7EE4D3579}">
      <dsp:nvSpPr>
        <dsp:cNvPr id="0" name=""/>
        <dsp:cNvSpPr/>
      </dsp:nvSpPr>
      <dsp:spPr>
        <a:xfrm>
          <a:off x="9388262" y="42765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78FB-95F6-49EC-B435-B169F383FEC8}">
      <dsp:nvSpPr>
        <dsp:cNvPr id="0" name=""/>
        <dsp:cNvSpPr/>
      </dsp:nvSpPr>
      <dsp:spPr>
        <a:xfrm>
          <a:off x="8803262" y="1633655"/>
          <a:ext cx="1800000" cy="30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cap="none" dirty="0" err="1"/>
            <a:t>Adaboost</a:t>
          </a:r>
          <a:r>
            <a:rPr lang="en-IN" sz="1600" kern="1200" cap="none" dirty="0"/>
            <a:t> is increasingly being used in the industry and has found its place in facial recognition systems to detect if there is a face on the screen or not.</a:t>
          </a:r>
        </a:p>
      </dsp:txBody>
      <dsp:txXfrm>
        <a:off x="8803262" y="1633655"/>
        <a:ext cx="1800000" cy="306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1261E-72E0-4B3F-A7C3-418267F0A2A8}">
      <dsp:nvSpPr>
        <dsp:cNvPr id="0" name=""/>
        <dsp:cNvSpPr/>
      </dsp:nvSpPr>
      <dsp:spPr>
        <a:xfrm rot="5400000">
          <a:off x="6620382" y="-2702210"/>
          <a:ext cx="1060450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700" b="1" kern="1200" dirty="0"/>
            <a:t>Extreme Gradient Boosting</a:t>
          </a:r>
          <a:endParaRPr lang="en-IN" sz="3700" kern="1200" dirty="0"/>
        </a:p>
      </dsp:txBody>
      <dsp:txXfrm rot="-5400000">
        <a:off x="3785616" y="184323"/>
        <a:ext cx="6678217" cy="956916"/>
      </dsp:txXfrm>
    </dsp:sp>
    <dsp:sp modelId="{F4E767D7-3BF6-46FE-A20B-64E09D267B9F}">
      <dsp:nvSpPr>
        <dsp:cNvPr id="0" name=""/>
        <dsp:cNvSpPr/>
      </dsp:nvSpPr>
      <dsp:spPr>
        <a:xfrm>
          <a:off x="0" y="0"/>
          <a:ext cx="3785616" cy="13255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Also called as </a:t>
          </a:r>
        </a:p>
      </dsp:txBody>
      <dsp:txXfrm>
        <a:off x="64709" y="64709"/>
        <a:ext cx="3656198" cy="119614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5D661-3AA3-4150-A887-6FFBC284C7DE}">
      <dsp:nvSpPr>
        <dsp:cNvPr id="0" name=""/>
        <dsp:cNvSpPr/>
      </dsp:nvSpPr>
      <dsp:spPr>
        <a:xfrm>
          <a:off x="0" y="0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/>
            <a:t>What is XG boost ?</a:t>
          </a:r>
          <a:endParaRPr lang="en-IN" sz="5500" kern="1200" dirty="0"/>
        </a:p>
      </dsp:txBody>
      <dsp:txXfrm>
        <a:off x="64397" y="64397"/>
        <a:ext cx="10386806" cy="11903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7ECFF-6645-4E38-A9CD-963B6FBBE41A}">
      <dsp:nvSpPr>
        <dsp:cNvPr id="0" name=""/>
        <dsp:cNvSpPr/>
      </dsp:nvSpPr>
      <dsp:spPr>
        <a:xfrm>
          <a:off x="0" y="559"/>
          <a:ext cx="10674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AACCA-9D36-4114-ACEF-960BF3A7349B}">
      <dsp:nvSpPr>
        <dsp:cNvPr id="0" name=""/>
        <dsp:cNvSpPr/>
      </dsp:nvSpPr>
      <dsp:spPr>
        <a:xfrm>
          <a:off x="0" y="559"/>
          <a:ext cx="10674842" cy="91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 err="1"/>
            <a:t>XGBoost</a:t>
          </a:r>
          <a:r>
            <a:rPr lang="en-IN" sz="2400" kern="1200" dirty="0"/>
            <a:t> is an optimized distributed gradient boosting library designed for efficient and scalable training of machine learning models. </a:t>
          </a:r>
        </a:p>
      </dsp:txBody>
      <dsp:txXfrm>
        <a:off x="0" y="559"/>
        <a:ext cx="10674842" cy="915774"/>
      </dsp:txXfrm>
    </dsp:sp>
    <dsp:sp modelId="{B4A0BE9F-42B5-4FB6-BF38-18DCA150CD74}">
      <dsp:nvSpPr>
        <dsp:cNvPr id="0" name=""/>
        <dsp:cNvSpPr/>
      </dsp:nvSpPr>
      <dsp:spPr>
        <a:xfrm>
          <a:off x="0" y="916333"/>
          <a:ext cx="10674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049AC-C3B6-48BD-80D4-D5F42E5FC8F6}">
      <dsp:nvSpPr>
        <dsp:cNvPr id="0" name=""/>
        <dsp:cNvSpPr/>
      </dsp:nvSpPr>
      <dsp:spPr>
        <a:xfrm>
          <a:off x="0" y="916333"/>
          <a:ext cx="10674842" cy="91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 has enhanced performance and speed in tree-based (sequential decision trees) machine learning algorithms. </a:t>
          </a:r>
        </a:p>
      </dsp:txBody>
      <dsp:txXfrm>
        <a:off x="0" y="916333"/>
        <a:ext cx="10674842" cy="915774"/>
      </dsp:txXfrm>
    </dsp:sp>
    <dsp:sp modelId="{9452F041-D4EE-4A6E-BE54-335805385AB7}">
      <dsp:nvSpPr>
        <dsp:cNvPr id="0" name=""/>
        <dsp:cNvSpPr/>
      </dsp:nvSpPr>
      <dsp:spPr>
        <a:xfrm>
          <a:off x="0" y="1832108"/>
          <a:ext cx="10674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0B75-6F6B-46AE-B332-03A5B6A46505}">
      <dsp:nvSpPr>
        <dsp:cNvPr id="0" name=""/>
        <dsp:cNvSpPr/>
      </dsp:nvSpPr>
      <dsp:spPr>
        <a:xfrm>
          <a:off x="0" y="1832108"/>
          <a:ext cx="10674842" cy="91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 is an ensemble learning method that combines the predictions of multiple weak models to produce a stronger prediction.</a:t>
          </a:r>
        </a:p>
      </dsp:txBody>
      <dsp:txXfrm>
        <a:off x="0" y="1832108"/>
        <a:ext cx="10674842" cy="915774"/>
      </dsp:txXfrm>
    </dsp:sp>
    <dsp:sp modelId="{50ABE6ED-3BB5-473F-B4F1-B15EDED90BF1}">
      <dsp:nvSpPr>
        <dsp:cNvPr id="0" name=""/>
        <dsp:cNvSpPr/>
      </dsp:nvSpPr>
      <dsp:spPr>
        <a:xfrm>
          <a:off x="0" y="2747883"/>
          <a:ext cx="10674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B7A69-8CE2-4830-A011-39B215B9E35E}">
      <dsp:nvSpPr>
        <dsp:cNvPr id="0" name=""/>
        <dsp:cNvSpPr/>
      </dsp:nvSpPr>
      <dsp:spPr>
        <a:xfrm>
          <a:off x="0" y="2747883"/>
          <a:ext cx="10674842" cy="91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it has become one of the most popular and widely used machine learning algorithms due to its ability to handle large datasets and </a:t>
          </a:r>
        </a:p>
      </dsp:txBody>
      <dsp:txXfrm>
        <a:off x="0" y="2747883"/>
        <a:ext cx="10674842" cy="915774"/>
      </dsp:txXfrm>
    </dsp:sp>
    <dsp:sp modelId="{4A755BCD-8FD1-49DB-A874-6DD79053BCE9}">
      <dsp:nvSpPr>
        <dsp:cNvPr id="0" name=""/>
        <dsp:cNvSpPr/>
      </dsp:nvSpPr>
      <dsp:spPr>
        <a:xfrm>
          <a:off x="0" y="3663658"/>
          <a:ext cx="106748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8D01D-34A0-451A-99FB-67E5BCAF5CD9}">
      <dsp:nvSpPr>
        <dsp:cNvPr id="0" name=""/>
        <dsp:cNvSpPr/>
      </dsp:nvSpPr>
      <dsp:spPr>
        <a:xfrm>
          <a:off x="0" y="3663658"/>
          <a:ext cx="10674842" cy="91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1" kern="1200" dirty="0"/>
            <a:t>It has</a:t>
          </a:r>
          <a:r>
            <a:rPr lang="en-IN" sz="2400" kern="1200" dirty="0"/>
            <a:t> ability to achieve state-of-the-art performance in many machine learning tasks such as classification and regression.</a:t>
          </a:r>
        </a:p>
      </dsp:txBody>
      <dsp:txXfrm>
        <a:off x="0" y="3663658"/>
        <a:ext cx="10674842" cy="91577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DDB08-07CB-4545-A752-A6702C5D3921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Key features of </a:t>
          </a:r>
          <a:r>
            <a:rPr lang="en-IN" sz="5500" kern="1200" dirty="0" err="1"/>
            <a:t>XGBoost</a:t>
          </a:r>
          <a:r>
            <a:rPr lang="en-IN" sz="5500" kern="1200" dirty="0"/>
            <a:t> </a:t>
          </a:r>
        </a:p>
      </dsp:txBody>
      <dsp:txXfrm>
        <a:off x="64397" y="67590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1EC28-81F6-41BE-82A9-31E92E9E34E7}">
      <dsp:nvSpPr>
        <dsp:cNvPr id="0" name=""/>
        <dsp:cNvSpPr/>
      </dsp:nvSpPr>
      <dsp:spPr>
        <a:xfrm rot="10800000">
          <a:off x="1945560" y="0"/>
          <a:ext cx="6080760" cy="16557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145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 err="1"/>
            <a:t>Dr.</a:t>
          </a:r>
          <a:r>
            <a:rPr lang="en-IN" sz="4700" kern="1200" dirty="0"/>
            <a:t> N DILIP RAJA</a:t>
          </a:r>
        </a:p>
      </dsp:txBody>
      <dsp:txXfrm rot="10800000">
        <a:off x="2359500" y="0"/>
        <a:ext cx="5666820" cy="1655762"/>
      </dsp:txXfrm>
    </dsp:sp>
    <dsp:sp modelId="{FE83072B-B06B-4DE6-B066-5136EDAC77F0}">
      <dsp:nvSpPr>
        <dsp:cNvPr id="0" name=""/>
        <dsp:cNvSpPr/>
      </dsp:nvSpPr>
      <dsp:spPr>
        <a:xfrm>
          <a:off x="1117679" y="0"/>
          <a:ext cx="1655762" cy="165576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7000" b="-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F418F-242B-4A25-9F65-8DB1D3291F79}">
      <dsp:nvSpPr>
        <dsp:cNvPr id="0" name=""/>
        <dsp:cNvSpPr/>
      </dsp:nvSpPr>
      <dsp:spPr>
        <a:xfrm rot="10800000">
          <a:off x="348907" y="3991"/>
          <a:ext cx="9817784" cy="93228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111" tIns="68580" rIns="128016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Efficient handling of missing values, which allows it to handle real-world data with missing values without requiring significant pre-processing. </a:t>
          </a:r>
        </a:p>
      </dsp:txBody>
      <dsp:txXfrm rot="10800000">
        <a:off x="581978" y="3991"/>
        <a:ext cx="9584713" cy="932283"/>
      </dsp:txXfrm>
    </dsp:sp>
    <dsp:sp modelId="{338FAD23-62CC-4D16-ABF8-130825311517}">
      <dsp:nvSpPr>
        <dsp:cNvPr id="0" name=""/>
        <dsp:cNvSpPr/>
      </dsp:nvSpPr>
      <dsp:spPr>
        <a:xfrm>
          <a:off x="0" y="0"/>
          <a:ext cx="932283" cy="9322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4B86F-369E-404E-9BD5-DD66504B114C}">
      <dsp:nvSpPr>
        <dsp:cNvPr id="0" name=""/>
        <dsp:cNvSpPr/>
      </dsp:nvSpPr>
      <dsp:spPr>
        <a:xfrm rot="10800000">
          <a:off x="320026" y="1214569"/>
          <a:ext cx="9875545" cy="93228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111" tIns="68580" rIns="128016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Has built-in support for parallel processing, making it possible to train models on large datasets in a reasonable amount of time</a:t>
          </a:r>
        </a:p>
      </dsp:txBody>
      <dsp:txXfrm rot="10800000">
        <a:off x="553097" y="1214569"/>
        <a:ext cx="9642474" cy="932283"/>
      </dsp:txXfrm>
    </dsp:sp>
    <dsp:sp modelId="{8657E180-11DF-4201-99F1-AB5C93D757CE}">
      <dsp:nvSpPr>
        <dsp:cNvPr id="0" name=""/>
        <dsp:cNvSpPr/>
      </dsp:nvSpPr>
      <dsp:spPr>
        <a:xfrm>
          <a:off x="0" y="1218727"/>
          <a:ext cx="932283" cy="9322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4CC2-0CB1-44B2-9B8E-FF6095775E2D}">
      <dsp:nvSpPr>
        <dsp:cNvPr id="0" name=""/>
        <dsp:cNvSpPr/>
      </dsp:nvSpPr>
      <dsp:spPr>
        <a:xfrm rot="10800000">
          <a:off x="318418" y="2425146"/>
          <a:ext cx="9878762" cy="93228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111" tIns="68580" rIns="128016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Can be used in a variety of applications, including Kaggle competitions, recommendation systems, and click-through rate prediction, among others. </a:t>
          </a:r>
        </a:p>
      </dsp:txBody>
      <dsp:txXfrm rot="10800000">
        <a:off x="551489" y="2425146"/>
        <a:ext cx="9645691" cy="932283"/>
      </dsp:txXfrm>
    </dsp:sp>
    <dsp:sp modelId="{E5870F04-AAA4-412D-984D-4C5945DFCE5B}">
      <dsp:nvSpPr>
        <dsp:cNvPr id="0" name=""/>
        <dsp:cNvSpPr/>
      </dsp:nvSpPr>
      <dsp:spPr>
        <a:xfrm>
          <a:off x="0" y="2435821"/>
          <a:ext cx="932283" cy="93228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1B279-1600-4773-9CFD-1F1B2F80A642}">
      <dsp:nvSpPr>
        <dsp:cNvPr id="0" name=""/>
        <dsp:cNvSpPr/>
      </dsp:nvSpPr>
      <dsp:spPr>
        <a:xfrm rot="10800000">
          <a:off x="299712" y="3635724"/>
          <a:ext cx="9916174" cy="93228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1111" tIns="68580" rIns="128016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Highly customizable and allows for fine-tuning of various model parameters to optimize performance</a:t>
          </a:r>
        </a:p>
      </dsp:txBody>
      <dsp:txXfrm rot="10800000">
        <a:off x="532783" y="3635724"/>
        <a:ext cx="9683103" cy="932283"/>
      </dsp:txXfrm>
    </dsp:sp>
    <dsp:sp modelId="{339DB2BB-927A-4C75-B985-9CD8B9FF5CC7}">
      <dsp:nvSpPr>
        <dsp:cNvPr id="0" name=""/>
        <dsp:cNvSpPr/>
      </dsp:nvSpPr>
      <dsp:spPr>
        <a:xfrm>
          <a:off x="0" y="3625049"/>
          <a:ext cx="932283" cy="93228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60734-F644-43E1-867E-9FDE77F3A0D7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/>
            <a:t>XGBoost Parameters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FB233-8C68-468A-95DC-C23412587A75}">
      <dsp:nvSpPr>
        <dsp:cNvPr id="0" name=""/>
        <dsp:cNvSpPr/>
      </dsp:nvSpPr>
      <dsp:spPr>
        <a:xfrm>
          <a:off x="0" y="0"/>
          <a:ext cx="8915400" cy="170021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F9D44-BE5D-415A-96B3-51E4F305C11C}">
      <dsp:nvSpPr>
        <dsp:cNvPr id="0" name=""/>
        <dsp:cNvSpPr/>
      </dsp:nvSpPr>
      <dsp:spPr>
        <a:xfrm>
          <a:off x="269917" y="226695"/>
          <a:ext cx="1947805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B3EE6-FB80-4D6F-9C0F-E654F897CAD7}">
      <dsp:nvSpPr>
        <dsp:cNvPr id="0" name=""/>
        <dsp:cNvSpPr/>
      </dsp:nvSpPr>
      <dsp:spPr>
        <a:xfrm rot="10800000">
          <a:off x="269917" y="1700212"/>
          <a:ext cx="1947805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General parameters:</a:t>
          </a:r>
          <a:r>
            <a:rPr lang="en-IN" sz="2000" kern="1200" dirty="0"/>
            <a:t> 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relate to which booster we are using to do boosting, commonly tree or linear model</a:t>
          </a:r>
        </a:p>
      </dsp:txBody>
      <dsp:txXfrm rot="10800000">
        <a:off x="329819" y="1700212"/>
        <a:ext cx="1828001" cy="2018135"/>
      </dsp:txXfrm>
    </dsp:sp>
    <dsp:sp modelId="{56C70046-E75A-4117-8893-7A5CC3B6393A}">
      <dsp:nvSpPr>
        <dsp:cNvPr id="0" name=""/>
        <dsp:cNvSpPr/>
      </dsp:nvSpPr>
      <dsp:spPr>
        <a:xfrm>
          <a:off x="2412503" y="226695"/>
          <a:ext cx="1947805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99BD9-07A2-4C79-82C7-2B4DEA84AF95}">
      <dsp:nvSpPr>
        <dsp:cNvPr id="0" name=""/>
        <dsp:cNvSpPr/>
      </dsp:nvSpPr>
      <dsp:spPr>
        <a:xfrm rot="10800000">
          <a:off x="2412503" y="1700212"/>
          <a:ext cx="1947805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Booster parameters:</a:t>
          </a:r>
          <a:r>
            <a:rPr lang="en-IN" sz="2000" kern="1200" dirty="0"/>
            <a:t> 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depend on which booster you have chosen</a:t>
          </a:r>
        </a:p>
      </dsp:txBody>
      <dsp:txXfrm rot="10800000">
        <a:off x="2472405" y="1700212"/>
        <a:ext cx="1828001" cy="2018135"/>
      </dsp:txXfrm>
    </dsp:sp>
    <dsp:sp modelId="{72FFD17D-70C7-4FAC-9A20-708456819187}">
      <dsp:nvSpPr>
        <dsp:cNvPr id="0" name=""/>
        <dsp:cNvSpPr/>
      </dsp:nvSpPr>
      <dsp:spPr>
        <a:xfrm>
          <a:off x="4555090" y="226695"/>
          <a:ext cx="1947805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717BB-2FC4-4032-841F-82CF84262D0C}">
      <dsp:nvSpPr>
        <dsp:cNvPr id="0" name=""/>
        <dsp:cNvSpPr/>
      </dsp:nvSpPr>
      <dsp:spPr>
        <a:xfrm rot="10800000">
          <a:off x="4555090" y="1700212"/>
          <a:ext cx="1947805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Learning task parameters:</a:t>
          </a:r>
          <a:r>
            <a:rPr lang="en-IN" sz="2000" kern="1200" dirty="0"/>
            <a:t> 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decide on the learning scenario. For example, regression tasks may use different parameters with ranking tasks.</a:t>
          </a:r>
        </a:p>
      </dsp:txBody>
      <dsp:txXfrm rot="10800000">
        <a:off x="4614992" y="1700212"/>
        <a:ext cx="1828001" cy="2018135"/>
      </dsp:txXfrm>
    </dsp:sp>
    <dsp:sp modelId="{1003F5B6-D43D-40B1-B4E2-376593A877C9}">
      <dsp:nvSpPr>
        <dsp:cNvPr id="0" name=""/>
        <dsp:cNvSpPr/>
      </dsp:nvSpPr>
      <dsp:spPr>
        <a:xfrm>
          <a:off x="6697676" y="226695"/>
          <a:ext cx="1947805" cy="124682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DEC3C-9DFC-4334-AF24-437CE43BF73E}">
      <dsp:nvSpPr>
        <dsp:cNvPr id="0" name=""/>
        <dsp:cNvSpPr/>
      </dsp:nvSpPr>
      <dsp:spPr>
        <a:xfrm rot="10800000">
          <a:off x="6697676" y="1700212"/>
          <a:ext cx="1947805" cy="207803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Command line parameters:</a:t>
          </a:r>
          <a:r>
            <a:rPr lang="en-IN" sz="2000" kern="1200" dirty="0"/>
            <a:t> 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relate to </a:t>
          </a:r>
          <a:r>
            <a:rPr lang="en-IN" sz="2000" kern="1200" dirty="0" err="1"/>
            <a:t>behavior</a:t>
          </a:r>
          <a:r>
            <a:rPr lang="en-IN" sz="2000" kern="1200" dirty="0"/>
            <a:t> of CLI version of </a:t>
          </a:r>
          <a:r>
            <a:rPr lang="en-IN" sz="2000" kern="1200" dirty="0" err="1"/>
            <a:t>XGBoost</a:t>
          </a:r>
          <a:endParaRPr lang="en-IN" sz="2000" kern="1200" dirty="0"/>
        </a:p>
      </dsp:txBody>
      <dsp:txXfrm rot="10800000">
        <a:off x="6757578" y="1700212"/>
        <a:ext cx="1828001" cy="20181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E04B9-1BBA-478F-9A9C-E3E37A64912B}">
      <dsp:nvSpPr>
        <dsp:cNvPr id="0" name=""/>
        <dsp:cNvSpPr/>
      </dsp:nvSpPr>
      <dsp:spPr>
        <a:xfrm rot="5400000">
          <a:off x="967435" y="608075"/>
          <a:ext cx="2728569" cy="219456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b="1" kern="1200" dirty="0"/>
            <a:t>Light Gradient Boosting</a:t>
          </a:r>
          <a:endParaRPr lang="en-IN" sz="2900" kern="1200" dirty="0"/>
        </a:p>
      </dsp:txBody>
      <dsp:txXfrm rot="-5400000">
        <a:off x="1234439" y="448201"/>
        <a:ext cx="2087430" cy="2514309"/>
      </dsp:txXfrm>
    </dsp:sp>
    <dsp:sp modelId="{1B1AA749-BC8B-483A-9C93-F6A3755BB5AA}">
      <dsp:nvSpPr>
        <dsp:cNvPr id="0" name=""/>
        <dsp:cNvSpPr/>
      </dsp:nvSpPr>
      <dsp:spPr>
        <a:xfrm>
          <a:off x="0" y="0"/>
          <a:ext cx="1234440" cy="34107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Also called as </a:t>
          </a:r>
        </a:p>
      </dsp:txBody>
      <dsp:txXfrm>
        <a:off x="60260" y="60260"/>
        <a:ext cx="1113920" cy="329019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80740-3044-4F5B-9A86-972B746FDD08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/>
            <a:t>What is LG boost ?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3E703-03E4-4B96-9146-D2B4B2BEA7A3}">
      <dsp:nvSpPr>
        <dsp:cNvPr id="0" name=""/>
        <dsp:cNvSpPr/>
      </dsp:nvSpPr>
      <dsp:spPr>
        <a:xfrm>
          <a:off x="0" y="0"/>
          <a:ext cx="4798695" cy="479869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646E5-A1B1-4B42-AE5C-4A413FBA2B6F}">
      <dsp:nvSpPr>
        <dsp:cNvPr id="0" name=""/>
        <dsp:cNvSpPr/>
      </dsp:nvSpPr>
      <dsp:spPr>
        <a:xfrm>
          <a:off x="2399347" y="0"/>
          <a:ext cx="9401492" cy="4798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 gradient boosting method, which constructs a strong learner by sequentially adding weak learners in a gradient descent</a:t>
          </a:r>
          <a:r>
            <a:rPr lang="en-IN" sz="2300" u="sng" kern="1200" dirty="0">
              <a:hlinkClick xmlns:r="http://schemas.openxmlformats.org/officeDocument/2006/relationships" r:id="rId1"/>
            </a:rPr>
            <a:t> </a:t>
          </a:r>
          <a:r>
            <a:rPr lang="en-IN" sz="2300" kern="1200" dirty="0"/>
            <a:t>manner. </a:t>
          </a:r>
        </a:p>
      </dsp:txBody>
      <dsp:txXfrm>
        <a:off x="2399347" y="0"/>
        <a:ext cx="9401492" cy="1439611"/>
      </dsp:txXfrm>
    </dsp:sp>
    <dsp:sp modelId="{993B651D-B8DF-48C0-9F0C-5A970D076851}">
      <dsp:nvSpPr>
        <dsp:cNvPr id="0" name=""/>
        <dsp:cNvSpPr/>
      </dsp:nvSpPr>
      <dsp:spPr>
        <a:xfrm>
          <a:off x="839773" y="1439611"/>
          <a:ext cx="3119148" cy="31191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F35F0-E07D-4C55-B5E6-946A277075CA}">
      <dsp:nvSpPr>
        <dsp:cNvPr id="0" name=""/>
        <dsp:cNvSpPr/>
      </dsp:nvSpPr>
      <dsp:spPr>
        <a:xfrm>
          <a:off x="2399347" y="1439611"/>
          <a:ext cx="9401492" cy="3119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It optimizes memory usage and training time with techniques like Gradient-based One-Side Sampling (GOSS).</a:t>
          </a:r>
        </a:p>
      </dsp:txBody>
      <dsp:txXfrm>
        <a:off x="2399347" y="1439611"/>
        <a:ext cx="9401492" cy="1439606"/>
      </dsp:txXfrm>
    </dsp:sp>
    <dsp:sp modelId="{9877AE51-96D8-438A-A53B-B86C50EB5BDE}">
      <dsp:nvSpPr>
        <dsp:cNvPr id="0" name=""/>
        <dsp:cNvSpPr/>
      </dsp:nvSpPr>
      <dsp:spPr>
        <a:xfrm>
          <a:off x="1679543" y="2879218"/>
          <a:ext cx="1439607" cy="143960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F155C-7E04-4B1E-8C6F-C9FEAD840EA6}">
      <dsp:nvSpPr>
        <dsp:cNvPr id="0" name=""/>
        <dsp:cNvSpPr/>
      </dsp:nvSpPr>
      <dsp:spPr>
        <a:xfrm>
          <a:off x="2399347" y="2879218"/>
          <a:ext cx="9401492" cy="14396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optimizations like leaf-wise tree growth and efficient data storage formats, contribute to </a:t>
          </a:r>
          <a:r>
            <a:rPr lang="en-IN" sz="2300" kern="1200" dirty="0" err="1"/>
            <a:t>LightGBM’s</a:t>
          </a:r>
          <a:r>
            <a:rPr lang="en-IN" sz="2300" kern="1200" dirty="0"/>
            <a:t> efficiency and give it a competitive edge over other gradient boosting frameworks.</a:t>
          </a:r>
        </a:p>
      </dsp:txBody>
      <dsp:txXfrm>
        <a:off x="2399347" y="2879218"/>
        <a:ext cx="9401492" cy="143960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DD2F8-29FB-45E0-BA41-1D9411CDA54E}">
      <dsp:nvSpPr>
        <dsp:cNvPr id="0" name=""/>
        <dsp:cNvSpPr/>
      </dsp:nvSpPr>
      <dsp:spPr>
        <a:xfrm>
          <a:off x="0" y="0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/>
            <a:t>Key features of XGBoost </a:t>
          </a:r>
        </a:p>
      </dsp:txBody>
      <dsp:txXfrm>
        <a:off x="64397" y="64397"/>
        <a:ext cx="10386806" cy="11903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A187A-9A20-4C65-A388-77C0EBAE0378}">
      <dsp:nvSpPr>
        <dsp:cNvPr id="0" name=""/>
        <dsp:cNvSpPr/>
      </dsp:nvSpPr>
      <dsp:spPr>
        <a:xfrm>
          <a:off x="5130" y="1372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High-performance gradient boosting framework developed by Microsoft. </a:t>
          </a:r>
        </a:p>
      </dsp:txBody>
      <dsp:txXfrm>
        <a:off x="44149" y="40391"/>
        <a:ext cx="10427301" cy="721267"/>
      </dsp:txXfrm>
    </dsp:sp>
    <dsp:sp modelId="{9D89086F-7E7F-41D4-9E12-4DEE4FDFF6FF}">
      <dsp:nvSpPr>
        <dsp:cNvPr id="0" name=""/>
        <dsp:cNvSpPr/>
      </dsp:nvSpPr>
      <dsp:spPr>
        <a:xfrm>
          <a:off x="5130" y="840643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Designed for efficiency, scalability, and accuracy. </a:t>
          </a:r>
        </a:p>
      </dsp:txBody>
      <dsp:txXfrm>
        <a:off x="44149" y="879662"/>
        <a:ext cx="10427301" cy="721267"/>
      </dsp:txXfrm>
    </dsp:sp>
    <dsp:sp modelId="{3C80905C-D3EC-473B-8BC1-401035C4BA61}">
      <dsp:nvSpPr>
        <dsp:cNvPr id="0" name=""/>
        <dsp:cNvSpPr/>
      </dsp:nvSpPr>
      <dsp:spPr>
        <a:xfrm>
          <a:off x="5130" y="1679913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Based on decision tree</a:t>
          </a:r>
          <a:r>
            <a:rPr lang="en-IN" sz="2200" u="sng" kern="1200" dirty="0">
              <a:hlinkClick xmlns:r="http://schemas.openxmlformats.org/officeDocument/2006/relationships" r:id="rId1"/>
            </a:rPr>
            <a:t> </a:t>
          </a:r>
          <a:r>
            <a:rPr lang="en-IN" sz="2200" kern="1200" dirty="0"/>
            <a:t>designed to improve model efficiency and reduce memory usage.  </a:t>
          </a:r>
        </a:p>
      </dsp:txBody>
      <dsp:txXfrm>
        <a:off x="44149" y="1718932"/>
        <a:ext cx="10427301" cy="721267"/>
      </dsp:txXfrm>
    </dsp:sp>
    <dsp:sp modelId="{3FFFEB9B-3CB8-4E30-9606-62ACA8F6487A}">
      <dsp:nvSpPr>
        <dsp:cNvPr id="0" name=""/>
        <dsp:cNvSpPr/>
      </dsp:nvSpPr>
      <dsp:spPr>
        <a:xfrm>
          <a:off x="5130" y="2519184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Incorporates several novel techniques, including Gradient-based One-Side Sampling (GOSS), which </a:t>
          </a:r>
        </a:p>
      </dsp:txBody>
      <dsp:txXfrm>
        <a:off x="44149" y="2558203"/>
        <a:ext cx="10427301" cy="721267"/>
      </dsp:txXfrm>
    </dsp:sp>
    <dsp:sp modelId="{CA68D75E-1693-4AB2-877A-3ECCD45D8163}">
      <dsp:nvSpPr>
        <dsp:cNvPr id="0" name=""/>
        <dsp:cNvSpPr/>
      </dsp:nvSpPr>
      <dsp:spPr>
        <a:xfrm>
          <a:off x="5130" y="3358454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Selectively retains instances with large gradients during training to optimize memory usage and training time. </a:t>
          </a:r>
        </a:p>
      </dsp:txBody>
      <dsp:txXfrm>
        <a:off x="44149" y="3397473"/>
        <a:ext cx="10427301" cy="721267"/>
      </dsp:txXfrm>
    </dsp:sp>
    <dsp:sp modelId="{EF2230C8-58A7-4629-8356-57F682173B72}">
      <dsp:nvSpPr>
        <dsp:cNvPr id="0" name=""/>
        <dsp:cNvSpPr/>
      </dsp:nvSpPr>
      <dsp:spPr>
        <a:xfrm>
          <a:off x="5130" y="4197724"/>
          <a:ext cx="10505339" cy="7993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Employs histogram-based algorithms for efficient tree</a:t>
          </a:r>
          <a:r>
            <a:rPr lang="en-IN" sz="2200" u="sng" kern="1200" dirty="0">
              <a:hlinkClick xmlns:r="http://schemas.openxmlformats.org/officeDocument/2006/relationships" r:id="rId2"/>
            </a:rPr>
            <a:t> </a:t>
          </a:r>
          <a:r>
            <a:rPr lang="en-IN" sz="2200" kern="1200" dirty="0"/>
            <a:t>construction</a:t>
          </a:r>
        </a:p>
      </dsp:txBody>
      <dsp:txXfrm>
        <a:off x="44149" y="4236743"/>
        <a:ext cx="10427301" cy="7212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41F7E-1BC5-4570-91FE-E0852B346769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/>
            <a:t>LightGBM Core Parameters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F8C86-2638-416B-8F1C-A4F9F9626C47}">
      <dsp:nvSpPr>
        <dsp:cNvPr id="0" name=""/>
        <dsp:cNvSpPr/>
      </dsp:nvSpPr>
      <dsp:spPr>
        <a:xfrm>
          <a:off x="0" y="1305401"/>
          <a:ext cx="115824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3820A-0CAA-467D-93CE-F2E274D1F222}">
      <dsp:nvSpPr>
        <dsp:cNvPr id="0" name=""/>
        <dsp:cNvSpPr/>
      </dsp:nvSpPr>
      <dsp:spPr>
        <a:xfrm>
          <a:off x="4580" y="0"/>
          <a:ext cx="200288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Objective</a:t>
          </a:r>
          <a:endParaRPr lang="en-IN" sz="2000" kern="1200"/>
        </a:p>
      </dsp:txBody>
      <dsp:txXfrm>
        <a:off x="4580" y="0"/>
        <a:ext cx="2002884" cy="1740535"/>
      </dsp:txXfrm>
    </dsp:sp>
    <dsp:sp modelId="{5A87C8EC-E0B5-4E97-AB32-6C9B6ABAD199}">
      <dsp:nvSpPr>
        <dsp:cNvPr id="0" name=""/>
        <dsp:cNvSpPr/>
      </dsp:nvSpPr>
      <dsp:spPr>
        <a:xfrm>
          <a:off x="78845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29B22-8E48-467F-A4DC-18E90DCC6EE2}">
      <dsp:nvSpPr>
        <dsp:cNvPr id="0" name=""/>
        <dsp:cNvSpPr/>
      </dsp:nvSpPr>
      <dsp:spPr>
        <a:xfrm>
          <a:off x="2107609" y="2610802"/>
          <a:ext cx="200288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task</a:t>
          </a:r>
          <a:r>
            <a:rPr lang="en-IN" sz="2000" kern="1200"/>
            <a:t> </a:t>
          </a:r>
        </a:p>
      </dsp:txBody>
      <dsp:txXfrm>
        <a:off x="2107609" y="2610802"/>
        <a:ext cx="2002884" cy="1740535"/>
      </dsp:txXfrm>
    </dsp:sp>
    <dsp:sp modelId="{5ACBF422-D020-4230-80F3-1872F5ECFE2C}">
      <dsp:nvSpPr>
        <dsp:cNvPr id="0" name=""/>
        <dsp:cNvSpPr/>
      </dsp:nvSpPr>
      <dsp:spPr>
        <a:xfrm>
          <a:off x="28914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0E4FE-673A-4E2A-B990-E3129088BF23}">
      <dsp:nvSpPr>
        <dsp:cNvPr id="0" name=""/>
        <dsp:cNvSpPr/>
      </dsp:nvSpPr>
      <dsp:spPr>
        <a:xfrm>
          <a:off x="4210637" y="0"/>
          <a:ext cx="200288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num_leaves</a:t>
          </a:r>
          <a:endParaRPr lang="en-IN" sz="2000" kern="1200"/>
        </a:p>
      </dsp:txBody>
      <dsp:txXfrm>
        <a:off x="4210637" y="0"/>
        <a:ext cx="2002884" cy="1740535"/>
      </dsp:txXfrm>
    </dsp:sp>
    <dsp:sp modelId="{9C7A71FB-1976-45F7-B7CA-C1A9A55D8E87}">
      <dsp:nvSpPr>
        <dsp:cNvPr id="0" name=""/>
        <dsp:cNvSpPr/>
      </dsp:nvSpPr>
      <dsp:spPr>
        <a:xfrm>
          <a:off x="499451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4ABD-76DF-4E9E-B40B-5E4D29AD4872}">
      <dsp:nvSpPr>
        <dsp:cNvPr id="0" name=""/>
        <dsp:cNvSpPr/>
      </dsp:nvSpPr>
      <dsp:spPr>
        <a:xfrm>
          <a:off x="6313666" y="2610802"/>
          <a:ext cx="200288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learning_rate</a:t>
          </a:r>
          <a:endParaRPr lang="en-IN" sz="2000" kern="1200"/>
        </a:p>
      </dsp:txBody>
      <dsp:txXfrm>
        <a:off x="6313666" y="2610802"/>
        <a:ext cx="2002884" cy="1740535"/>
      </dsp:txXfrm>
    </dsp:sp>
    <dsp:sp modelId="{D9C1878A-D227-4699-88AF-A77C3CA2BB0C}">
      <dsp:nvSpPr>
        <dsp:cNvPr id="0" name=""/>
        <dsp:cNvSpPr/>
      </dsp:nvSpPr>
      <dsp:spPr>
        <a:xfrm>
          <a:off x="709754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D75B7-DF39-4176-AE44-460022F03BB2}">
      <dsp:nvSpPr>
        <dsp:cNvPr id="0" name=""/>
        <dsp:cNvSpPr/>
      </dsp:nvSpPr>
      <dsp:spPr>
        <a:xfrm>
          <a:off x="8416694" y="0"/>
          <a:ext cx="200288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max_depth</a:t>
          </a:r>
          <a:endParaRPr lang="en-IN" sz="2000" kern="1200"/>
        </a:p>
      </dsp:txBody>
      <dsp:txXfrm>
        <a:off x="8416694" y="0"/>
        <a:ext cx="2002884" cy="1740535"/>
      </dsp:txXfrm>
    </dsp:sp>
    <dsp:sp modelId="{A7E1CCE5-8120-4C35-B222-DBC02B3A884B}">
      <dsp:nvSpPr>
        <dsp:cNvPr id="0" name=""/>
        <dsp:cNvSpPr/>
      </dsp:nvSpPr>
      <dsp:spPr>
        <a:xfrm>
          <a:off x="920057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286F-A662-4063-A537-1D49E018CF5E}">
      <dsp:nvSpPr>
        <dsp:cNvPr id="0" name=""/>
        <dsp:cNvSpPr/>
      </dsp:nvSpPr>
      <dsp:spPr>
        <a:xfrm>
          <a:off x="0" y="1400701"/>
          <a:ext cx="3685032" cy="269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ENSEMBLE LEARNING LAYOUT</a:t>
          </a:r>
        </a:p>
      </dsp:txBody>
      <dsp:txXfrm>
        <a:off x="131592" y="1532293"/>
        <a:ext cx="3421848" cy="2432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3247A-246F-4F56-A749-A79ED18ABD9D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/>
            <a:t>What is boosting</a:t>
          </a:r>
          <a:r>
            <a:rPr lang="en-IN" sz="5500" kern="1200" dirty="0"/>
            <a:t> </a:t>
          </a:r>
          <a:r>
            <a:rPr lang="en-IN" sz="5500" b="1" kern="1200" dirty="0"/>
            <a:t>algorithm ?</a:t>
          </a:r>
        </a:p>
      </dsp:txBody>
      <dsp:txXfrm>
        <a:off x="64397" y="67590"/>
        <a:ext cx="10386806" cy="1190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22CE5-2DED-45CD-948A-75F82DA6C637}">
      <dsp:nvSpPr>
        <dsp:cNvPr id="0" name=""/>
        <dsp:cNvSpPr/>
      </dsp:nvSpPr>
      <dsp:spPr>
        <a:xfrm>
          <a:off x="5390" y="0"/>
          <a:ext cx="11038218" cy="15271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Just as humans learn from their mistakes and try not to repeat them further in life, the </a:t>
          </a:r>
          <a:r>
            <a:rPr lang="en-IN" sz="2400" b="1" kern="1200" dirty="0"/>
            <a:t>Boosting</a:t>
          </a:r>
          <a:r>
            <a:rPr lang="en-IN" sz="2400" kern="1200" dirty="0"/>
            <a:t> algorithm tries to build a strong learner (predictive model) from the mistakes of several weaker models</a:t>
          </a:r>
        </a:p>
      </dsp:txBody>
      <dsp:txXfrm>
        <a:off x="79941" y="74551"/>
        <a:ext cx="10889116" cy="1378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FECC9-7E50-4270-BF38-D6DF1512D092}">
      <dsp:nvSpPr>
        <dsp:cNvPr id="0" name=""/>
        <dsp:cNvSpPr/>
      </dsp:nvSpPr>
      <dsp:spPr>
        <a:xfrm rot="1431344">
          <a:off x="3355968" y="2005314"/>
          <a:ext cx="1425278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1425278" y="1511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84235-D300-453B-9109-33BA7C175AF4}">
      <dsp:nvSpPr>
        <dsp:cNvPr id="0" name=""/>
        <dsp:cNvSpPr/>
      </dsp:nvSpPr>
      <dsp:spPr>
        <a:xfrm rot="21586671">
          <a:off x="3416845" y="1488150"/>
          <a:ext cx="1478437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1478437" y="1511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F025B-A384-431B-8C07-175E23F7F0B9}">
      <dsp:nvSpPr>
        <dsp:cNvPr id="0" name=""/>
        <dsp:cNvSpPr/>
      </dsp:nvSpPr>
      <dsp:spPr>
        <a:xfrm rot="19892658">
          <a:off x="3352846" y="965884"/>
          <a:ext cx="1059564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1059564" y="15117"/>
              </a:lnTo>
            </a:path>
          </a:pathLst>
        </a:custGeom>
        <a:noFill/>
        <a:ln w="1587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BCF1F-DFE6-4E9D-814B-51AE8755F9E6}">
      <dsp:nvSpPr>
        <dsp:cNvPr id="0" name=""/>
        <dsp:cNvSpPr/>
      </dsp:nvSpPr>
      <dsp:spPr>
        <a:xfrm>
          <a:off x="2186035" y="784089"/>
          <a:ext cx="1448018" cy="14480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87817-9B1E-4A6B-B325-F7341FF6EB99}">
      <dsp:nvSpPr>
        <dsp:cNvPr id="0" name=""/>
        <dsp:cNvSpPr/>
      </dsp:nvSpPr>
      <dsp:spPr>
        <a:xfrm>
          <a:off x="4153542" y="1"/>
          <a:ext cx="1475293" cy="8688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1600" b="1" kern="1200" dirty="0"/>
            <a:t>AdaBoost </a:t>
          </a:r>
          <a:endParaRPr lang="en-IN" sz="1600" kern="1200" dirty="0"/>
        </a:p>
      </dsp:txBody>
      <dsp:txXfrm>
        <a:off x="4369594" y="127235"/>
        <a:ext cx="1043189" cy="614342"/>
      </dsp:txXfrm>
    </dsp:sp>
    <dsp:sp modelId="{ADFFEBA4-20DC-40D9-A2D6-BA03ABD401D7}">
      <dsp:nvSpPr>
        <dsp:cNvPr id="0" name=""/>
        <dsp:cNvSpPr/>
      </dsp:nvSpPr>
      <dsp:spPr>
        <a:xfrm>
          <a:off x="4895267" y="1063536"/>
          <a:ext cx="1268611" cy="8688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1600" b="1" kern="1200" dirty="0" err="1"/>
            <a:t>XGBoost</a:t>
          </a:r>
          <a:endParaRPr lang="en-IN" sz="1600" kern="1200" dirty="0"/>
        </a:p>
      </dsp:txBody>
      <dsp:txXfrm>
        <a:off x="5081051" y="1190770"/>
        <a:ext cx="897043" cy="614342"/>
      </dsp:txXfrm>
    </dsp:sp>
    <dsp:sp modelId="{F1AA1A47-CE71-4668-8D2B-80889C8F1D8F}">
      <dsp:nvSpPr>
        <dsp:cNvPr id="0" name=""/>
        <dsp:cNvSpPr/>
      </dsp:nvSpPr>
      <dsp:spPr>
        <a:xfrm>
          <a:off x="4609233" y="2115889"/>
          <a:ext cx="1315153" cy="8688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IN" sz="1600" b="1" kern="1200" dirty="0" err="1"/>
            <a:t>LGBoost</a:t>
          </a:r>
          <a:endParaRPr lang="en-IN" sz="1600" kern="1200" dirty="0"/>
        </a:p>
      </dsp:txBody>
      <dsp:txXfrm>
        <a:off x="4801833" y="2243123"/>
        <a:ext cx="929953" cy="614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98982-8DF4-496F-8610-6BA7ADC11E8B}">
      <dsp:nvSpPr>
        <dsp:cNvPr id="0" name=""/>
        <dsp:cNvSpPr/>
      </dsp:nvSpPr>
      <dsp:spPr>
        <a:xfrm>
          <a:off x="0" y="365500"/>
          <a:ext cx="5135880" cy="15970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u="none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Types of Boosting Algorithms</a:t>
          </a:r>
          <a:endParaRPr lang="en-IN" sz="4000" u="none" kern="1200" dirty="0"/>
        </a:p>
      </dsp:txBody>
      <dsp:txXfrm>
        <a:off x="77962" y="443462"/>
        <a:ext cx="4979956" cy="14411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A8B0-001F-4049-B4EF-1609C105F5BA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/>
            <a:t>Prerequisites</a:t>
          </a:r>
          <a:endParaRPr lang="en-IN" sz="5500" kern="1200"/>
        </a:p>
      </dsp:txBody>
      <dsp:txXfrm>
        <a:off x="64397" y="67590"/>
        <a:ext cx="10386806" cy="11903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B0F39-EAB1-42D7-9A84-DFD96C950C32}">
      <dsp:nvSpPr>
        <dsp:cNvPr id="0" name=""/>
        <dsp:cNvSpPr/>
      </dsp:nvSpPr>
      <dsp:spPr>
        <a:xfrm>
          <a:off x="-6029279" y="-922557"/>
          <a:ext cx="7177425" cy="7177425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F1B92-9232-4693-9EB1-FB5A48D815B7}">
      <dsp:nvSpPr>
        <dsp:cNvPr id="0" name=""/>
        <dsp:cNvSpPr/>
      </dsp:nvSpPr>
      <dsp:spPr>
        <a:xfrm>
          <a:off x="600918" y="409948"/>
          <a:ext cx="9184666" cy="8203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131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Supervised Machine Learning</a:t>
          </a:r>
        </a:p>
      </dsp:txBody>
      <dsp:txXfrm>
        <a:off x="600918" y="409948"/>
        <a:ext cx="9184666" cy="820322"/>
      </dsp:txXfrm>
    </dsp:sp>
    <dsp:sp modelId="{75148845-C1CB-4ABA-B407-C9C65A75BF53}">
      <dsp:nvSpPr>
        <dsp:cNvPr id="0" name=""/>
        <dsp:cNvSpPr/>
      </dsp:nvSpPr>
      <dsp:spPr>
        <a:xfrm>
          <a:off x="88217" y="307407"/>
          <a:ext cx="1025403" cy="102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EA054-257A-49F8-A770-2C79DCFD12BF}">
      <dsp:nvSpPr>
        <dsp:cNvPr id="0" name=""/>
        <dsp:cNvSpPr/>
      </dsp:nvSpPr>
      <dsp:spPr>
        <a:xfrm>
          <a:off x="1146446" y="1640727"/>
          <a:ext cx="8714357" cy="8203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131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Ensemble Learning</a:t>
          </a:r>
        </a:p>
      </dsp:txBody>
      <dsp:txXfrm>
        <a:off x="1146446" y="1640727"/>
        <a:ext cx="8714357" cy="820322"/>
      </dsp:txXfrm>
    </dsp:sp>
    <dsp:sp modelId="{ECEA1F32-7492-4EF1-8613-6A9A73E64DC6}">
      <dsp:nvSpPr>
        <dsp:cNvPr id="0" name=""/>
        <dsp:cNvSpPr/>
      </dsp:nvSpPr>
      <dsp:spPr>
        <a:xfrm>
          <a:off x="558526" y="1538105"/>
          <a:ext cx="1025403" cy="102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9D7CE-5FAA-47B4-A08D-72407F690746}">
      <dsp:nvSpPr>
        <dsp:cNvPr id="0" name=""/>
        <dsp:cNvSpPr/>
      </dsp:nvSpPr>
      <dsp:spPr>
        <a:xfrm>
          <a:off x="1071228" y="2871342"/>
          <a:ext cx="8714357" cy="8203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131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Gradient Boosting</a:t>
          </a:r>
        </a:p>
      </dsp:txBody>
      <dsp:txXfrm>
        <a:off x="1071228" y="2871342"/>
        <a:ext cx="8714357" cy="820322"/>
      </dsp:txXfrm>
    </dsp:sp>
    <dsp:sp modelId="{93184135-C17B-41E0-A2C4-B9FF9D64C2A6}">
      <dsp:nvSpPr>
        <dsp:cNvPr id="0" name=""/>
        <dsp:cNvSpPr/>
      </dsp:nvSpPr>
      <dsp:spPr>
        <a:xfrm>
          <a:off x="558526" y="2768802"/>
          <a:ext cx="1025403" cy="102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0F6B4-A9F9-4704-AF22-B0E97F0CDFE8}">
      <dsp:nvSpPr>
        <dsp:cNvPr id="0" name=""/>
        <dsp:cNvSpPr/>
      </dsp:nvSpPr>
      <dsp:spPr>
        <a:xfrm>
          <a:off x="600918" y="4102040"/>
          <a:ext cx="9184666" cy="820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131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Tree Based Machine Learning Algorithms</a:t>
          </a:r>
        </a:p>
      </dsp:txBody>
      <dsp:txXfrm>
        <a:off x="600918" y="4102040"/>
        <a:ext cx="9184666" cy="820322"/>
      </dsp:txXfrm>
    </dsp:sp>
    <dsp:sp modelId="{E21A0F8F-BDD8-496C-9B21-3D75D6C67650}">
      <dsp:nvSpPr>
        <dsp:cNvPr id="0" name=""/>
        <dsp:cNvSpPr/>
      </dsp:nvSpPr>
      <dsp:spPr>
        <a:xfrm>
          <a:off x="88217" y="3999499"/>
          <a:ext cx="1025403" cy="102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7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1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08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9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209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4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1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3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BF94-7820-484C-A23E-F1229C40C08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44D74C-38B0-4A00-B140-607C1AA98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8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32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4.svg"/><Relationship Id="rId1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diagramData" Target="../diagrams/data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image" Target="../media/image6.svg"/><Relationship Id="rId10" Type="http://schemas.openxmlformats.org/officeDocument/2006/relationships/diagramColors" Target="../diagrams/colors9.xml"/><Relationship Id="rId19" Type="http://schemas.openxmlformats.org/officeDocument/2006/relationships/image" Target="../media/image10.svg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FD0483-710D-9286-69D8-7F857578C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026308"/>
              </p:ext>
            </p:extLst>
          </p:nvPr>
        </p:nvGraphicFramePr>
        <p:xfrm>
          <a:off x="1524000" y="1122363"/>
          <a:ext cx="100584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A94C05C-8835-29EE-7E20-256CEC7C3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082311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4198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35E7AF-584C-BAF7-1302-4D58096F3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53433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A21CA2-9B6B-415D-C87A-85D83AD3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41098"/>
              </p:ext>
            </p:extLst>
          </p:nvPr>
        </p:nvGraphicFramePr>
        <p:xfrm>
          <a:off x="1191337" y="1912883"/>
          <a:ext cx="10674842" cy="457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397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7B9CB9-4AF5-23AA-47A0-36A58F021118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F620B2-1017-9438-B9FC-90ACF0E2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492371"/>
              </p:ext>
            </p:extLst>
          </p:nvPr>
        </p:nvGraphicFramePr>
        <p:xfrm>
          <a:off x="1445172" y="2133600"/>
          <a:ext cx="10515599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0840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0F653C-232E-E367-CDE1-556B64D28472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FCD854-5B7C-E1F4-8A52-4B18ED07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3360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26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8E91B-7CB8-3FDE-5D38-EA5D7AB10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2B9A-C149-29EA-253D-2299E39F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 b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LGBoost</a:t>
            </a:r>
            <a:endParaRPr lang="en-IN" sz="54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1BA26A9-5B7F-334A-7560-A82AF3E56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20669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LightGBM – 토탈 데이터 사이언스 – Total Data Science">
            <a:extLst>
              <a:ext uri="{FF2B5EF4-FFF2-40B4-BE49-F238E27FC236}">
                <a16:creationId xmlns:a16="http://schemas.microsoft.com/office/drawing/2014/main" id="{18F316A9-2441-81B5-68E0-E864FEFE9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25263"/>
            <a:ext cx="6903720" cy="5207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79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9C41CB-77BA-20C4-CEE0-B71F4B5E74AD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801569-C371-78AE-FDF5-62F75883A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88525"/>
              </p:ext>
            </p:extLst>
          </p:nvPr>
        </p:nvGraphicFramePr>
        <p:xfrm>
          <a:off x="157480" y="1866264"/>
          <a:ext cx="11800840" cy="479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897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B291E8-17FB-E29E-2B3B-2518D820E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603656"/>
              </p:ext>
            </p:extLst>
          </p:nvPr>
        </p:nvGraphicFramePr>
        <p:xfrm>
          <a:off x="838200" y="15271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550A5-0EDC-9B57-0EBF-A4D9CB737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165861"/>
              </p:ext>
            </p:extLst>
          </p:nvPr>
        </p:nvGraphicFramePr>
        <p:xfrm>
          <a:off x="838200" y="1706880"/>
          <a:ext cx="10515600" cy="4998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462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3C5029-DF21-7D38-3B8D-DF1AFC871969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7835FD-1FAA-D6DC-117A-489F0709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43194"/>
              </p:ext>
            </p:extLst>
          </p:nvPr>
        </p:nvGraphicFramePr>
        <p:xfrm>
          <a:off x="375920" y="1825625"/>
          <a:ext cx="11582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3921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86B55-6EBE-10EA-B25F-F0DF5DF3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70" y="1318590"/>
            <a:ext cx="5857647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6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diction of Diabetes Using Ensemble Learning Model | SpringerLink">
            <a:extLst>
              <a:ext uri="{FF2B5EF4-FFF2-40B4-BE49-F238E27FC236}">
                <a16:creationId xmlns:a16="http://schemas.microsoft.com/office/drawing/2014/main" id="{4732AEE6-819A-B673-C414-949B196F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2723" y="889962"/>
            <a:ext cx="7620627" cy="3753158"/>
          </a:xfrm>
          <a:prstGeom prst="rect">
            <a:avLst/>
          </a:prstGeom>
          <a:noFill/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6EBC40-F34D-8077-72AB-A818D5AD44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246890"/>
              </p:ext>
            </p:extLst>
          </p:nvPr>
        </p:nvGraphicFramePr>
        <p:xfrm>
          <a:off x="326136" y="630936"/>
          <a:ext cx="3685032" cy="569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2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BFF7737-3999-9053-8FF2-93AAF1304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56504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A837DE8-E4BF-19B2-C0F6-0A3D918CD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90688"/>
              </p:ext>
            </p:extLst>
          </p:nvPr>
        </p:nvGraphicFramePr>
        <p:xfrm>
          <a:off x="838200" y="1825625"/>
          <a:ext cx="11049000" cy="152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11431B3-DFD2-B011-7D8B-3B31692AF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998439"/>
              </p:ext>
            </p:extLst>
          </p:nvPr>
        </p:nvGraphicFramePr>
        <p:xfrm>
          <a:off x="3266440" y="3690594"/>
          <a:ext cx="8620760" cy="301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31081C8-34FA-A403-5AE9-9DD299B57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732316"/>
              </p:ext>
            </p:extLst>
          </p:nvPr>
        </p:nvGraphicFramePr>
        <p:xfrm>
          <a:off x="1925320" y="4074160"/>
          <a:ext cx="5135880" cy="211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8577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FC9C-5E2D-8EBB-B604-28BD4B8D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37407E-9D7C-A02C-AAF1-098BF14FC1E2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3659D1-5CDD-34F9-CF33-5E524946A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198291"/>
              </p:ext>
            </p:extLst>
          </p:nvPr>
        </p:nvGraphicFramePr>
        <p:xfrm>
          <a:off x="1492996" y="1525688"/>
          <a:ext cx="9860804" cy="53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Graphic 2" descr="Artificial Intelligence with solid fill">
            <a:extLst>
              <a:ext uri="{FF2B5EF4-FFF2-40B4-BE49-F238E27FC236}">
                <a16:creationId xmlns:a16="http://schemas.microsoft.com/office/drawing/2014/main" id="{81FA483E-38DE-6F15-81F6-F066AED063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40316" y="1894715"/>
            <a:ext cx="914400" cy="914400"/>
          </a:xfrm>
          <a:prstGeom prst="rect">
            <a:avLst/>
          </a:prstGeom>
        </p:spPr>
      </p:pic>
      <p:pic>
        <p:nvPicPr>
          <p:cNvPr id="7" name="Graphic 6" descr="Puzzle pieces with solid fill">
            <a:extLst>
              <a:ext uri="{FF2B5EF4-FFF2-40B4-BE49-F238E27FC236}">
                <a16:creationId xmlns:a16="http://schemas.microsoft.com/office/drawing/2014/main" id="{B1C7C5B6-C3D4-B53D-A863-1EFED74CD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58476" y="3084898"/>
            <a:ext cx="914400" cy="914400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A52F3BA4-9EA7-34A6-6DCD-C9830FD950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07676" y="4376357"/>
            <a:ext cx="914400" cy="914400"/>
          </a:xfrm>
          <a:prstGeom prst="rect">
            <a:avLst/>
          </a:prstGeom>
        </p:spPr>
      </p:pic>
      <p:pic>
        <p:nvPicPr>
          <p:cNvPr id="11" name="Graphic 10" descr="Network diagram with solid fill">
            <a:extLst>
              <a:ext uri="{FF2B5EF4-FFF2-40B4-BE49-F238E27FC236}">
                <a16:creationId xmlns:a16="http://schemas.microsoft.com/office/drawing/2014/main" id="{89C20F2E-8791-B340-68DD-2E62C57B92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15992" y="56053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15C92D-CB15-8931-F3BB-898DD1B48EE1}"/>
              </a:ext>
            </a:extLst>
          </p:cNvPr>
          <p:cNvGraphicFramePr/>
          <p:nvPr/>
        </p:nvGraphicFramePr>
        <p:xfrm>
          <a:off x="838200" y="13144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1375BF-DD5E-F289-4D6C-19A2A02AF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549788"/>
              </p:ext>
            </p:extLst>
          </p:nvPr>
        </p:nvGraphicFramePr>
        <p:xfrm>
          <a:off x="838200" y="18256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BB83CCF-1502-22EB-74FF-37F2242D6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67992"/>
              </p:ext>
            </p:extLst>
          </p:nvPr>
        </p:nvGraphicFramePr>
        <p:xfrm>
          <a:off x="284480" y="3429000"/>
          <a:ext cx="1093216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" name="Picture 1" descr="Implementing Adaboost in Scikit-learn - KDnuggets">
            <a:extLst>
              <a:ext uri="{FF2B5EF4-FFF2-40B4-BE49-F238E27FC236}">
                <a16:creationId xmlns:a16="http://schemas.microsoft.com/office/drawing/2014/main" id="{36F363B6-207A-61FF-F9B4-A160C5D43FA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4"/>
          <a:stretch/>
        </p:blipFill>
        <p:spPr bwMode="auto">
          <a:xfrm>
            <a:off x="3078162" y="4515882"/>
            <a:ext cx="6035675" cy="234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4D872BF-9F60-37BB-A92F-3911E9AEF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97586"/>
              </p:ext>
            </p:extLst>
          </p:nvPr>
        </p:nvGraphicFramePr>
        <p:xfrm>
          <a:off x="838200" y="264160"/>
          <a:ext cx="10825480" cy="591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7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25F572-0AEA-8B37-F2B2-EDFB3F2EB51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808EA5-6524-06F0-4DB7-DAE040CD4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23333"/>
              </p:ext>
            </p:extLst>
          </p:nvPr>
        </p:nvGraphicFramePr>
        <p:xfrm>
          <a:off x="1087821" y="1849819"/>
          <a:ext cx="10946524" cy="4887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871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69C9158-A285-6B8F-0E71-B37669AC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54" y="1410230"/>
            <a:ext cx="10905066" cy="46891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44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F249-9D05-BA6A-6BE5-C71A44D7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5400" b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XGBoost</a:t>
            </a:r>
            <a:endParaRPr lang="en-IN" sz="54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2B4DFC9-2D84-D45E-5647-7AEACD08F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769308"/>
              </p:ext>
            </p:extLst>
          </p:nvPr>
        </p:nvGraphicFramePr>
        <p:xfrm>
          <a:off x="452120" y="518667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XGBoost Algorithm: Long May She Reign! | by Vishal Morde | Towards Data  Science">
            <a:extLst>
              <a:ext uri="{FF2B5EF4-FFF2-40B4-BE49-F238E27FC236}">
                <a16:creationId xmlns:a16="http://schemas.microsoft.com/office/drawing/2014/main" id="{98CFBCD8-97E7-AA73-8E59-DB5F0E3F0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9224" y="745065"/>
            <a:ext cx="7699039" cy="400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685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676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XGBoost</vt:lpstr>
      <vt:lpstr>PowerPoint Presentation</vt:lpstr>
      <vt:lpstr>PowerPoint Presentation</vt:lpstr>
      <vt:lpstr>PowerPoint Presentation</vt:lpstr>
      <vt:lpstr>LGBoost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Office365s102</dc:creator>
  <cp:lastModifiedBy>Office365s102</cp:lastModifiedBy>
  <cp:revision>5</cp:revision>
  <dcterms:created xsi:type="dcterms:W3CDTF">2024-11-03T14:28:24Z</dcterms:created>
  <dcterms:modified xsi:type="dcterms:W3CDTF">2024-11-03T17:42:21Z</dcterms:modified>
</cp:coreProperties>
</file>