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57" r:id="rId13"/>
    <p:sldId id="258" r:id="rId14"/>
    <p:sldId id="259" r:id="rId15"/>
    <p:sldId id="261" r:id="rId16"/>
    <p:sldId id="263" r:id="rId17"/>
    <p:sldId id="270" r:id="rId18"/>
    <p:sldId id="260" r:id="rId19"/>
    <p:sldId id="264" r:id="rId20"/>
    <p:sldId id="265" r:id="rId21"/>
    <p:sldId id="283" r:id="rId22"/>
    <p:sldId id="267" r:id="rId23"/>
    <p:sldId id="26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2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3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0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6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C25E19-F55C-4FB8-871A-221994EE6B4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324AD9-9A1B-4621-AE58-855BF695F1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Arshveer Kaur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–Max Normalization</a:t>
            </a:r>
          </a:p>
          <a:p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common normalization method is to transform all the data to have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mean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standard deviation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4911" y="5139268"/>
            <a:ext cx="7323138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38" y="2123474"/>
            <a:ext cx="3133362" cy="1567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SPSS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Package used for Statistical Analysis of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SPSS Inc. in 1968.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stand for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Package for the Social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Sciences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changed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Product and Service Solutions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IBM in 2009. Now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IBM-SPSS Statistics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pecialized packages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SPSS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surveys)</a:t>
            </a:r>
          </a:p>
          <a:p>
            <a:pPr marL="585216" lvl="1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SPSS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 data mining)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SPSS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Catalyst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Big data) etc.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rich collection of Statistical tests and methods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an extensive set of metrics and statistically important factors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available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known in non-CS fields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Automatically prepares the data to give best results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08" y="2666675"/>
            <a:ext cx="8619066" cy="19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Python + Java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</a:p>
        </p:txBody>
      </p:sp>
    </p:spTree>
    <p:extLst>
      <p:ext uri="{BB962C8B-B14F-4D97-AF65-F5344CB8AC3E}">
        <p14:creationId xmlns:p14="http://schemas.microsoft.com/office/powerpoint/2010/main" val="42651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Modeler Main Stream space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21" y="1846263"/>
            <a:ext cx="6191684" cy="4022725"/>
          </a:xfrm>
        </p:spPr>
      </p:pic>
    </p:spTree>
    <p:extLst>
      <p:ext uri="{BB962C8B-B14F-4D97-AF65-F5344CB8AC3E}">
        <p14:creationId xmlns:p14="http://schemas.microsoft.com/office/powerpoint/2010/main" val="13681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3" y="2810933"/>
            <a:ext cx="7755467" cy="2086588"/>
          </a:xfrm>
        </p:spPr>
      </p:pic>
    </p:spTree>
    <p:extLst>
      <p:ext uri="{BB962C8B-B14F-4D97-AF65-F5344CB8AC3E}">
        <p14:creationId xmlns:p14="http://schemas.microsoft.com/office/powerpoint/2010/main" val="40924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08914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 objects and their attributes</a:t>
            </a:r>
          </a:p>
          <a:p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or characteristic of an object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162800" y="1752600"/>
            <a:ext cx="3810000" cy="4492625"/>
            <a:chOff x="3403" y="1104"/>
            <a:chExt cx="2213" cy="2640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Node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2172495"/>
            <a:ext cx="1981200" cy="22098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91" y="2172495"/>
            <a:ext cx="2124641" cy="2254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01" y="2172496"/>
            <a:ext cx="2105631" cy="22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Operation Nodes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37" y="2288786"/>
            <a:ext cx="2120053" cy="222205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95" y="2288786"/>
            <a:ext cx="1598155" cy="2222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04" y="2248347"/>
            <a:ext cx="1639429" cy="22220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038" y="2248347"/>
            <a:ext cx="1896534" cy="22220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667" y="4842933"/>
            <a:ext cx="1065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	Select			Sample				Merge			  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5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Operation Nodes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12" y="2214668"/>
            <a:ext cx="2104752" cy="32712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4668"/>
            <a:ext cx="1901886" cy="2662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95" y="2314681"/>
            <a:ext cx="1673660" cy="2611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38" y="2493610"/>
            <a:ext cx="2104752" cy="27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Nodes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93" y="2416299"/>
            <a:ext cx="1757617" cy="25958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8" y="2416299"/>
            <a:ext cx="1838739" cy="2433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43" y="2416299"/>
            <a:ext cx="1541297" cy="2514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13" y="2059978"/>
            <a:ext cx="1892819" cy="27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65" y="218497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Attributes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Distinctness	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 			= 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		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		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		</a:t>
            </a:r>
          </a:p>
          <a:p>
            <a:pPr lvl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		:  			+  - 		</a:t>
            </a:r>
          </a:p>
          <a:p>
            <a:pPr lvl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	: 			* /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Attributes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420" lvl="1" indent="0"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</a:t>
            </a:r>
          </a:p>
          <a:p>
            <a:pPr marL="8636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ID numbers, eye color, zip codes</a:t>
            </a:r>
          </a:p>
          <a:p>
            <a:pPr marL="566420" lvl="1" indent="0"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</a:p>
          <a:p>
            <a:pPr marL="8636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rankings (e.g., taste of potato chips on a scale from 1-10), grades, height in {tall, medium, short}</a:t>
            </a:r>
          </a:p>
          <a:p>
            <a:pPr marL="566420" lvl="1" indent="0"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</a:p>
          <a:p>
            <a:pPr marL="8636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calendar dates, temperatures in Celsius or Fahrenheit.</a:t>
            </a:r>
          </a:p>
          <a:p>
            <a:pPr marL="566420" lvl="1" indent="0"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  <a:p>
            <a:pPr marL="8636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temperature in Kelvin, length, time, counts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 can be:</a:t>
            </a:r>
          </a:p>
          <a:p>
            <a:pPr lvl="1"/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ncomplete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lacking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lacking certain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interest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containing only aggregate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containing errors or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lvl="1"/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nconsistent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containing discrepancies in codes or names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893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lvl="2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Data Objects</a:t>
            </a:r>
          </a:p>
          <a:p>
            <a:pPr lvl="2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Missing Values</a:t>
            </a:r>
          </a:p>
          <a:p>
            <a:pPr lvl="2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Missing Value During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2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 and noisy data </a:t>
            </a:r>
          </a:p>
          <a:p>
            <a:pPr lvl="2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</a:p>
          <a:p>
            <a:pPr lvl="2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lvl="2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inconsistent </a:t>
            </a: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redundancy caused by data integration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96823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data (e.g., by price)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4, 8, 9, 15, 21, 21, 24, 25, 26, 28, 29, 34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into (</a:t>
            </a:r>
            <a:r>
              <a:rPr lang="en-US" alt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-depth) bins: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1: 4, 8, 9, 15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2: 21, 21, 24, 25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3: 26, 28, 29, 34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Smoothing by bin means: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1: 9, 9, 9, 9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2: 23, 23, 23, 23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3: 29, 29, 29, 29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Smoothing by bin boundaries: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1: 4, 4, 4, 15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2: 21, 21, 25, 25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3: 26, 26, 26, 34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is used in data mining because </a:t>
            </a:r>
            <a:r>
              <a:rPr lang="en-US" altLang="en-US" sz="2800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set of data of interest is too expensive or time consuming.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principle for effective sampling is the following: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will work almost as well as using the entire data sets, if the sample is representative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is representative if it has approximately the same property (of interest) as the original set of data 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Sampling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Random Sampling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equal probability of selecting any particular item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without replacement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each item is selected, it is removed from the population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with replacement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not removed from the population as they are selected for the sample.   </a:t>
            </a:r>
          </a:p>
          <a:p>
            <a:pPr lvl="2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sampling with replacement, the same object can be picked up more than once</a:t>
            </a:r>
          </a:p>
          <a:p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several partitions; then draw random samples from each partition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1121</TotalTime>
  <Words>623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Symbol</vt:lpstr>
      <vt:lpstr>Times New Roman</vt:lpstr>
      <vt:lpstr>Wingdings</vt:lpstr>
      <vt:lpstr>Retrospect</vt:lpstr>
      <vt:lpstr>Document</vt:lpstr>
      <vt:lpstr>Data Preprocessing</vt:lpstr>
      <vt:lpstr>Definitions</vt:lpstr>
      <vt:lpstr>Properties of Attributes</vt:lpstr>
      <vt:lpstr>Types of Attributes </vt:lpstr>
      <vt:lpstr>Why do we need Data Pre-processing</vt:lpstr>
      <vt:lpstr>Data Cleaning</vt:lpstr>
      <vt:lpstr>Binning</vt:lpstr>
      <vt:lpstr>Sampling</vt:lpstr>
      <vt:lpstr>Types of Sampling</vt:lpstr>
      <vt:lpstr>Normalization</vt:lpstr>
      <vt:lpstr>Introduction to SPSS</vt:lpstr>
      <vt:lpstr>SPSS</vt:lpstr>
      <vt:lpstr>Specialized packages</vt:lpstr>
      <vt:lpstr>Benefits</vt:lpstr>
      <vt:lpstr>Features </vt:lpstr>
      <vt:lpstr>Features </vt:lpstr>
      <vt:lpstr>Applications</vt:lpstr>
      <vt:lpstr>Modeler Main Stream space</vt:lpstr>
      <vt:lpstr>Basic Stream</vt:lpstr>
      <vt:lpstr>Source Node </vt:lpstr>
      <vt:lpstr>Record Operation Nodes </vt:lpstr>
      <vt:lpstr>Field Operation Nodes</vt:lpstr>
      <vt:lpstr>Output Nodes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42</cp:revision>
  <dcterms:created xsi:type="dcterms:W3CDTF">2018-08-01T13:10:49Z</dcterms:created>
  <dcterms:modified xsi:type="dcterms:W3CDTF">2019-01-10T05:40:41Z</dcterms:modified>
</cp:coreProperties>
</file>