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98" r:id="rId3"/>
    <p:sldId id="258" r:id="rId4"/>
    <p:sldId id="266" r:id="rId5"/>
    <p:sldId id="297" r:id="rId6"/>
    <p:sldId id="299" r:id="rId7"/>
  </p:sldIdLst>
  <p:sldSz cx="9144000" cy="5143500" type="screen16x9"/>
  <p:notesSz cx="6858000" cy="9144000"/>
  <p:embeddedFontLs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Michroma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DM Sans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163A4-559F-4D0B-BFBD-EE2E857EA6D6}">
  <a:tblStyle styleId="{F96163A4-559F-4D0B-BFBD-EE2E857EA6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3AB592-5B52-45F1-A835-15FCAEE920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2" name="Google Shape;130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3" name="Google Shape;130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0" name="Google Shape;13780;g1b67244453b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1" name="Google Shape;13781;g1b67244453b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62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" name="Google Shape;13353;g1b67244453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4" name="Google Shape;13354;g1b67244453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4" name="Google Shape;13954;g214b9e4ab52_0_43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5" name="Google Shape;13955;g214b9e4ab52_0_43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" name="Google Shape;13353;g1b67244453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4" name="Google Shape;13354;g1b67244453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1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" name="Google Shape;13353;g1b67244453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4" name="Google Shape;13354;g1b67244453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7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40000">
              <a:schemeClr val="accent6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6" y="2731045"/>
            <a:ext cx="9143593" cy="2495468"/>
            <a:chOff x="1851250" y="1720850"/>
            <a:chExt cx="3539775" cy="966075"/>
          </a:xfrm>
        </p:grpSpPr>
        <p:sp>
          <p:nvSpPr>
            <p:cNvPr id="10" name="Google Shape;10;p2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"/>
          <p:cNvGrpSpPr/>
          <p:nvPr/>
        </p:nvGrpSpPr>
        <p:grpSpPr>
          <a:xfrm>
            <a:off x="13" y="56"/>
            <a:ext cx="9143721" cy="2251922"/>
            <a:chOff x="-347225" y="-1310325"/>
            <a:chExt cx="7672194" cy="1889514"/>
          </a:xfrm>
        </p:grpSpPr>
        <p:sp>
          <p:nvSpPr>
            <p:cNvPr id="327" name="Google Shape;327;p2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</p:grpSp>
      <p:sp>
        <p:nvSpPr>
          <p:cNvPr id="458" name="Google Shape;458;p2"/>
          <p:cNvSpPr txBox="1">
            <a:spLocks noGrp="1"/>
          </p:cNvSpPr>
          <p:nvPr>
            <p:ph type="subTitle" idx="1"/>
          </p:nvPr>
        </p:nvSpPr>
        <p:spPr>
          <a:xfrm>
            <a:off x="885800" y="4208677"/>
            <a:ext cx="61929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9" name="Google Shape;459;p2"/>
          <p:cNvSpPr txBox="1">
            <a:spLocks noGrp="1"/>
          </p:cNvSpPr>
          <p:nvPr>
            <p:ph type="ctrTitle"/>
          </p:nvPr>
        </p:nvSpPr>
        <p:spPr>
          <a:xfrm>
            <a:off x="885800" y="2097740"/>
            <a:ext cx="6192900" cy="20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1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4" name="Google Shape;12524;p27"/>
          <p:cNvGrpSpPr/>
          <p:nvPr/>
        </p:nvGrpSpPr>
        <p:grpSpPr>
          <a:xfrm rot="10800000" flipH="1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12525" name="Google Shape;12525;p27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7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7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7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7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7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7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7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7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7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7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7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7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7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7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7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7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7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7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7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7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7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7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7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7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7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7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7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7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7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7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7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7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7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7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7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7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7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7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7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7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7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7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7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7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7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7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7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7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7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7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7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7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7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7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7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7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7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7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7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7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7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7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7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7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7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7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7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7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7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7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7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7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7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7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7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7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7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7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7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7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7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7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7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7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7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7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7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7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7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7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7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7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7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7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7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7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7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7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7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7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7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7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7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7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7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7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7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7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7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7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7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7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7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7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7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7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7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7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7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7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7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7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7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7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7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7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7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7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7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7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7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7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7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7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7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7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7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7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7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7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7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7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7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7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7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7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7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7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7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7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7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7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7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7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7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7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7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7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7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7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7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7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7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7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7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7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7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7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7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7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7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7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7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7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7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7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7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7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7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7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7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7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7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7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7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7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7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7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7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7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7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7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7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7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7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7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7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7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7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7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7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7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7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7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7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7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7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7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7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7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7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7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7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7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7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7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7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7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7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7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7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7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7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7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7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7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7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7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7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7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7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7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7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7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7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7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7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7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4" name="Google Shape;12764;p27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5" name="Google Shape;12765;p27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6" name="Google Shape;12766;p27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7" name="Google Shape;12767;p27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8" name="Google Shape;12768;p27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9" name="Google Shape;12769;p27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0" name="Google Shape;12770;p27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1" name="Google Shape;12771;p27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2" name="Google Shape;12772;p27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3" name="Google Shape;12773;p27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4" name="Google Shape;12774;p27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5" name="Google Shape;12775;p27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6" name="Google Shape;12776;p27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7" name="Google Shape;12777;p27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8" name="Google Shape;12778;p27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9" name="Google Shape;12779;p27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0" name="Google Shape;12780;p27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1" name="Google Shape;12781;p27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2" name="Google Shape;12782;p27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3" name="Google Shape;12783;p27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4" name="Google Shape;12784;p27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5" name="Google Shape;12785;p27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6" name="Google Shape;12786;p27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7" name="Google Shape;12787;p27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8" name="Google Shape;12788;p27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9" name="Google Shape;12789;p27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0" name="Google Shape;12790;p27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1" name="Google Shape;12791;p27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2" name="Google Shape;12792;p27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3" name="Google Shape;12793;p27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4" name="Google Shape;12794;p27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5" name="Google Shape;12795;p27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6" name="Google Shape;12796;p27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7" name="Google Shape;12797;p27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8" name="Google Shape;12798;p27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9" name="Google Shape;12799;p27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0" name="Google Shape;12800;p27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1" name="Google Shape;12801;p27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2" name="Google Shape;12802;p27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3" name="Google Shape;12803;p27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4" name="Google Shape;12804;p27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5" name="Google Shape;12805;p27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6" name="Google Shape;12806;p27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7" name="Google Shape;12807;p27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8" name="Google Shape;12808;p27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9" name="Google Shape;12809;p27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0" name="Google Shape;12810;p27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1" name="Google Shape;12811;p27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2" name="Google Shape;12812;p27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3" name="Google Shape;12813;p27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4" name="Google Shape;12814;p27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5" name="Google Shape;12815;p27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6" name="Google Shape;12816;p27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7" name="Google Shape;12817;p27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8" name="Google Shape;12818;p27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9" name="Google Shape;12819;p27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0" name="Google Shape;12820;p27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1" name="Google Shape;12821;p27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2" name="Google Shape;12822;p27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3" name="Google Shape;12823;p27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4" name="Google Shape;12824;p27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5" name="Google Shape;12825;p27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6" name="Google Shape;12826;p27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7" name="Google Shape;12827;p27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8" name="Google Shape;12828;p27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9" name="Google Shape;12829;p27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0" name="Google Shape;12830;p27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1" name="Google Shape;12831;p27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2" name="Google Shape;12832;p27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3" name="Google Shape;12833;p27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4" name="Google Shape;12834;p27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5" name="Google Shape;12835;p27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6" name="Google Shape;12836;p27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7" name="Google Shape;12837;p27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8" name="Google Shape;12838;p27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9" name="Google Shape;12839;p27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0" name="Google Shape;12840;p27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1" name="Google Shape;12841;p27"/>
          <p:cNvGrpSpPr/>
          <p:nvPr/>
        </p:nvGrpSpPr>
        <p:grpSpPr>
          <a:xfrm rot="10800000" flipH="1">
            <a:off x="41785" y="2974626"/>
            <a:ext cx="9143721" cy="2251922"/>
            <a:chOff x="-347225" y="-1310325"/>
            <a:chExt cx="7672194" cy="1889514"/>
          </a:xfrm>
        </p:grpSpPr>
        <p:sp>
          <p:nvSpPr>
            <p:cNvPr id="12842" name="Google Shape;12842;p27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3" name="Google Shape;12843;p27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4" name="Google Shape;12844;p27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5" name="Google Shape;12845;p27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6" name="Google Shape;12846;p27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7" name="Google Shape;12847;p27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8" name="Google Shape;12848;p27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9" name="Google Shape;12849;p27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0" name="Google Shape;12850;p27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1" name="Google Shape;12851;p27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2" name="Google Shape;12852;p27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3" name="Google Shape;12853;p27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4" name="Google Shape;12854;p27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5" name="Google Shape;12855;p27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6" name="Google Shape;12856;p27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7" name="Google Shape;12857;p27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8" name="Google Shape;12858;p27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9" name="Google Shape;12859;p27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0" name="Google Shape;12860;p27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1" name="Google Shape;12861;p27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2" name="Google Shape;12862;p27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3" name="Google Shape;12863;p27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4" name="Google Shape;12864;p27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5" name="Google Shape;12865;p27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6" name="Google Shape;12866;p27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7" name="Google Shape;12867;p27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8" name="Google Shape;12868;p27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9" name="Google Shape;12869;p27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0" name="Google Shape;12870;p27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1" name="Google Shape;12871;p27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2" name="Google Shape;12872;p27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3" name="Google Shape;12873;p27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4" name="Google Shape;12874;p27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5" name="Google Shape;12875;p27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6" name="Google Shape;12876;p27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7" name="Google Shape;12877;p27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8" name="Google Shape;12878;p27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9" name="Google Shape;12879;p27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0" name="Google Shape;12880;p27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1" name="Google Shape;12881;p27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2" name="Google Shape;12882;p27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3" name="Google Shape;12883;p27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4" name="Google Shape;12884;p27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5" name="Google Shape;12885;p27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6" name="Google Shape;12886;p27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7" name="Google Shape;12887;p27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8" name="Google Shape;12888;p27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9" name="Google Shape;12889;p27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0" name="Google Shape;12890;p27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1" name="Google Shape;12891;p27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2" name="Google Shape;12892;p27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3" name="Google Shape;12893;p27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4" name="Google Shape;12894;p27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5" name="Google Shape;12895;p27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6" name="Google Shape;12896;p27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7" name="Google Shape;12897;p27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8" name="Google Shape;12898;p27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9" name="Google Shape;12899;p27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0" name="Google Shape;12900;p27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1" name="Google Shape;12901;p27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2" name="Google Shape;12902;p27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3" name="Google Shape;12903;p27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4" name="Google Shape;12904;p27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5" name="Google Shape;12905;p27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6" name="Google Shape;12906;p27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7" name="Google Shape;12907;p27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8" name="Google Shape;12908;p27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9" name="Google Shape;12909;p27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0" name="Google Shape;12910;p27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1" name="Google Shape;12911;p27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2" name="Google Shape;12912;p27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3" name="Google Shape;12913;p27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4" name="Google Shape;12914;p27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5" name="Google Shape;12915;p27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6" name="Google Shape;12916;p27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7" name="Google Shape;12917;p27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8" name="Google Shape;12918;p27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9" name="Google Shape;12919;p27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0" name="Google Shape;12920;p27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1" name="Google Shape;12921;p27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2" name="Google Shape;12922;p27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3" name="Google Shape;12923;p27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4" name="Google Shape;12924;p27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5" name="Google Shape;12925;p27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6" name="Google Shape;12926;p27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7" name="Google Shape;12927;p27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8" name="Google Shape;12928;p27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9" name="Google Shape;12929;p27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0" name="Google Shape;12930;p27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1" name="Google Shape;12931;p27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2" name="Google Shape;12932;p27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3" name="Google Shape;12933;p27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4" name="Google Shape;12934;p27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5" name="Google Shape;12935;p27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6" name="Google Shape;12936;p27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7" name="Google Shape;12937;p27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8" name="Google Shape;12938;p27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9" name="Google Shape;12939;p27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0" name="Google Shape;12940;p27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1" name="Google Shape;12941;p27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2" name="Google Shape;12942;p27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3" name="Google Shape;12943;p27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4" name="Google Shape;12944;p27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5" name="Google Shape;12945;p27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6" name="Google Shape;12946;p27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7" name="Google Shape;12947;p27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8" name="Google Shape;12948;p27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9" name="Google Shape;12949;p27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0" name="Google Shape;12950;p27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1" name="Google Shape;12951;p27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2" name="Google Shape;12952;p27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3" name="Google Shape;12953;p27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4" name="Google Shape;12954;p27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5" name="Google Shape;12955;p27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6" name="Google Shape;12956;p27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7" name="Google Shape;12957;p27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8" name="Google Shape;12958;p27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9" name="Google Shape;12959;p27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0" name="Google Shape;12960;p27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1" name="Google Shape;12961;p27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2" name="Google Shape;12962;p27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3" name="Google Shape;12963;p27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4" name="Google Shape;12964;p27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5" name="Google Shape;12965;p27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6" name="Google Shape;12966;p27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7" name="Google Shape;12967;p27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8" name="Google Shape;12968;p27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9" name="Google Shape;12969;p27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0" name="Google Shape;12970;p27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1" name="Google Shape;12971;p27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2" name="Google Shape;12972;p27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3" name="Google Shape;12973;p27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12974" name="Google Shape;12974;p27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75" name="Google Shape;12975;p27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12976" name="Google Shape;12976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7" name="Google Shape;12977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8" name="Google Shape;12978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9" name="Google Shape;12979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0" name="Google Shape;12980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1" name="Google Shape;12981;p27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12982" name="Google Shape;12982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3" name="Google Shape;12983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4" name="Google Shape;12984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5" name="Google Shape;12985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6" name="Google Shape;12986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87" name="Google Shape;12987;p27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88" name="Google Shape;12988;p27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12989" name="Google Shape;1298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0" name="Google Shape;1299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1" name="Google Shape;1299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2" name="Google Shape;1299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3" name="Google Shape;1299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4" name="Google Shape;12994;p27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12995" name="Google Shape;12995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6" name="Google Shape;12996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7" name="Google Shape;12997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8" name="Google Shape;12998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9" name="Google Shape;12999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0" name="Google Shape;13000;p27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13001" name="Google Shape;13001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2" name="Google Shape;13002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3" name="Google Shape;13003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4" name="Google Shape;13004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5" name="Google Shape;13005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6" name="Google Shape;13006;p27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13007" name="Google Shape;13007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8" name="Google Shape;13008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9" name="Google Shape;13009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0" name="Google Shape;13010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1" name="Google Shape;13011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2" name="Google Shape;13012;p27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13013" name="Google Shape;13013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4" name="Google Shape;13014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5" name="Google Shape;13015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6" name="Google Shape;13016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7" name="Google Shape;13017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8" name="Google Shape;13018;p27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13019" name="Google Shape;1301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0" name="Google Shape;1302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1" name="Google Shape;1302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2" name="Google Shape;1302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3" name="Google Shape;1302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4" name="Google Shape;13024;p27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13025" name="Google Shape;13025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6" name="Google Shape;13026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7" name="Google Shape;13027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8" name="Google Shape;13028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9" name="Google Shape;13029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0" name="Google Shape;13030;p27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13031" name="Google Shape;13031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2" name="Google Shape;13032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3" name="Google Shape;13033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6" name="Google Shape;13036;p27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13037" name="Google Shape;13037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2" name="Google Shape;13042;p27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13043" name="Google Shape;13043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8" name="Google Shape;13048;p27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13049" name="Google Shape;1304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54" name="Google Shape;13054;p27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5" name="Google Shape;13055;p27"/>
          <p:cNvGrpSpPr/>
          <p:nvPr/>
        </p:nvGrpSpPr>
        <p:grpSpPr>
          <a:xfrm>
            <a:off x="466400" y="4388350"/>
            <a:ext cx="7842416" cy="456872"/>
            <a:chOff x="466400" y="4388350"/>
            <a:chExt cx="7842416" cy="456872"/>
          </a:xfrm>
        </p:grpSpPr>
        <p:grpSp>
          <p:nvGrpSpPr>
            <p:cNvPr id="13056" name="Google Shape;13056;p27"/>
            <p:cNvGrpSpPr/>
            <p:nvPr/>
          </p:nvGrpSpPr>
          <p:grpSpPr>
            <a:xfrm flipH="1">
              <a:off x="4720853" y="4521513"/>
              <a:ext cx="462413" cy="323709"/>
              <a:chOff x="75" y="3006199"/>
              <a:chExt cx="316266" cy="221400"/>
            </a:xfrm>
          </p:grpSpPr>
          <p:sp>
            <p:nvSpPr>
              <p:cNvPr id="13057" name="Google Shape;13057;p27"/>
              <p:cNvSpPr/>
              <p:nvPr/>
            </p:nvSpPr>
            <p:spPr>
              <a:xfrm>
                <a:off x="110776" y="3006199"/>
                <a:ext cx="205565" cy="19374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753" extrusionOk="0">
                    <a:moveTo>
                      <a:pt x="450" y="1910"/>
                    </a:moveTo>
                    <a:cubicBezTo>
                      <a:pt x="0" y="955"/>
                      <a:pt x="955" y="1"/>
                      <a:pt x="1910" y="338"/>
                    </a:cubicBezTo>
                    <a:cubicBezTo>
                      <a:pt x="2921" y="731"/>
                      <a:pt x="2921" y="2079"/>
                      <a:pt x="1966" y="2528"/>
                    </a:cubicBezTo>
                    <a:cubicBezTo>
                      <a:pt x="1404" y="2753"/>
                      <a:pt x="730" y="2528"/>
                      <a:pt x="450" y="19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7"/>
              <p:cNvSpPr/>
              <p:nvPr/>
            </p:nvSpPr>
            <p:spPr>
              <a:xfrm>
                <a:off x="150256" y="3022033"/>
                <a:ext cx="166085" cy="154192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191" extrusionOk="0">
                    <a:moveTo>
                      <a:pt x="169" y="1573"/>
                    </a:moveTo>
                    <a:cubicBezTo>
                      <a:pt x="1" y="1124"/>
                      <a:pt x="226" y="618"/>
                      <a:pt x="619" y="450"/>
                    </a:cubicBezTo>
                    <a:cubicBezTo>
                      <a:pt x="1630" y="0"/>
                      <a:pt x="2360" y="1517"/>
                      <a:pt x="1349" y="2022"/>
                    </a:cubicBezTo>
                    <a:cubicBezTo>
                      <a:pt x="900" y="2191"/>
                      <a:pt x="394" y="2022"/>
                      <a:pt x="169" y="15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7"/>
              <p:cNvSpPr/>
              <p:nvPr/>
            </p:nvSpPr>
            <p:spPr>
              <a:xfrm>
                <a:off x="154268" y="3053632"/>
                <a:ext cx="114641" cy="122593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742" extrusionOk="0">
                    <a:moveTo>
                      <a:pt x="112" y="1124"/>
                    </a:moveTo>
                    <a:cubicBezTo>
                      <a:pt x="0" y="843"/>
                      <a:pt x="56" y="562"/>
                      <a:pt x="225" y="281"/>
                    </a:cubicBezTo>
                    <a:cubicBezTo>
                      <a:pt x="281" y="225"/>
                      <a:pt x="337" y="169"/>
                      <a:pt x="449" y="169"/>
                    </a:cubicBezTo>
                    <a:cubicBezTo>
                      <a:pt x="843" y="1"/>
                      <a:pt x="1348" y="169"/>
                      <a:pt x="1517" y="562"/>
                    </a:cubicBezTo>
                    <a:cubicBezTo>
                      <a:pt x="1629" y="843"/>
                      <a:pt x="1629" y="1124"/>
                      <a:pt x="1460" y="1405"/>
                    </a:cubicBezTo>
                    <a:cubicBezTo>
                      <a:pt x="1404" y="1461"/>
                      <a:pt x="1292" y="1517"/>
                      <a:pt x="1236" y="1573"/>
                    </a:cubicBezTo>
                    <a:cubicBezTo>
                      <a:pt x="786" y="1742"/>
                      <a:pt x="337" y="1517"/>
                      <a:pt x="112" y="1124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7"/>
              <p:cNvSpPr/>
              <p:nvPr/>
            </p:nvSpPr>
            <p:spPr>
              <a:xfrm>
                <a:off x="173973" y="3073407"/>
                <a:ext cx="79172" cy="7516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068" extrusionOk="0">
                    <a:moveTo>
                      <a:pt x="563" y="1068"/>
                    </a:moveTo>
                    <a:cubicBezTo>
                      <a:pt x="226" y="1011"/>
                      <a:pt x="1" y="674"/>
                      <a:pt x="57" y="337"/>
                    </a:cubicBezTo>
                    <a:cubicBezTo>
                      <a:pt x="57" y="225"/>
                      <a:pt x="113" y="113"/>
                      <a:pt x="226" y="0"/>
                    </a:cubicBezTo>
                    <a:cubicBezTo>
                      <a:pt x="169" y="57"/>
                      <a:pt x="169" y="169"/>
                      <a:pt x="113" y="225"/>
                    </a:cubicBezTo>
                    <a:cubicBezTo>
                      <a:pt x="57" y="562"/>
                      <a:pt x="282" y="899"/>
                      <a:pt x="675" y="955"/>
                    </a:cubicBezTo>
                    <a:cubicBezTo>
                      <a:pt x="843" y="955"/>
                      <a:pt x="1012" y="899"/>
                      <a:pt x="1124" y="787"/>
                    </a:cubicBezTo>
                    <a:cubicBezTo>
                      <a:pt x="1012" y="955"/>
                      <a:pt x="787" y="1068"/>
                      <a:pt x="563" y="10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7"/>
              <p:cNvSpPr/>
              <p:nvPr/>
            </p:nvSpPr>
            <p:spPr>
              <a:xfrm>
                <a:off x="75" y="3065525"/>
                <a:ext cx="142369" cy="16207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7"/>
              <p:cNvSpPr/>
              <p:nvPr/>
            </p:nvSpPr>
            <p:spPr>
              <a:xfrm>
                <a:off x="27733" y="3101065"/>
                <a:ext cx="87054" cy="8705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7"/>
              <p:cNvSpPr/>
              <p:nvPr/>
            </p:nvSpPr>
            <p:spPr>
              <a:xfrm>
                <a:off x="31674" y="3105006"/>
                <a:ext cx="87054" cy="8311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7"/>
              <p:cNvSpPr/>
              <p:nvPr/>
            </p:nvSpPr>
            <p:spPr>
              <a:xfrm>
                <a:off x="39626" y="3124781"/>
                <a:ext cx="55385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5" name="Google Shape;13065;p27"/>
            <p:cNvGrpSpPr/>
            <p:nvPr/>
          </p:nvGrpSpPr>
          <p:grpSpPr>
            <a:xfrm flipH="1">
              <a:off x="4028855" y="4475313"/>
              <a:ext cx="156092" cy="306422"/>
              <a:chOff x="474406" y="2974600"/>
              <a:chExt cx="106759" cy="209577"/>
            </a:xfrm>
          </p:grpSpPr>
          <p:sp>
            <p:nvSpPr>
              <p:cNvPr id="13066" name="Google Shape;13066;p27"/>
              <p:cNvSpPr/>
              <p:nvPr/>
            </p:nvSpPr>
            <p:spPr>
              <a:xfrm>
                <a:off x="474406" y="2974600"/>
                <a:ext cx="106759" cy="209577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2978" extrusionOk="0">
                    <a:moveTo>
                      <a:pt x="1517" y="2977"/>
                    </a:moveTo>
                    <a:lnTo>
                      <a:pt x="0" y="2977"/>
                    </a:lnTo>
                    <a:lnTo>
                      <a:pt x="0" y="731"/>
                    </a:lnTo>
                    <a:cubicBezTo>
                      <a:pt x="0" y="0"/>
                      <a:pt x="1517" y="0"/>
                      <a:pt x="1517" y="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7"/>
              <p:cNvSpPr/>
              <p:nvPr/>
            </p:nvSpPr>
            <p:spPr>
              <a:xfrm>
                <a:off x="474406" y="2982482"/>
                <a:ext cx="98877" cy="20169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866" extrusionOk="0">
                    <a:moveTo>
                      <a:pt x="1405" y="2865"/>
                    </a:moveTo>
                    <a:lnTo>
                      <a:pt x="0" y="2865"/>
                    </a:lnTo>
                    <a:lnTo>
                      <a:pt x="0" y="619"/>
                    </a:lnTo>
                    <a:cubicBezTo>
                      <a:pt x="0" y="506"/>
                      <a:pt x="57" y="338"/>
                      <a:pt x="169" y="282"/>
                    </a:cubicBezTo>
                    <a:cubicBezTo>
                      <a:pt x="618" y="1"/>
                      <a:pt x="1405" y="169"/>
                      <a:pt x="1405" y="675"/>
                    </a:cubicBezTo>
                    <a:lnTo>
                      <a:pt x="1405" y="2865"/>
                    </a:lnTo>
                    <a:close/>
                  </a:path>
                </a:pathLst>
              </a:custGeom>
              <a:solidFill>
                <a:srgbClr val="7A7A7A">
                  <a:alpha val="6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7"/>
              <p:cNvSpPr/>
              <p:nvPr/>
            </p:nvSpPr>
            <p:spPr>
              <a:xfrm>
                <a:off x="482288" y="3014151"/>
                <a:ext cx="83113" cy="98877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05" extrusionOk="0">
                    <a:moveTo>
                      <a:pt x="1068" y="618"/>
                    </a:moveTo>
                    <a:cubicBezTo>
                      <a:pt x="1180" y="1404"/>
                      <a:pt x="1" y="1404"/>
                      <a:pt x="57" y="618"/>
                    </a:cubicBezTo>
                    <a:cubicBezTo>
                      <a:pt x="169" y="0"/>
                      <a:pt x="1012" y="0"/>
                      <a:pt x="1068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7"/>
              <p:cNvSpPr/>
              <p:nvPr/>
            </p:nvSpPr>
            <p:spPr>
              <a:xfrm>
                <a:off x="482288" y="3029915"/>
                <a:ext cx="79172" cy="59397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844" extrusionOk="0">
                    <a:moveTo>
                      <a:pt x="225" y="57"/>
                    </a:moveTo>
                    <a:cubicBezTo>
                      <a:pt x="338" y="1"/>
                      <a:pt x="394" y="1"/>
                      <a:pt x="506" y="1"/>
                    </a:cubicBezTo>
                    <a:cubicBezTo>
                      <a:pt x="899" y="1"/>
                      <a:pt x="1124" y="450"/>
                      <a:pt x="956" y="787"/>
                    </a:cubicBezTo>
                    <a:cubicBezTo>
                      <a:pt x="843" y="843"/>
                      <a:pt x="787" y="843"/>
                      <a:pt x="675" y="843"/>
                    </a:cubicBezTo>
                    <a:cubicBezTo>
                      <a:pt x="282" y="843"/>
                      <a:pt x="1" y="394"/>
                      <a:pt x="225" y="57"/>
                    </a:cubicBezTo>
                    <a:close/>
                  </a:path>
                </a:pathLst>
              </a:custGeom>
              <a:solidFill>
                <a:srgbClr val="7A7A7A">
                  <a:alpha val="6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0" name="Google Shape;13070;p27"/>
            <p:cNvGrpSpPr/>
            <p:nvPr/>
          </p:nvGrpSpPr>
          <p:grpSpPr>
            <a:xfrm flipH="1">
              <a:off x="466400" y="4388350"/>
              <a:ext cx="230087" cy="393387"/>
              <a:chOff x="1267792" y="5309150"/>
              <a:chExt cx="230087" cy="393387"/>
            </a:xfrm>
          </p:grpSpPr>
          <p:sp>
            <p:nvSpPr>
              <p:cNvPr id="13071" name="Google Shape;13071;p27"/>
              <p:cNvSpPr/>
              <p:nvPr/>
            </p:nvSpPr>
            <p:spPr>
              <a:xfrm>
                <a:off x="1267792" y="5309150"/>
                <a:ext cx="230087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5955" extrusionOk="0">
                    <a:moveTo>
                      <a:pt x="3483" y="1"/>
                    </a:moveTo>
                    <a:lnTo>
                      <a:pt x="3483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7"/>
              <p:cNvSpPr/>
              <p:nvPr/>
            </p:nvSpPr>
            <p:spPr>
              <a:xfrm>
                <a:off x="1416227" y="5309150"/>
                <a:ext cx="81650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955" extrusionOk="0">
                    <a:moveTo>
                      <a:pt x="1236" y="1"/>
                    </a:moveTo>
                    <a:lnTo>
                      <a:pt x="1236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7"/>
              <p:cNvSpPr/>
              <p:nvPr/>
            </p:nvSpPr>
            <p:spPr>
              <a:xfrm>
                <a:off x="1312316" y="5309150"/>
                <a:ext cx="44591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955" extrusionOk="0">
                    <a:moveTo>
                      <a:pt x="674" y="1"/>
                    </a:moveTo>
                    <a:lnTo>
                      <a:pt x="674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4" name="Google Shape;13074;p27"/>
            <p:cNvGrpSpPr/>
            <p:nvPr/>
          </p:nvGrpSpPr>
          <p:grpSpPr>
            <a:xfrm flipH="1">
              <a:off x="7441113" y="4705024"/>
              <a:ext cx="356261" cy="81650"/>
              <a:chOff x="1962943" y="5517637"/>
              <a:chExt cx="356261" cy="81650"/>
            </a:xfrm>
          </p:grpSpPr>
          <p:sp>
            <p:nvSpPr>
              <p:cNvPr id="13075" name="Google Shape;13075;p27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7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7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7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7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80" name="Google Shape;13080;p27"/>
            <p:cNvGrpSpPr/>
            <p:nvPr/>
          </p:nvGrpSpPr>
          <p:grpSpPr>
            <a:xfrm flipH="1">
              <a:off x="8056467" y="4536578"/>
              <a:ext cx="252349" cy="252349"/>
              <a:chOff x="1647575" y="5358103"/>
              <a:chExt cx="252349" cy="252349"/>
            </a:xfrm>
          </p:grpSpPr>
          <p:sp>
            <p:nvSpPr>
              <p:cNvPr id="13081" name="Google Shape;13081;p27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7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7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7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6"/>
            </a:gs>
            <a:gs pos="37000">
              <a:schemeClr val="accent6"/>
            </a:gs>
            <a:gs pos="100000">
              <a:schemeClr val="dk1"/>
            </a:gs>
          </a:gsLst>
          <a:lin ang="8099331" scaled="0"/>
        </a:gradFill>
        <a:effectLst/>
      </p:bgPr>
    </p:bg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5" name="Google Shape;3155;p8"/>
          <p:cNvGrpSpPr/>
          <p:nvPr/>
        </p:nvGrpSpPr>
        <p:grpSpPr>
          <a:xfrm rot="10800000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3156" name="Google Shape;3156;p8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8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8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8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8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8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8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8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8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8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8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8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8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8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8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8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8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8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8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8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8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8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8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8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8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8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8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8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8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8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8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8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8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8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8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8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8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8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8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8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8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8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8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8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8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8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8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8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8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8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8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8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8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8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8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8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8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8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8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8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8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8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8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8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8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8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8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8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8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8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8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8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8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8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8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8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8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8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8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8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8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8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8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8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8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8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8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8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8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8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8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8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8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8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8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8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8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8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8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8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8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8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8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8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8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8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8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8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8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8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8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8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8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8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8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8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8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8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8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8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8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8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8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8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8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8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8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8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8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8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8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8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8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8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8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8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8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8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8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8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8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8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8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8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8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8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8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8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8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8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8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8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8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8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8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8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8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8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8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8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8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8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8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8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8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8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8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8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8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8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8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8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8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8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8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8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8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8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8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8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8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8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8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8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8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8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8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8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8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8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8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8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8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8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8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8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8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8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8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8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8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8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8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8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8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8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8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8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8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8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8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8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8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8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8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8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8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8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8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8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8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8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8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2" name="Google Shape;3472;p8"/>
          <p:cNvGrpSpPr/>
          <p:nvPr/>
        </p:nvGrpSpPr>
        <p:grpSpPr>
          <a:xfrm rot="10800000">
            <a:off x="12563" y="2974626"/>
            <a:ext cx="9143721" cy="2251922"/>
            <a:chOff x="-347225" y="-1310325"/>
            <a:chExt cx="7672194" cy="1889514"/>
          </a:xfrm>
        </p:grpSpPr>
        <p:sp>
          <p:nvSpPr>
            <p:cNvPr id="3473" name="Google Shape;3473;p8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8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8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8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8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8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8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8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8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8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8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8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8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8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8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8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8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8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8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8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8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8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8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8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8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8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8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8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8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8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8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8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8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8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8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8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8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8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8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8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8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8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8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8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8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8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8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8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8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8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8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8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8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8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8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8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8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8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8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8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8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8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8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8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8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8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8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8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8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4" name="Google Shape;360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6"/>
            </a:gs>
            <a:gs pos="50000">
              <a:schemeClr val="accent6"/>
            </a:gs>
            <a:gs pos="100000">
              <a:schemeClr val="dk1"/>
            </a:gs>
          </a:gsLst>
          <a:lin ang="18900732" scaled="0"/>
        </a:gradFill>
        <a:effectLst/>
      </p:bgPr>
    </p:bg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6" name="Google Shape;3606;p9"/>
          <p:cNvGrpSpPr/>
          <p:nvPr/>
        </p:nvGrpSpPr>
        <p:grpSpPr>
          <a:xfrm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3607" name="Google Shape;3607;p9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9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9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9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9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9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9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9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9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9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9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9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9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9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9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9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9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9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9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9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9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9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9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9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9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9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9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9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9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9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9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9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9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9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9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9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9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9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9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9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9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9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9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9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9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9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9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9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9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9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9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9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9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9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9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9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9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9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9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9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9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9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9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9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9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9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9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9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9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9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9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9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9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9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9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9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9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9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9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9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9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9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9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9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9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9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9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9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9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9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9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9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9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9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9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9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9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9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9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9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9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9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9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9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9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9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9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9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9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9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9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9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9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9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9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9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9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9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9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9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9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9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9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9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9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9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9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9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9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9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9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9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9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9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9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9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9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9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9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9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9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9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9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9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9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9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9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9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9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9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9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9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9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9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9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9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9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9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9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9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9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9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9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9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9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9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9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9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9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9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9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9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9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9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9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9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9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9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9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9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9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9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9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9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9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9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9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9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9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9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9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9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9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9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9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9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9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9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9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9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9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9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9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9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9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9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9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9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9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9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9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9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9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9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9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9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9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9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9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9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9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9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9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9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9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9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9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9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9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9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9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9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9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9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9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9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9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9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9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9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9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9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9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9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9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9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9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9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9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9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9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9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9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9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9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9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9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9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9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9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9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9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9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9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9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9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9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9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9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9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9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9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9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9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9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9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9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9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9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9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9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9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9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9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9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9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9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9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9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9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9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9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9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9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9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9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9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9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9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9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9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9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9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9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9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9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9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9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9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9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3" name="Google Shape;3923;p9"/>
          <p:cNvGrpSpPr/>
          <p:nvPr/>
        </p:nvGrpSpPr>
        <p:grpSpPr>
          <a:xfrm>
            <a:off x="41785" y="56"/>
            <a:ext cx="9143721" cy="2251922"/>
            <a:chOff x="-347225" y="-1310325"/>
            <a:chExt cx="7672194" cy="1889514"/>
          </a:xfrm>
        </p:grpSpPr>
        <p:sp>
          <p:nvSpPr>
            <p:cNvPr id="3924" name="Google Shape;3924;p9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9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9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9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9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9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9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9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9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5" name="Google Shape;405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56" name="Google Shape;405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8" name="Google Shape;4058;p10"/>
          <p:cNvGrpSpPr/>
          <p:nvPr/>
        </p:nvGrpSpPr>
        <p:grpSpPr>
          <a:xfrm rot="10800000" flipH="1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4059" name="Google Shape;4059;p10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0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0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0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0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0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0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10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10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0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0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0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0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0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0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0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0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0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0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0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0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0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0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0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0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0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0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0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0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0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0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0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0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0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0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0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0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0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0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0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0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0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0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0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0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0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0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0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0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0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0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0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0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10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0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0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0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0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0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0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0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0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0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0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0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0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10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10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0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0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0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0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0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0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0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0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0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0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0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0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0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0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0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0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0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0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0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0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0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0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0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0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0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0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0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0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0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0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0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0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0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0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0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0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0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0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0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0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0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0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0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0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0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0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0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0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0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0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10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10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10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10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10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10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10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10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10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10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10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10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10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10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10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10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10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10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10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10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10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10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10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10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10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10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10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10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10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10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10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10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10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10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10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10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10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10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10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10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10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10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0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0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0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0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0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0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0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0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0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0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0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10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10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10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10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10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10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10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10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10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10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10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0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0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0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0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0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10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10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0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0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10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10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10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10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10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10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10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10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10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10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10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10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10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10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10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10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10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10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10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10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10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10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10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10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10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10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10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10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10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10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10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10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10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10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10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10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10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10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10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10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10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10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10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10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10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10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10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10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10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10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10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10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10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10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10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10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10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10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10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10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10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10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10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10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10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10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10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10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10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10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10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10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10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0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0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0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0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0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0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0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0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0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0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0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0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0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0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0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0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0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0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0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0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0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0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0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0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0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0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0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0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0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0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0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0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0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0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0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0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0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0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0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0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0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0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0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0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0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0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0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0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0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0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0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0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10"/>
          <p:cNvGrpSpPr/>
          <p:nvPr/>
        </p:nvGrpSpPr>
        <p:grpSpPr>
          <a:xfrm rot="10800000" flipH="1">
            <a:off x="41785" y="2974626"/>
            <a:ext cx="9143721" cy="2251922"/>
            <a:chOff x="-347225" y="-1310325"/>
            <a:chExt cx="7672194" cy="1889514"/>
          </a:xfrm>
        </p:grpSpPr>
        <p:sp>
          <p:nvSpPr>
            <p:cNvPr id="4376" name="Google Shape;4376;p10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0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0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0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0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0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0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0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0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0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0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0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0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0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0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0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0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0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0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0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0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0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0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0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0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0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0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0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0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0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0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0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0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0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0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0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0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0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0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0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0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0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0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0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0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0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10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0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0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0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0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0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0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0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0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0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0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0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0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0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0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0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0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0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0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0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0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0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0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0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0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0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0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0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0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0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0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0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0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0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0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0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0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0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0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0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10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10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0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0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10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10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0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0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0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0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0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0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0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0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0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0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0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0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0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0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0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0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0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0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0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0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0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0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0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0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0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0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0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0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0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0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0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0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0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10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10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10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10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10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0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7" name="Google Shape;4507;p10"/>
          <p:cNvSpPr txBox="1">
            <a:spLocks noGrp="1"/>
          </p:cNvSpPr>
          <p:nvPr>
            <p:ph type="title"/>
          </p:nvPr>
        </p:nvSpPr>
        <p:spPr>
          <a:xfrm>
            <a:off x="714600" y="40291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6"/>
            </a:gs>
            <a:gs pos="50000">
              <a:schemeClr val="accent6"/>
            </a:gs>
            <a:gs pos="100000">
              <a:schemeClr val="dk1"/>
            </a:gs>
          </a:gsLst>
          <a:lin ang="18900732" scaled="0"/>
        </a:gradFill>
        <a:effectLst/>
      </p:bgPr>
    </p:bg>
    <p:spTree>
      <p:nvGrpSpPr>
        <p:cNvPr id="1" name="Shape 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9" name="Google Shape;4509;p11"/>
          <p:cNvGrpSpPr/>
          <p:nvPr/>
        </p:nvGrpSpPr>
        <p:grpSpPr>
          <a:xfrm flipH="1"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4510" name="Google Shape;4510;p11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11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11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11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11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11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11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11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11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11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11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11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11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11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11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11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11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11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11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11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11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11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11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11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1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1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1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1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1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1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1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1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1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1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1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1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1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11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11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1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1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1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1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1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1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1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1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1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11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1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1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1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1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1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1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1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1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1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1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1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1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1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1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1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1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1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1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1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1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1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1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1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1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1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1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1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1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1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1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1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1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1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1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1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1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1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1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1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1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1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1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1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1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1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1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1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1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1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1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1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1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1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1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1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1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1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1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1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1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1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1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1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1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1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1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1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1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1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1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1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1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1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1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1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1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1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1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1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1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1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11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1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1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1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1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1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1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1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1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1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1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1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1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1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1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1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1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1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1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1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1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1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11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11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1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1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1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1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1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1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1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1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1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1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1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1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1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1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1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1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1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1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1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11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1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1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1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1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11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11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11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1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1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1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1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1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1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1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1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1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1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1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1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1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1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1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1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1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1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1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1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1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1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1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1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1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1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1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1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1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1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1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1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1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1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1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1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1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1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1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1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1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1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1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1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1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1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1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1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1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1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1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1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1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1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1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1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1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1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1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1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1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1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1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1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1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1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1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1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1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1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1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1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1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1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1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1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1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1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1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1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1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1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1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1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1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1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1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1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1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1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1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1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1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1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1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1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1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1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1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1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1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11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11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11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11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11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11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11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11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11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11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1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1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1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1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1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1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1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1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1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11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11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1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1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1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1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1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1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1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1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1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1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1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11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1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6" name="Google Shape;4826;p11"/>
          <p:cNvGrpSpPr/>
          <p:nvPr/>
        </p:nvGrpSpPr>
        <p:grpSpPr>
          <a:xfrm flipH="1">
            <a:off x="12563" y="56"/>
            <a:ext cx="9143721" cy="2251922"/>
            <a:chOff x="-347225" y="-1310325"/>
            <a:chExt cx="7672194" cy="1889514"/>
          </a:xfrm>
        </p:grpSpPr>
        <p:sp>
          <p:nvSpPr>
            <p:cNvPr id="4827" name="Google Shape;4827;p11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1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1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1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1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1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1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1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1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1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1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1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1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1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1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1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1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1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1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1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1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1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1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1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1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1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1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1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1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1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1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1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11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11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1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1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1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1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1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1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1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11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11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11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11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11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11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11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11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11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11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11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11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11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11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11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11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11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11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1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1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1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11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11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11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11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1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1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1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1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1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1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1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1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1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1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1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1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1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1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1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1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1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1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1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1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1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1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1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1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1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1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1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1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1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1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1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1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1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1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1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1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1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1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1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1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1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1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1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1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1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1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1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1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1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1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1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1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1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1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1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1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1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1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1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1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1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11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11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11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11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8" name="Google Shape;4958;p11"/>
          <p:cNvSpPr txBox="1">
            <a:spLocks noGrp="1"/>
          </p:cNvSpPr>
          <p:nvPr>
            <p:ph type="title" hasCustomPrompt="1"/>
          </p:nvPr>
        </p:nvSpPr>
        <p:spPr>
          <a:xfrm>
            <a:off x="1747200" y="764875"/>
            <a:ext cx="5649600" cy="9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9" name="Google Shape;4959;p11"/>
          <p:cNvSpPr txBox="1">
            <a:spLocks noGrp="1"/>
          </p:cNvSpPr>
          <p:nvPr>
            <p:ph type="subTitle" idx="1"/>
          </p:nvPr>
        </p:nvSpPr>
        <p:spPr>
          <a:xfrm>
            <a:off x="1747200" y="1740575"/>
            <a:ext cx="56496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accent6"/>
            </a:gs>
            <a:gs pos="50000">
              <a:schemeClr val="accent6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4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2" name="Google Shape;4962;p13"/>
          <p:cNvGrpSpPr/>
          <p:nvPr/>
        </p:nvGrpSpPr>
        <p:grpSpPr>
          <a:xfrm flipH="1"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4963" name="Google Shape;4963;p13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13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13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13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13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13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13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13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13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13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13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3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3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3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3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3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3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3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3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3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3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3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3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3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13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13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13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13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13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13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13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13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13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13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13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13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13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13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13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13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13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13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13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13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13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13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13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13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13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13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13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13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13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13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13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13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13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13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13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13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13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13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13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13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13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13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13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13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13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13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13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13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13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13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13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13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13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3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3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3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3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3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13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13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13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13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13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13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13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13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13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13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13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13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13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13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13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13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13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13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13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13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13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13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13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13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13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13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13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13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13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13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13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13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3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13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13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3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13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13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13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13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13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13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13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13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13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13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13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13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13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13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13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13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13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13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13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13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13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13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13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13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3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3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3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3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3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3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3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3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3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3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3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3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3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3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3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3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3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3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3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3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3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3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3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3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3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3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3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3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3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3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3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3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3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3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3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3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3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3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3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3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3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3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3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3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3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3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3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3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3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3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3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3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3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3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3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3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3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3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3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13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13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3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13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13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13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13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13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13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3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3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3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3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3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3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3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3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3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3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3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3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3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3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3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3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3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3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3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3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3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3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3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3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3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3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3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3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3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3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3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3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3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3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3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3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3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3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3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3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3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3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3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3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3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3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3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3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3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3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3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3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3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3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3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3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3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3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3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3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3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3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3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3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3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3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3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3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3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3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3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3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3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3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3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3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3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3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3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3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3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3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3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3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3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3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3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3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3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3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3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3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3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3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3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3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3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3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3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3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3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3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3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3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3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3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9" name="Google Shape;5279;p13"/>
          <p:cNvGrpSpPr/>
          <p:nvPr/>
        </p:nvGrpSpPr>
        <p:grpSpPr>
          <a:xfrm flipH="1">
            <a:off x="12563" y="56"/>
            <a:ext cx="9143721" cy="2251922"/>
            <a:chOff x="-347225" y="-1310325"/>
            <a:chExt cx="7672194" cy="1889514"/>
          </a:xfrm>
        </p:grpSpPr>
        <p:sp>
          <p:nvSpPr>
            <p:cNvPr id="5280" name="Google Shape;5280;p13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3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3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3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3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3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3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3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3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3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3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3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3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3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3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3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3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3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3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3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3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3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3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3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3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3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3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3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3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3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3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3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3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3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3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3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3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3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3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3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3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3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3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3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3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3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3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3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3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3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3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3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3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3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3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3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3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3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3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3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3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3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3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3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3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3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3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3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3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3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3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3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3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3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3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3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3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3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3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3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3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3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3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3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3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3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3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3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3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3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3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3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3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3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3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3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3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3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3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3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3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3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3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3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3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3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3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3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3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3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3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3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3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3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3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3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3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3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3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3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3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3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3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3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3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3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3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3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3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3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3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1" name="Google Shape;5411;p13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5412" name="Google Shape;5412;p13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13" name="Google Shape;5413;p13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5414" name="Google Shape;5414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19" name="Google Shape;5419;p13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5420" name="Google Shape;5420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421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25" name="Google Shape;5425;p13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6" name="Google Shape;5426;p13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5427" name="Google Shape;542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2" name="Google Shape;5432;p13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5433" name="Google Shape;5433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8" name="Google Shape;5438;p13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5439" name="Google Shape;5439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4" name="Google Shape;5444;p13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5445" name="Google Shape;5445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0" name="Google Shape;5450;p13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5451" name="Google Shape;5451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6" name="Google Shape;5456;p13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5457" name="Google Shape;545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2" name="Google Shape;5462;p13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5463" name="Google Shape;5463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8" name="Google Shape;5468;p13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5469" name="Google Shape;5469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4" name="Google Shape;5474;p13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5475" name="Google Shape;5475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0" name="Google Shape;5480;p13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5481" name="Google Shape;5481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6" name="Google Shape;5486;p13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5487" name="Google Shape;548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92" name="Google Shape;5492;p13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3" name="Google Shape;5493;p13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94" name="Google Shape;5494;p13"/>
          <p:cNvSpPr txBox="1">
            <a:spLocks noGrp="1"/>
          </p:cNvSpPr>
          <p:nvPr>
            <p:ph type="title" idx="2" hasCustomPrompt="1"/>
          </p:nvPr>
        </p:nvSpPr>
        <p:spPr>
          <a:xfrm>
            <a:off x="800175" y="1610425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5" name="Google Shape;5495;p13"/>
          <p:cNvSpPr txBox="1">
            <a:spLocks noGrp="1"/>
          </p:cNvSpPr>
          <p:nvPr>
            <p:ph type="subTitle" idx="1"/>
          </p:nvPr>
        </p:nvSpPr>
        <p:spPr>
          <a:xfrm>
            <a:off x="1647066" y="1610425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6" name="Google Shape;5496;p13"/>
          <p:cNvSpPr txBox="1">
            <a:spLocks noGrp="1"/>
          </p:cNvSpPr>
          <p:nvPr>
            <p:ph type="title" idx="3" hasCustomPrompt="1"/>
          </p:nvPr>
        </p:nvSpPr>
        <p:spPr>
          <a:xfrm>
            <a:off x="800175" y="2646437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7" name="Google Shape;5497;p13"/>
          <p:cNvSpPr txBox="1">
            <a:spLocks noGrp="1"/>
          </p:cNvSpPr>
          <p:nvPr>
            <p:ph type="subTitle" idx="4"/>
          </p:nvPr>
        </p:nvSpPr>
        <p:spPr>
          <a:xfrm>
            <a:off x="1647066" y="2646437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8" name="Google Shape;5498;p13"/>
          <p:cNvSpPr txBox="1">
            <a:spLocks noGrp="1"/>
          </p:cNvSpPr>
          <p:nvPr>
            <p:ph type="title" idx="5" hasCustomPrompt="1"/>
          </p:nvPr>
        </p:nvSpPr>
        <p:spPr>
          <a:xfrm>
            <a:off x="800175" y="3685752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9" name="Google Shape;5499;p13"/>
          <p:cNvSpPr txBox="1">
            <a:spLocks noGrp="1"/>
          </p:cNvSpPr>
          <p:nvPr>
            <p:ph type="subTitle" idx="6"/>
          </p:nvPr>
        </p:nvSpPr>
        <p:spPr>
          <a:xfrm>
            <a:off x="1647066" y="3685752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0" name="Google Shape;5500;p13"/>
          <p:cNvSpPr txBox="1">
            <a:spLocks noGrp="1"/>
          </p:cNvSpPr>
          <p:nvPr>
            <p:ph type="title" idx="7" hasCustomPrompt="1"/>
          </p:nvPr>
        </p:nvSpPr>
        <p:spPr>
          <a:xfrm>
            <a:off x="4575050" y="1610425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1" name="Google Shape;5501;p13"/>
          <p:cNvSpPr txBox="1">
            <a:spLocks noGrp="1"/>
          </p:cNvSpPr>
          <p:nvPr>
            <p:ph type="subTitle" idx="8"/>
          </p:nvPr>
        </p:nvSpPr>
        <p:spPr>
          <a:xfrm>
            <a:off x="5428191" y="1610425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2" name="Google Shape;5502;p13"/>
          <p:cNvSpPr txBox="1">
            <a:spLocks noGrp="1"/>
          </p:cNvSpPr>
          <p:nvPr>
            <p:ph type="title" idx="9" hasCustomPrompt="1"/>
          </p:nvPr>
        </p:nvSpPr>
        <p:spPr>
          <a:xfrm>
            <a:off x="4575050" y="2648537"/>
            <a:ext cx="736500" cy="3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3" name="Google Shape;5503;p13"/>
          <p:cNvSpPr txBox="1">
            <a:spLocks noGrp="1"/>
          </p:cNvSpPr>
          <p:nvPr>
            <p:ph type="subTitle" idx="13"/>
          </p:nvPr>
        </p:nvSpPr>
        <p:spPr>
          <a:xfrm>
            <a:off x="5428191" y="2646437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4" name="Google Shape;5504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5050" y="3685752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5" name="Google Shape;5505;p13"/>
          <p:cNvSpPr txBox="1">
            <a:spLocks noGrp="1"/>
          </p:cNvSpPr>
          <p:nvPr>
            <p:ph type="subTitle" idx="15"/>
          </p:nvPr>
        </p:nvSpPr>
        <p:spPr>
          <a:xfrm>
            <a:off x="5428191" y="3685752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06" name="Google Shape;5506;p13"/>
          <p:cNvGrpSpPr/>
          <p:nvPr/>
        </p:nvGrpSpPr>
        <p:grpSpPr>
          <a:xfrm>
            <a:off x="466400" y="4388350"/>
            <a:ext cx="7842416" cy="456872"/>
            <a:chOff x="466400" y="4388350"/>
            <a:chExt cx="7842416" cy="456872"/>
          </a:xfrm>
        </p:grpSpPr>
        <p:grpSp>
          <p:nvGrpSpPr>
            <p:cNvPr id="5507" name="Google Shape;5507;p13"/>
            <p:cNvGrpSpPr/>
            <p:nvPr/>
          </p:nvGrpSpPr>
          <p:grpSpPr>
            <a:xfrm>
              <a:off x="4975110" y="4608254"/>
              <a:ext cx="208157" cy="236967"/>
              <a:chOff x="4975110" y="4608254"/>
              <a:chExt cx="208157" cy="236967"/>
            </a:xfrm>
          </p:grpSpPr>
          <p:sp>
            <p:nvSpPr>
              <p:cNvPr id="5508" name="Google Shape;5508;p13"/>
              <p:cNvSpPr/>
              <p:nvPr/>
            </p:nvSpPr>
            <p:spPr>
              <a:xfrm flipH="1">
                <a:off x="4975110" y="4608254"/>
                <a:ext cx="208157" cy="236967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9" name="Google Shape;5509;p13"/>
              <p:cNvSpPr/>
              <p:nvPr/>
            </p:nvSpPr>
            <p:spPr>
              <a:xfrm flipH="1">
                <a:off x="5015547" y="4660217"/>
                <a:ext cx="127281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13"/>
              <p:cNvSpPr/>
              <p:nvPr/>
            </p:nvSpPr>
            <p:spPr>
              <a:xfrm flipH="1">
                <a:off x="5009785" y="4665979"/>
                <a:ext cx="127281" cy="12151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13"/>
              <p:cNvSpPr/>
              <p:nvPr/>
            </p:nvSpPr>
            <p:spPr>
              <a:xfrm flipH="1">
                <a:off x="5044460" y="4694893"/>
                <a:ext cx="80978" cy="6945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2" name="Google Shape;5512;p13"/>
            <p:cNvGrpSpPr/>
            <p:nvPr/>
          </p:nvGrpSpPr>
          <p:grpSpPr>
            <a:xfrm flipH="1">
              <a:off x="466400" y="4388350"/>
              <a:ext cx="230087" cy="393387"/>
              <a:chOff x="1267792" y="5309150"/>
              <a:chExt cx="230087" cy="393387"/>
            </a:xfrm>
          </p:grpSpPr>
          <p:sp>
            <p:nvSpPr>
              <p:cNvPr id="5513" name="Google Shape;5513;p13"/>
              <p:cNvSpPr/>
              <p:nvPr/>
            </p:nvSpPr>
            <p:spPr>
              <a:xfrm>
                <a:off x="1267792" y="5309150"/>
                <a:ext cx="230087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5955" extrusionOk="0">
                    <a:moveTo>
                      <a:pt x="3483" y="1"/>
                    </a:moveTo>
                    <a:lnTo>
                      <a:pt x="3483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13"/>
              <p:cNvSpPr/>
              <p:nvPr/>
            </p:nvSpPr>
            <p:spPr>
              <a:xfrm>
                <a:off x="1416227" y="5309150"/>
                <a:ext cx="81650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955" extrusionOk="0">
                    <a:moveTo>
                      <a:pt x="1236" y="1"/>
                    </a:moveTo>
                    <a:lnTo>
                      <a:pt x="1236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13"/>
              <p:cNvSpPr/>
              <p:nvPr/>
            </p:nvSpPr>
            <p:spPr>
              <a:xfrm>
                <a:off x="1312316" y="5309150"/>
                <a:ext cx="44591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955" extrusionOk="0">
                    <a:moveTo>
                      <a:pt x="674" y="1"/>
                    </a:moveTo>
                    <a:lnTo>
                      <a:pt x="674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6" name="Google Shape;5516;p13"/>
            <p:cNvGrpSpPr/>
            <p:nvPr/>
          </p:nvGrpSpPr>
          <p:grpSpPr>
            <a:xfrm flipH="1">
              <a:off x="7441113" y="4705024"/>
              <a:ext cx="356261" cy="81650"/>
              <a:chOff x="1962943" y="5517637"/>
              <a:chExt cx="356261" cy="81650"/>
            </a:xfrm>
          </p:grpSpPr>
          <p:sp>
            <p:nvSpPr>
              <p:cNvPr id="5517" name="Google Shape;5517;p13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8" name="Google Shape;5518;p13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9" name="Google Shape;5519;p13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0" name="Google Shape;5520;p13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1" name="Google Shape;5521;p13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2" name="Google Shape;5522;p13"/>
            <p:cNvGrpSpPr/>
            <p:nvPr/>
          </p:nvGrpSpPr>
          <p:grpSpPr>
            <a:xfrm flipH="1">
              <a:off x="8056467" y="4536578"/>
              <a:ext cx="252349" cy="252349"/>
              <a:chOff x="1647575" y="5358103"/>
              <a:chExt cx="252349" cy="252349"/>
            </a:xfrm>
          </p:grpSpPr>
          <p:sp>
            <p:nvSpPr>
              <p:cNvPr id="5523" name="Google Shape;5523;p13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4" name="Google Shape;5524;p13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5" name="Google Shape;5525;p13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6" name="Google Shape;5526;p13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bg>
      <p:bgPr>
        <a:gradFill>
          <a:gsLst>
            <a:gs pos="0">
              <a:schemeClr val="accent6"/>
            </a:gs>
            <a:gs pos="50000">
              <a:schemeClr val="accent6"/>
            </a:gs>
            <a:gs pos="100000">
              <a:schemeClr val="dk1"/>
            </a:gs>
          </a:gsLst>
          <a:lin ang="18900044" scaled="0"/>
        </a:gradFill>
        <a:effectLst/>
      </p:bgPr>
    </p:bg>
    <p:spTree>
      <p:nvGrpSpPr>
        <p:cNvPr id="1" name="Shape 6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8" name="Google Shape;6658;p16"/>
          <p:cNvGrpSpPr/>
          <p:nvPr/>
        </p:nvGrpSpPr>
        <p:grpSpPr>
          <a:xfrm rot="10800000">
            <a:off x="-64972" y="-24467"/>
            <a:ext cx="9206955" cy="2512761"/>
            <a:chOff x="1851250" y="1720850"/>
            <a:chExt cx="3539775" cy="966075"/>
          </a:xfrm>
        </p:grpSpPr>
        <p:sp>
          <p:nvSpPr>
            <p:cNvPr id="6659" name="Google Shape;6659;p16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16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16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16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16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16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16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16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16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16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16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16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16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16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16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16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16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16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16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16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16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16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16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16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16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16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16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16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16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16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16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16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16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16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16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16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16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16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16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16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16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16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16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16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16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16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16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16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16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16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16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16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16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16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16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16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16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16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16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16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16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16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16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16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16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16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16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16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16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16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16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16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16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16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16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16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16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16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16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16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16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16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16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16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16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16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16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16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16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16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16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16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16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16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16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16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16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16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16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16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16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16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16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16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16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16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16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16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16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16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16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16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16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16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16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16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16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16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16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16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16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16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16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16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16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16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16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16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16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16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16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16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16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16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16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16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16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16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16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16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16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16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16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16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16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16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16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16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16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16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16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16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16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16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16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16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16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16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16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16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16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16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16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16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16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16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16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16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16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16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16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16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16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16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16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16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16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16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16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16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16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16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16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16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16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16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16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16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16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16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16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16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16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16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16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16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16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16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16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16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16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16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16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16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16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16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16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16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16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16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16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16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16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16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16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16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16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16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16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16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16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16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16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16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16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16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16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16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16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16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16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16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16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16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16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16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16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16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16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16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16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16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16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16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16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16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16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16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16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16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16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16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16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16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16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16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16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16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16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16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16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16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16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16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16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16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16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16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16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16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16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16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16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16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16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16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16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16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16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16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16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16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16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16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16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16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16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16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16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16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16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16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16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16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16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16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16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16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16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16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16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16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16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16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16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16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16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16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16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16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16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16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16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16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16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16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5" name="Google Shape;6975;p16"/>
          <p:cNvGrpSpPr/>
          <p:nvPr/>
        </p:nvGrpSpPr>
        <p:grpSpPr>
          <a:xfrm rot="10800000">
            <a:off x="79" y="2974591"/>
            <a:ext cx="9143721" cy="2251922"/>
            <a:chOff x="-347225" y="-1310325"/>
            <a:chExt cx="7672194" cy="1889514"/>
          </a:xfrm>
        </p:grpSpPr>
        <p:sp>
          <p:nvSpPr>
            <p:cNvPr id="6976" name="Google Shape;6976;p16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16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16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16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16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16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16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16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16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16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16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16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16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16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16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16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16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16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16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16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16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16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16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16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16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16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16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16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16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16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16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16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16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16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16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16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16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16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16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16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16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16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16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16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16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16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16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16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16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16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16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16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16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16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16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16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16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16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16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16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16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16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16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16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16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16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16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16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16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16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16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16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16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16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16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16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16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16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16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16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16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16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16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16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16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16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16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16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16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16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16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16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16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16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16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16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16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16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16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16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16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16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16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16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16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16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16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16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16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16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16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16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16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16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16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16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16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16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16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16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16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16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16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16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16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16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16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16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16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16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16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7" name="Google Shape;7107;p16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7108" name="Google Shape;7108;p16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9" name="Google Shape;7109;p16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7110" name="Google Shape;7110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5" name="Google Shape;7115;p16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7116" name="Google Shape;7116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21" name="Google Shape;7121;p16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2" name="Google Shape;7122;p16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7123" name="Google Shape;7123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28" name="Google Shape;7128;p16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7129" name="Google Shape;7129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4" name="Google Shape;7134;p16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7135" name="Google Shape;7135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0" name="Google Shape;7140;p16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7141" name="Google Shape;7141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6" name="Google Shape;7146;p16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7147" name="Google Shape;7147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2" name="Google Shape;7152;p16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7153" name="Google Shape;7153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8" name="Google Shape;7158;p16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7159" name="Google Shape;7159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0" name="Google Shape;7160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4" name="Google Shape;7164;p16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7165" name="Google Shape;7165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0" name="Google Shape;7170;p16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7171" name="Google Shape;7171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6" name="Google Shape;7176;p16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7177" name="Google Shape;7177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0" name="Google Shape;7180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7181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2" name="Google Shape;7182;p16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7183" name="Google Shape;7183;p16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16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16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16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16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88" name="Google Shape;7188;p16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9" name="Google Shape;7189;p16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90" name="Google Shape;7190;p16"/>
          <p:cNvSpPr txBox="1">
            <a:spLocks noGrp="1"/>
          </p:cNvSpPr>
          <p:nvPr>
            <p:ph type="subTitle" idx="1"/>
          </p:nvPr>
        </p:nvSpPr>
        <p:spPr>
          <a:xfrm>
            <a:off x="714675" y="1185294"/>
            <a:ext cx="38124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1" name="Google Shape;7191;p16"/>
          <p:cNvSpPr txBox="1">
            <a:spLocks noGrp="1"/>
          </p:cNvSpPr>
          <p:nvPr>
            <p:ph type="subTitle" idx="2"/>
          </p:nvPr>
        </p:nvSpPr>
        <p:spPr>
          <a:xfrm>
            <a:off x="714675" y="1613547"/>
            <a:ext cx="32598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2" name="Google Shape;7192;p16"/>
          <p:cNvSpPr txBox="1">
            <a:spLocks noGrp="1"/>
          </p:cNvSpPr>
          <p:nvPr>
            <p:ph type="subTitle" idx="3"/>
          </p:nvPr>
        </p:nvSpPr>
        <p:spPr>
          <a:xfrm>
            <a:off x="4584842" y="1185294"/>
            <a:ext cx="38124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3" name="Google Shape;7193;p16"/>
          <p:cNvSpPr txBox="1">
            <a:spLocks noGrp="1"/>
          </p:cNvSpPr>
          <p:nvPr>
            <p:ph type="subTitle" idx="4"/>
          </p:nvPr>
        </p:nvSpPr>
        <p:spPr>
          <a:xfrm>
            <a:off x="4584842" y="1613547"/>
            <a:ext cx="32598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4" name="Google Shape;7194;p16"/>
          <p:cNvSpPr txBox="1">
            <a:spLocks noGrp="1"/>
          </p:cNvSpPr>
          <p:nvPr>
            <p:ph type="subTitle" idx="5"/>
          </p:nvPr>
        </p:nvSpPr>
        <p:spPr>
          <a:xfrm>
            <a:off x="714675" y="2802030"/>
            <a:ext cx="38124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5" name="Google Shape;7195;p16"/>
          <p:cNvSpPr txBox="1">
            <a:spLocks noGrp="1"/>
          </p:cNvSpPr>
          <p:nvPr>
            <p:ph type="subTitle" idx="6"/>
          </p:nvPr>
        </p:nvSpPr>
        <p:spPr>
          <a:xfrm>
            <a:off x="714675" y="3230380"/>
            <a:ext cx="32598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6" name="Google Shape;7196;p16"/>
          <p:cNvSpPr txBox="1">
            <a:spLocks noGrp="1"/>
          </p:cNvSpPr>
          <p:nvPr>
            <p:ph type="subTitle" idx="7"/>
          </p:nvPr>
        </p:nvSpPr>
        <p:spPr>
          <a:xfrm>
            <a:off x="4584842" y="2802030"/>
            <a:ext cx="38124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7" name="Google Shape;7197;p16"/>
          <p:cNvSpPr txBox="1">
            <a:spLocks noGrp="1"/>
          </p:cNvSpPr>
          <p:nvPr>
            <p:ph type="subTitle" idx="8"/>
          </p:nvPr>
        </p:nvSpPr>
        <p:spPr>
          <a:xfrm>
            <a:off x="4584842" y="3230380"/>
            <a:ext cx="32598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8" name="Google Shape;7198;p16"/>
          <p:cNvGrpSpPr/>
          <p:nvPr/>
        </p:nvGrpSpPr>
        <p:grpSpPr>
          <a:xfrm>
            <a:off x="1317510" y="4475313"/>
            <a:ext cx="7363237" cy="369909"/>
            <a:chOff x="1317510" y="4475313"/>
            <a:chExt cx="7363237" cy="369909"/>
          </a:xfrm>
        </p:grpSpPr>
        <p:grpSp>
          <p:nvGrpSpPr>
            <p:cNvPr id="7199" name="Google Shape;7199;p16"/>
            <p:cNvGrpSpPr/>
            <p:nvPr/>
          </p:nvGrpSpPr>
          <p:grpSpPr>
            <a:xfrm>
              <a:off x="1317510" y="4608254"/>
              <a:ext cx="208157" cy="236967"/>
              <a:chOff x="1317510" y="4608254"/>
              <a:chExt cx="208157" cy="236967"/>
            </a:xfrm>
          </p:grpSpPr>
          <p:sp>
            <p:nvSpPr>
              <p:cNvPr id="7200" name="Google Shape;7200;p16"/>
              <p:cNvSpPr/>
              <p:nvPr/>
            </p:nvSpPr>
            <p:spPr>
              <a:xfrm flipH="1">
                <a:off x="1317510" y="4608254"/>
                <a:ext cx="208157" cy="236967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16"/>
              <p:cNvSpPr/>
              <p:nvPr/>
            </p:nvSpPr>
            <p:spPr>
              <a:xfrm flipH="1">
                <a:off x="1357947" y="4660217"/>
                <a:ext cx="127281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16"/>
              <p:cNvSpPr/>
              <p:nvPr/>
            </p:nvSpPr>
            <p:spPr>
              <a:xfrm flipH="1">
                <a:off x="1352185" y="4665979"/>
                <a:ext cx="127281" cy="12151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16"/>
              <p:cNvSpPr/>
              <p:nvPr/>
            </p:nvSpPr>
            <p:spPr>
              <a:xfrm flipH="1">
                <a:off x="1386860" y="4694893"/>
                <a:ext cx="80978" cy="6945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4" name="Google Shape;7204;p16"/>
            <p:cNvGrpSpPr/>
            <p:nvPr/>
          </p:nvGrpSpPr>
          <p:grpSpPr>
            <a:xfrm flipH="1">
              <a:off x="8524655" y="4475313"/>
              <a:ext cx="156092" cy="306422"/>
              <a:chOff x="474406" y="2974600"/>
              <a:chExt cx="106759" cy="209577"/>
            </a:xfrm>
          </p:grpSpPr>
          <p:sp>
            <p:nvSpPr>
              <p:cNvPr id="7205" name="Google Shape;7205;p16"/>
              <p:cNvSpPr/>
              <p:nvPr/>
            </p:nvSpPr>
            <p:spPr>
              <a:xfrm>
                <a:off x="474406" y="2974600"/>
                <a:ext cx="106759" cy="209577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2978" extrusionOk="0">
                    <a:moveTo>
                      <a:pt x="1517" y="2977"/>
                    </a:moveTo>
                    <a:lnTo>
                      <a:pt x="0" y="2977"/>
                    </a:lnTo>
                    <a:lnTo>
                      <a:pt x="0" y="731"/>
                    </a:lnTo>
                    <a:cubicBezTo>
                      <a:pt x="0" y="0"/>
                      <a:pt x="1517" y="0"/>
                      <a:pt x="1517" y="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16"/>
              <p:cNvSpPr/>
              <p:nvPr/>
            </p:nvSpPr>
            <p:spPr>
              <a:xfrm>
                <a:off x="474406" y="2982482"/>
                <a:ext cx="98877" cy="20169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866" extrusionOk="0">
                    <a:moveTo>
                      <a:pt x="1405" y="2865"/>
                    </a:moveTo>
                    <a:lnTo>
                      <a:pt x="0" y="2865"/>
                    </a:lnTo>
                    <a:lnTo>
                      <a:pt x="0" y="619"/>
                    </a:lnTo>
                    <a:cubicBezTo>
                      <a:pt x="0" y="506"/>
                      <a:pt x="57" y="338"/>
                      <a:pt x="169" y="282"/>
                    </a:cubicBezTo>
                    <a:cubicBezTo>
                      <a:pt x="618" y="1"/>
                      <a:pt x="1405" y="169"/>
                      <a:pt x="1405" y="675"/>
                    </a:cubicBezTo>
                    <a:lnTo>
                      <a:pt x="1405" y="2865"/>
                    </a:lnTo>
                    <a:close/>
                  </a:path>
                </a:pathLst>
              </a:custGeom>
              <a:solidFill>
                <a:srgbClr val="7A7A7A">
                  <a:alpha val="6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16"/>
              <p:cNvSpPr/>
              <p:nvPr/>
            </p:nvSpPr>
            <p:spPr>
              <a:xfrm>
                <a:off x="482288" y="3014151"/>
                <a:ext cx="83113" cy="98877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05" extrusionOk="0">
                    <a:moveTo>
                      <a:pt x="1068" y="618"/>
                    </a:moveTo>
                    <a:cubicBezTo>
                      <a:pt x="1180" y="1404"/>
                      <a:pt x="1" y="1404"/>
                      <a:pt x="57" y="618"/>
                    </a:cubicBezTo>
                    <a:cubicBezTo>
                      <a:pt x="169" y="0"/>
                      <a:pt x="1012" y="0"/>
                      <a:pt x="1068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7208;p16"/>
              <p:cNvSpPr/>
              <p:nvPr/>
            </p:nvSpPr>
            <p:spPr>
              <a:xfrm>
                <a:off x="482288" y="3029915"/>
                <a:ext cx="79172" cy="59397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844" extrusionOk="0">
                    <a:moveTo>
                      <a:pt x="225" y="57"/>
                    </a:moveTo>
                    <a:cubicBezTo>
                      <a:pt x="338" y="1"/>
                      <a:pt x="394" y="1"/>
                      <a:pt x="506" y="1"/>
                    </a:cubicBezTo>
                    <a:cubicBezTo>
                      <a:pt x="899" y="1"/>
                      <a:pt x="1124" y="450"/>
                      <a:pt x="956" y="787"/>
                    </a:cubicBezTo>
                    <a:cubicBezTo>
                      <a:pt x="843" y="843"/>
                      <a:pt x="787" y="843"/>
                      <a:pt x="675" y="843"/>
                    </a:cubicBezTo>
                    <a:cubicBezTo>
                      <a:pt x="282" y="843"/>
                      <a:pt x="1" y="394"/>
                      <a:pt x="225" y="57"/>
                    </a:cubicBezTo>
                    <a:close/>
                  </a:path>
                </a:pathLst>
              </a:custGeom>
              <a:solidFill>
                <a:srgbClr val="7A7A7A">
                  <a:alpha val="6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9" name="Google Shape;7209;p16"/>
            <p:cNvGrpSpPr/>
            <p:nvPr/>
          </p:nvGrpSpPr>
          <p:grpSpPr>
            <a:xfrm flipH="1">
              <a:off x="3402513" y="4681212"/>
              <a:ext cx="356261" cy="81650"/>
              <a:chOff x="1962943" y="5517637"/>
              <a:chExt cx="356261" cy="81650"/>
            </a:xfrm>
          </p:grpSpPr>
          <p:sp>
            <p:nvSpPr>
              <p:cNvPr id="7210" name="Google Shape;7210;p16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16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16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16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16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5" name="Google Shape;7215;p16"/>
            <p:cNvGrpSpPr/>
            <p:nvPr/>
          </p:nvGrpSpPr>
          <p:grpSpPr>
            <a:xfrm flipH="1">
              <a:off x="4246467" y="4536578"/>
              <a:ext cx="252349" cy="252349"/>
              <a:chOff x="1647575" y="5358103"/>
              <a:chExt cx="252349" cy="252349"/>
            </a:xfrm>
          </p:grpSpPr>
          <p:sp>
            <p:nvSpPr>
              <p:cNvPr id="7216" name="Google Shape;7216;p16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16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16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16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bg>
      <p:bgPr>
        <a:gradFill>
          <a:gsLst>
            <a:gs pos="0">
              <a:schemeClr val="accent6"/>
            </a:gs>
            <a:gs pos="40000">
              <a:schemeClr val="accent6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1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5" name="Google Shape;12015;p26"/>
          <p:cNvGrpSpPr/>
          <p:nvPr/>
        </p:nvGrpSpPr>
        <p:grpSpPr>
          <a:xfrm flipH="1"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12016" name="Google Shape;12016;p26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7" name="Google Shape;12017;p26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8" name="Google Shape;12018;p26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9" name="Google Shape;12019;p26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0" name="Google Shape;12020;p26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1" name="Google Shape;12021;p26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2" name="Google Shape;12022;p26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3" name="Google Shape;12023;p26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4" name="Google Shape;12024;p26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5" name="Google Shape;12025;p26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6" name="Google Shape;12026;p26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7" name="Google Shape;12027;p26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8" name="Google Shape;12028;p26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9" name="Google Shape;12029;p26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0" name="Google Shape;12030;p26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1" name="Google Shape;12031;p26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2" name="Google Shape;12032;p26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3" name="Google Shape;12033;p26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4" name="Google Shape;12034;p26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5" name="Google Shape;12035;p26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6" name="Google Shape;12036;p26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7" name="Google Shape;12037;p26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8" name="Google Shape;12038;p26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9" name="Google Shape;12039;p26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0" name="Google Shape;12040;p26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1" name="Google Shape;12041;p26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2" name="Google Shape;12042;p26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3" name="Google Shape;12043;p26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4" name="Google Shape;12044;p26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5" name="Google Shape;12045;p26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6" name="Google Shape;12046;p26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7" name="Google Shape;12047;p26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8" name="Google Shape;12048;p26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9" name="Google Shape;12049;p26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0" name="Google Shape;12050;p26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1" name="Google Shape;12051;p26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2" name="Google Shape;12052;p26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3" name="Google Shape;12053;p26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4" name="Google Shape;12054;p26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5" name="Google Shape;12055;p26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6" name="Google Shape;12056;p26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7" name="Google Shape;12057;p26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8" name="Google Shape;12058;p26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9" name="Google Shape;12059;p26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0" name="Google Shape;12060;p26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1" name="Google Shape;12061;p26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2" name="Google Shape;12062;p26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3" name="Google Shape;12063;p26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4" name="Google Shape;12064;p26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5" name="Google Shape;12065;p26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6" name="Google Shape;12066;p26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7" name="Google Shape;12067;p26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8" name="Google Shape;12068;p26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9" name="Google Shape;12069;p26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0" name="Google Shape;12070;p26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1" name="Google Shape;12071;p26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2" name="Google Shape;12072;p26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3" name="Google Shape;12073;p26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4" name="Google Shape;12074;p26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5" name="Google Shape;12075;p26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6" name="Google Shape;12076;p26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7" name="Google Shape;12077;p26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8" name="Google Shape;12078;p26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9" name="Google Shape;12079;p26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0" name="Google Shape;12080;p26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1" name="Google Shape;12081;p26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2" name="Google Shape;12082;p26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3" name="Google Shape;12083;p26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4" name="Google Shape;12084;p26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5" name="Google Shape;12085;p26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6" name="Google Shape;12086;p26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7" name="Google Shape;12087;p26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8" name="Google Shape;12088;p26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9" name="Google Shape;12089;p26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0" name="Google Shape;12090;p26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1" name="Google Shape;12091;p26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2" name="Google Shape;12092;p26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3" name="Google Shape;12093;p26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4" name="Google Shape;12094;p26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5" name="Google Shape;12095;p26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6" name="Google Shape;12096;p26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7" name="Google Shape;12097;p26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8" name="Google Shape;12098;p26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9" name="Google Shape;12099;p26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0" name="Google Shape;12100;p26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1" name="Google Shape;12101;p26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2" name="Google Shape;12102;p26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3" name="Google Shape;12103;p26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4" name="Google Shape;12104;p26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5" name="Google Shape;12105;p26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6" name="Google Shape;12106;p26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7" name="Google Shape;12107;p26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8" name="Google Shape;12108;p26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9" name="Google Shape;12109;p26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0" name="Google Shape;12110;p26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1" name="Google Shape;12111;p26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2" name="Google Shape;12112;p26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3" name="Google Shape;12113;p26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4" name="Google Shape;12114;p26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5" name="Google Shape;12115;p26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6" name="Google Shape;12116;p26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7" name="Google Shape;12117;p26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8" name="Google Shape;12118;p26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9" name="Google Shape;12119;p26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0" name="Google Shape;12120;p26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1" name="Google Shape;12121;p26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2" name="Google Shape;12122;p26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3" name="Google Shape;12123;p26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4" name="Google Shape;12124;p26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5" name="Google Shape;12125;p26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6" name="Google Shape;12126;p26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7" name="Google Shape;12127;p26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8" name="Google Shape;12128;p26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9" name="Google Shape;12129;p26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0" name="Google Shape;12130;p26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1" name="Google Shape;12131;p26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2" name="Google Shape;12132;p26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3" name="Google Shape;12133;p26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4" name="Google Shape;12134;p26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5" name="Google Shape;12135;p26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6" name="Google Shape;12136;p26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7" name="Google Shape;12137;p26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8" name="Google Shape;12138;p26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9" name="Google Shape;12139;p26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0" name="Google Shape;12140;p26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1" name="Google Shape;12141;p26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2" name="Google Shape;12142;p26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3" name="Google Shape;12143;p26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4" name="Google Shape;12144;p26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5" name="Google Shape;12145;p26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6" name="Google Shape;12146;p26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7" name="Google Shape;12147;p26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8" name="Google Shape;12148;p26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9" name="Google Shape;12149;p26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0" name="Google Shape;12150;p26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1" name="Google Shape;12151;p26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2" name="Google Shape;12152;p26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3" name="Google Shape;12153;p26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4" name="Google Shape;12154;p26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5" name="Google Shape;12155;p26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6" name="Google Shape;12156;p26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7" name="Google Shape;12157;p26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8" name="Google Shape;12158;p26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9" name="Google Shape;12159;p26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0" name="Google Shape;12160;p26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1" name="Google Shape;12161;p26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2" name="Google Shape;12162;p26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3" name="Google Shape;12163;p26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4" name="Google Shape;12164;p26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5" name="Google Shape;12165;p26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6" name="Google Shape;12166;p26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7" name="Google Shape;12167;p26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8" name="Google Shape;12168;p26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9" name="Google Shape;12169;p26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0" name="Google Shape;12170;p26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1" name="Google Shape;12171;p26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2" name="Google Shape;12172;p26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3" name="Google Shape;12173;p26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4" name="Google Shape;12174;p26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5" name="Google Shape;12175;p26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6" name="Google Shape;12176;p26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7" name="Google Shape;12177;p26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8" name="Google Shape;12178;p26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9" name="Google Shape;12179;p26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0" name="Google Shape;12180;p26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1" name="Google Shape;12181;p26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2" name="Google Shape;12182;p26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3" name="Google Shape;12183;p26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4" name="Google Shape;12184;p26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5" name="Google Shape;12185;p26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6" name="Google Shape;12186;p26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7" name="Google Shape;12187;p26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8" name="Google Shape;12188;p26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9" name="Google Shape;12189;p26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0" name="Google Shape;12190;p26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1" name="Google Shape;12191;p26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2" name="Google Shape;12192;p26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3" name="Google Shape;12193;p26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4" name="Google Shape;12194;p26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5" name="Google Shape;12195;p26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6" name="Google Shape;12196;p26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7" name="Google Shape;12197;p26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8" name="Google Shape;12198;p26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9" name="Google Shape;12199;p26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0" name="Google Shape;12200;p26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1" name="Google Shape;12201;p26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2" name="Google Shape;12202;p26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3" name="Google Shape;12203;p26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4" name="Google Shape;12204;p26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5" name="Google Shape;12205;p26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6" name="Google Shape;12206;p26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7" name="Google Shape;12207;p26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8" name="Google Shape;12208;p26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9" name="Google Shape;12209;p26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0" name="Google Shape;12210;p26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1" name="Google Shape;12211;p26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2" name="Google Shape;12212;p26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3" name="Google Shape;12213;p26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4" name="Google Shape;12214;p26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5" name="Google Shape;12215;p26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6" name="Google Shape;12216;p26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7" name="Google Shape;12217;p26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8" name="Google Shape;12218;p26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9" name="Google Shape;12219;p26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0" name="Google Shape;12220;p26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1" name="Google Shape;12221;p26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2" name="Google Shape;12222;p26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3" name="Google Shape;12223;p26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4" name="Google Shape;12224;p26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5" name="Google Shape;12225;p26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6" name="Google Shape;12226;p26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7" name="Google Shape;12227;p26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8" name="Google Shape;12228;p26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9" name="Google Shape;12229;p26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0" name="Google Shape;12230;p26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1" name="Google Shape;12231;p26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2" name="Google Shape;12232;p26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3" name="Google Shape;12233;p26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4" name="Google Shape;12234;p26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5" name="Google Shape;12235;p26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6" name="Google Shape;12236;p26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7" name="Google Shape;12237;p26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8" name="Google Shape;12238;p26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9" name="Google Shape;12239;p26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0" name="Google Shape;12240;p26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1" name="Google Shape;12241;p26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2" name="Google Shape;12242;p26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3" name="Google Shape;12243;p26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4" name="Google Shape;12244;p26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5" name="Google Shape;12245;p26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6" name="Google Shape;12246;p26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7" name="Google Shape;12247;p26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8" name="Google Shape;12248;p26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9" name="Google Shape;12249;p26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0" name="Google Shape;12250;p26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1" name="Google Shape;12251;p26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2" name="Google Shape;12252;p26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3" name="Google Shape;12253;p26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4" name="Google Shape;12254;p26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5" name="Google Shape;12255;p26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6" name="Google Shape;12256;p26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7" name="Google Shape;12257;p26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8" name="Google Shape;12258;p26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9" name="Google Shape;12259;p26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0" name="Google Shape;12260;p26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1" name="Google Shape;12261;p26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6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6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6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6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6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6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6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6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6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6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6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6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6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6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6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6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6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6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6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6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6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6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6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6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6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6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6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6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6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6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6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6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6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6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6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6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6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6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6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6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6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6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6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6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6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6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6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6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6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6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6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6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6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6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6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6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6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6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6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6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6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6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6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6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6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6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6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6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6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6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2" name="Google Shape;12332;p26"/>
          <p:cNvGrpSpPr/>
          <p:nvPr/>
        </p:nvGrpSpPr>
        <p:grpSpPr>
          <a:xfrm flipH="1">
            <a:off x="12563" y="56"/>
            <a:ext cx="9143721" cy="2251922"/>
            <a:chOff x="-347225" y="-1310325"/>
            <a:chExt cx="7672194" cy="1889514"/>
          </a:xfrm>
        </p:grpSpPr>
        <p:sp>
          <p:nvSpPr>
            <p:cNvPr id="12333" name="Google Shape;12333;p26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6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6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6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6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6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6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6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6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6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6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6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6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6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6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6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6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6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6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6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6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6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6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6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6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6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6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6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6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6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6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6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6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6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6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6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6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6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6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6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6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6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6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6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6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6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6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6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6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6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6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6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6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6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6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6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6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6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6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6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6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6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6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6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6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6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6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6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6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6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6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6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6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6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6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6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6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6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6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6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6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6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6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6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6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6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6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6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6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6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6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6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6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6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6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6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6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6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6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6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6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6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6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6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6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6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6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6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6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6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6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6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6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6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6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6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6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6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6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6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6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6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6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6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6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6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6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6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6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6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6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4" name="Google Shape;12464;p26"/>
          <p:cNvGrpSpPr/>
          <p:nvPr/>
        </p:nvGrpSpPr>
        <p:grpSpPr>
          <a:xfrm>
            <a:off x="-440153" y="-571784"/>
            <a:ext cx="10599540" cy="5527826"/>
            <a:chOff x="-440153" y="-571784"/>
            <a:chExt cx="10599540" cy="5527826"/>
          </a:xfrm>
        </p:grpSpPr>
        <p:grpSp>
          <p:nvGrpSpPr>
            <p:cNvPr id="12465" name="Google Shape;12465;p26"/>
            <p:cNvGrpSpPr/>
            <p:nvPr/>
          </p:nvGrpSpPr>
          <p:grpSpPr>
            <a:xfrm rot="8407602" flipH="1">
              <a:off x="7045886" y="12132"/>
              <a:ext cx="2672379" cy="2345482"/>
              <a:chOff x="7103607" y="158760"/>
              <a:chExt cx="2741185" cy="2405871"/>
            </a:xfrm>
          </p:grpSpPr>
          <p:sp>
            <p:nvSpPr>
              <p:cNvPr id="12466" name="Google Shape;12466;p26"/>
              <p:cNvSpPr/>
              <p:nvPr/>
            </p:nvSpPr>
            <p:spPr>
              <a:xfrm rot="923072" flipH="1">
                <a:off x="8757029" y="1390196"/>
                <a:ext cx="963666" cy="1065701"/>
              </a:xfrm>
              <a:custGeom>
                <a:avLst/>
                <a:gdLst/>
                <a:ahLst/>
                <a:cxnLst/>
                <a:rect l="l" t="t" r="r" b="b"/>
                <a:pathLst>
                  <a:path w="14450" h="15980" extrusionOk="0">
                    <a:moveTo>
                      <a:pt x="14450" y="4114"/>
                    </a:moveTo>
                    <a:lnTo>
                      <a:pt x="9238" y="1"/>
                    </a:lnTo>
                    <a:lnTo>
                      <a:pt x="0" y="11888"/>
                    </a:lnTo>
                    <a:lnTo>
                      <a:pt x="5190" y="159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7" name="Google Shape;12467;p26"/>
              <p:cNvSpPr/>
              <p:nvPr/>
            </p:nvSpPr>
            <p:spPr>
              <a:xfrm rot="923072" flipH="1">
                <a:off x="8758525" y="1432433"/>
                <a:ext cx="906246" cy="1016884"/>
              </a:xfrm>
              <a:custGeom>
                <a:avLst/>
                <a:gdLst/>
                <a:ahLst/>
                <a:cxnLst/>
                <a:rect l="l" t="t" r="r" b="b"/>
                <a:pathLst>
                  <a:path w="13589" h="15248" extrusionOk="0">
                    <a:moveTo>
                      <a:pt x="1" y="11759"/>
                    </a:moveTo>
                    <a:lnTo>
                      <a:pt x="4437" y="15247"/>
                    </a:lnTo>
                    <a:lnTo>
                      <a:pt x="13589" y="3511"/>
                    </a:lnTo>
                    <a:lnTo>
                      <a:pt x="91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8" name="Google Shape;12468;p26"/>
              <p:cNvSpPr/>
              <p:nvPr/>
            </p:nvSpPr>
            <p:spPr>
              <a:xfrm rot="923072" flipH="1">
                <a:off x="8811828" y="1439434"/>
                <a:ext cx="855962" cy="976670"/>
              </a:xfrm>
              <a:custGeom>
                <a:avLst/>
                <a:gdLst/>
                <a:ahLst/>
                <a:cxnLst/>
                <a:rect l="l" t="t" r="r" b="b"/>
                <a:pathLst>
                  <a:path w="12835" h="14645" extrusionOk="0">
                    <a:moveTo>
                      <a:pt x="12835" y="2930"/>
                    </a:moveTo>
                    <a:lnTo>
                      <a:pt x="9131" y="1"/>
                    </a:lnTo>
                    <a:lnTo>
                      <a:pt x="0" y="11716"/>
                    </a:lnTo>
                    <a:lnTo>
                      <a:pt x="3726" y="14644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9" name="Google Shape;12469;p26"/>
              <p:cNvSpPr/>
              <p:nvPr/>
            </p:nvSpPr>
            <p:spPr>
              <a:xfrm rot="3331772" flipH="1">
                <a:off x="8263789" y="876268"/>
                <a:ext cx="818680" cy="652023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9777" extrusionOk="0">
                    <a:moveTo>
                      <a:pt x="9820" y="9777"/>
                    </a:moveTo>
                    <a:lnTo>
                      <a:pt x="12275" y="5362"/>
                    </a:lnTo>
                    <a:lnTo>
                      <a:pt x="2456" y="0"/>
                    </a:lnTo>
                    <a:lnTo>
                      <a:pt x="1" y="44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0" name="Google Shape;12470;p26"/>
              <p:cNvSpPr/>
              <p:nvPr/>
            </p:nvSpPr>
            <p:spPr>
              <a:xfrm rot="3331772" flipH="1">
                <a:off x="8215349" y="830790"/>
                <a:ext cx="789870" cy="613276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9196" extrusionOk="0">
                    <a:moveTo>
                      <a:pt x="11844" y="5534"/>
                    </a:moveTo>
                    <a:lnTo>
                      <a:pt x="2132" y="0"/>
                    </a:lnTo>
                    <a:lnTo>
                      <a:pt x="0" y="3661"/>
                    </a:lnTo>
                    <a:lnTo>
                      <a:pt x="9712" y="9195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1" name="Google Shape;12471;p26"/>
              <p:cNvSpPr/>
              <p:nvPr/>
            </p:nvSpPr>
            <p:spPr>
              <a:xfrm rot="3331772" flipH="1">
                <a:off x="7454277" y="326969"/>
                <a:ext cx="647755" cy="455289"/>
              </a:xfrm>
              <a:custGeom>
                <a:avLst/>
                <a:gdLst/>
                <a:ahLst/>
                <a:cxnLst/>
                <a:rect l="l" t="t" r="r" b="b"/>
                <a:pathLst>
                  <a:path w="9713" h="6827" extrusionOk="0">
                    <a:moveTo>
                      <a:pt x="0" y="4005"/>
                    </a:moveTo>
                    <a:lnTo>
                      <a:pt x="2369" y="0"/>
                    </a:lnTo>
                    <a:lnTo>
                      <a:pt x="7408" y="3532"/>
                    </a:lnTo>
                    <a:lnTo>
                      <a:pt x="9712" y="6374"/>
                    </a:lnTo>
                    <a:lnTo>
                      <a:pt x="9002" y="6826"/>
                    </a:lnTo>
                    <a:lnTo>
                      <a:pt x="6698" y="4005"/>
                    </a:lnTo>
                    <a:lnTo>
                      <a:pt x="3381" y="2046"/>
                    </a:lnTo>
                    <a:lnTo>
                      <a:pt x="1788" y="47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2" name="Google Shape;12472;p26"/>
              <p:cNvSpPr/>
              <p:nvPr/>
            </p:nvSpPr>
            <p:spPr>
              <a:xfrm rot="3331772" flipH="1">
                <a:off x="7331536" y="611852"/>
                <a:ext cx="619012" cy="488367"/>
              </a:xfrm>
              <a:custGeom>
                <a:avLst/>
                <a:gdLst/>
                <a:ahLst/>
                <a:cxnLst/>
                <a:rect l="l" t="t" r="r" b="b"/>
                <a:pathLst>
                  <a:path w="9282" h="7323" extrusionOk="0">
                    <a:moveTo>
                      <a:pt x="2347" y="0"/>
                    </a:moveTo>
                    <a:lnTo>
                      <a:pt x="0" y="4006"/>
                    </a:lnTo>
                    <a:lnTo>
                      <a:pt x="5556" y="6698"/>
                    </a:lnTo>
                    <a:lnTo>
                      <a:pt x="9152" y="7322"/>
                    </a:lnTo>
                    <a:lnTo>
                      <a:pt x="9281" y="6396"/>
                    </a:lnTo>
                    <a:lnTo>
                      <a:pt x="5621" y="5858"/>
                    </a:lnTo>
                    <a:lnTo>
                      <a:pt x="2304" y="3898"/>
                    </a:lnTo>
                    <a:lnTo>
                      <a:pt x="3898" y="11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3" name="Google Shape;12473;p26"/>
              <p:cNvSpPr/>
              <p:nvPr/>
            </p:nvSpPr>
            <p:spPr>
              <a:xfrm rot="3331772" flipH="1">
                <a:off x="7460178" y="331564"/>
                <a:ext cx="623346" cy="425145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6375" extrusionOk="0">
                    <a:moveTo>
                      <a:pt x="2305" y="0"/>
                    </a:moveTo>
                    <a:lnTo>
                      <a:pt x="7042" y="3317"/>
                    </a:lnTo>
                    <a:lnTo>
                      <a:pt x="9346" y="6159"/>
                    </a:lnTo>
                    <a:lnTo>
                      <a:pt x="9002" y="6375"/>
                    </a:lnTo>
                    <a:lnTo>
                      <a:pt x="6676" y="3963"/>
                    </a:lnTo>
                    <a:lnTo>
                      <a:pt x="3360" y="2025"/>
                    </a:lnTo>
                    <a:lnTo>
                      <a:pt x="3338" y="2025"/>
                    </a:lnTo>
                    <a:lnTo>
                      <a:pt x="3015" y="1831"/>
                    </a:lnTo>
                    <a:lnTo>
                      <a:pt x="1422" y="4566"/>
                    </a:lnTo>
                    <a:lnTo>
                      <a:pt x="1" y="394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4" name="Google Shape;12474;p26"/>
              <p:cNvSpPr/>
              <p:nvPr/>
            </p:nvSpPr>
            <p:spPr>
              <a:xfrm rot="3331772" flipH="1">
                <a:off x="7335639" y="617739"/>
                <a:ext cx="588868" cy="472562"/>
              </a:xfrm>
              <a:custGeom>
                <a:avLst/>
                <a:gdLst/>
                <a:ahLst/>
                <a:cxnLst/>
                <a:rect l="l" t="t" r="r" b="b"/>
                <a:pathLst>
                  <a:path w="8830" h="7086" extrusionOk="0">
                    <a:moveTo>
                      <a:pt x="1" y="3941"/>
                    </a:moveTo>
                    <a:lnTo>
                      <a:pt x="5212" y="6461"/>
                    </a:lnTo>
                    <a:lnTo>
                      <a:pt x="8808" y="7085"/>
                    </a:lnTo>
                    <a:lnTo>
                      <a:pt x="8830" y="6676"/>
                    </a:lnTo>
                    <a:lnTo>
                      <a:pt x="5600" y="5793"/>
                    </a:lnTo>
                    <a:lnTo>
                      <a:pt x="5277" y="5621"/>
                    </a:lnTo>
                    <a:lnTo>
                      <a:pt x="5277" y="5621"/>
                    </a:lnTo>
                    <a:lnTo>
                      <a:pt x="1960" y="3661"/>
                    </a:lnTo>
                    <a:lnTo>
                      <a:pt x="3554" y="926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5" name="Google Shape;12475;p26"/>
              <p:cNvSpPr/>
              <p:nvPr/>
            </p:nvSpPr>
            <p:spPr>
              <a:xfrm rot="3331772" flipH="1">
                <a:off x="7910830" y="771890"/>
                <a:ext cx="324644" cy="270026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4049" extrusionOk="0">
                    <a:moveTo>
                      <a:pt x="3769" y="4049"/>
                    </a:moveTo>
                    <a:lnTo>
                      <a:pt x="4867" y="2175"/>
                    </a:lnTo>
                    <a:lnTo>
                      <a:pt x="1099" y="0"/>
                    </a:lnTo>
                    <a:lnTo>
                      <a:pt x="0" y="18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6" name="Google Shape;12476;p26"/>
              <p:cNvSpPr/>
              <p:nvPr/>
            </p:nvSpPr>
            <p:spPr>
              <a:xfrm rot="3331772" flipH="1">
                <a:off x="8036047" y="837811"/>
                <a:ext cx="202536" cy="198201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972" extrusionOk="0">
                    <a:moveTo>
                      <a:pt x="3037" y="1120"/>
                    </a:moveTo>
                    <a:lnTo>
                      <a:pt x="1099" y="0"/>
                    </a:lnTo>
                    <a:lnTo>
                      <a:pt x="0" y="1895"/>
                    </a:lnTo>
                    <a:lnTo>
                      <a:pt x="1895" y="2972"/>
                    </a:lnTo>
                    <a:cubicBezTo>
                      <a:pt x="2520" y="2541"/>
                      <a:pt x="2929" y="1852"/>
                      <a:pt x="3037" y="1120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7" name="Google Shape;12477;p26"/>
              <p:cNvSpPr/>
              <p:nvPr/>
            </p:nvSpPr>
            <p:spPr>
              <a:xfrm rot="3331772" flipH="1">
                <a:off x="7767321" y="694060"/>
                <a:ext cx="284431" cy="291566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4372" extrusionOk="0">
                    <a:moveTo>
                      <a:pt x="3942" y="1637"/>
                    </a:moveTo>
                    <a:cubicBezTo>
                      <a:pt x="3446" y="151"/>
                      <a:pt x="1401" y="0"/>
                      <a:pt x="690" y="1400"/>
                    </a:cubicBezTo>
                    <a:cubicBezTo>
                      <a:pt x="1" y="2800"/>
                      <a:pt x="1336" y="4372"/>
                      <a:pt x="2843" y="3876"/>
                    </a:cubicBezTo>
                    <a:cubicBezTo>
                      <a:pt x="3748" y="3553"/>
                      <a:pt x="4265" y="2563"/>
                      <a:pt x="3942" y="1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8" name="Google Shape;12478;p26"/>
              <p:cNvSpPr/>
              <p:nvPr/>
            </p:nvSpPr>
            <p:spPr>
              <a:xfrm rot="3331772" flipH="1">
                <a:off x="7749472" y="687662"/>
                <a:ext cx="277295" cy="290166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351" extrusionOk="0">
                    <a:moveTo>
                      <a:pt x="3640" y="1422"/>
                    </a:moveTo>
                    <a:cubicBezTo>
                      <a:pt x="3511" y="1056"/>
                      <a:pt x="3274" y="754"/>
                      <a:pt x="2973" y="539"/>
                    </a:cubicBezTo>
                    <a:cubicBezTo>
                      <a:pt x="2154" y="1"/>
                      <a:pt x="1056" y="237"/>
                      <a:pt x="518" y="1056"/>
                    </a:cubicBezTo>
                    <a:cubicBezTo>
                      <a:pt x="1" y="1874"/>
                      <a:pt x="216" y="2972"/>
                      <a:pt x="1035" y="3489"/>
                    </a:cubicBezTo>
                    <a:cubicBezTo>
                      <a:pt x="2434" y="4351"/>
                      <a:pt x="4157" y="2994"/>
                      <a:pt x="3640" y="14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9" name="Google Shape;12479;p26"/>
              <p:cNvSpPr/>
              <p:nvPr/>
            </p:nvSpPr>
            <p:spPr>
              <a:xfrm rot="3331772" flipH="1">
                <a:off x="8774554" y="1149893"/>
                <a:ext cx="527114" cy="528581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7926" extrusionOk="0">
                    <a:moveTo>
                      <a:pt x="3166" y="453"/>
                    </a:moveTo>
                    <a:cubicBezTo>
                      <a:pt x="5104" y="1"/>
                      <a:pt x="7042" y="1228"/>
                      <a:pt x="7472" y="3167"/>
                    </a:cubicBezTo>
                    <a:cubicBezTo>
                      <a:pt x="7903" y="5105"/>
                      <a:pt x="6697" y="7043"/>
                      <a:pt x="4759" y="7473"/>
                    </a:cubicBezTo>
                    <a:cubicBezTo>
                      <a:pt x="2800" y="7926"/>
                      <a:pt x="883" y="6698"/>
                      <a:pt x="452" y="4760"/>
                    </a:cubicBezTo>
                    <a:cubicBezTo>
                      <a:pt x="0" y="2822"/>
                      <a:pt x="1228" y="884"/>
                      <a:pt x="3166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0" name="Google Shape;12480;p26"/>
              <p:cNvSpPr/>
              <p:nvPr/>
            </p:nvSpPr>
            <p:spPr>
              <a:xfrm rot="3331772" flipH="1">
                <a:off x="8770383" y="1172151"/>
                <a:ext cx="499838" cy="475429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7129" extrusionOk="0">
                    <a:moveTo>
                      <a:pt x="6224" y="969"/>
                    </a:moveTo>
                    <a:cubicBezTo>
                      <a:pt x="6633" y="1422"/>
                      <a:pt x="6913" y="1982"/>
                      <a:pt x="7063" y="2585"/>
                    </a:cubicBezTo>
                    <a:cubicBezTo>
                      <a:pt x="7494" y="4523"/>
                      <a:pt x="6267" y="6461"/>
                      <a:pt x="4329" y="6891"/>
                    </a:cubicBezTo>
                    <a:cubicBezTo>
                      <a:pt x="3252" y="7128"/>
                      <a:pt x="2132" y="6870"/>
                      <a:pt x="1271" y="6181"/>
                    </a:cubicBezTo>
                    <a:cubicBezTo>
                      <a:pt x="862" y="5707"/>
                      <a:pt x="560" y="5147"/>
                      <a:pt x="431" y="4566"/>
                    </a:cubicBezTo>
                    <a:cubicBezTo>
                      <a:pt x="0" y="2606"/>
                      <a:pt x="1206" y="690"/>
                      <a:pt x="3144" y="259"/>
                    </a:cubicBezTo>
                    <a:cubicBezTo>
                      <a:pt x="4221" y="0"/>
                      <a:pt x="5362" y="280"/>
                      <a:pt x="6224" y="9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1" name="Google Shape;12481;p26"/>
              <p:cNvSpPr/>
              <p:nvPr/>
            </p:nvSpPr>
            <p:spPr>
              <a:xfrm rot="3331772" flipH="1">
                <a:off x="8856178" y="1246629"/>
                <a:ext cx="304504" cy="304504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566" extrusionOk="0">
                    <a:moveTo>
                      <a:pt x="1831" y="259"/>
                    </a:moveTo>
                    <a:cubicBezTo>
                      <a:pt x="2951" y="1"/>
                      <a:pt x="4070" y="690"/>
                      <a:pt x="4329" y="1831"/>
                    </a:cubicBezTo>
                    <a:cubicBezTo>
                      <a:pt x="4566" y="2951"/>
                      <a:pt x="3877" y="4049"/>
                      <a:pt x="2735" y="4307"/>
                    </a:cubicBezTo>
                    <a:cubicBezTo>
                      <a:pt x="1615" y="4566"/>
                      <a:pt x="517" y="3855"/>
                      <a:pt x="259" y="2735"/>
                    </a:cubicBezTo>
                    <a:cubicBezTo>
                      <a:pt x="0" y="1616"/>
                      <a:pt x="711" y="496"/>
                      <a:pt x="1831" y="2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2" name="Google Shape;12482;p26"/>
              <p:cNvSpPr/>
              <p:nvPr/>
            </p:nvSpPr>
            <p:spPr>
              <a:xfrm rot="3331772" flipH="1">
                <a:off x="8885173" y="1261957"/>
                <a:ext cx="305905" cy="304504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4566" extrusionOk="0">
                    <a:moveTo>
                      <a:pt x="1831" y="259"/>
                    </a:moveTo>
                    <a:cubicBezTo>
                      <a:pt x="2950" y="1"/>
                      <a:pt x="4070" y="711"/>
                      <a:pt x="4329" y="1831"/>
                    </a:cubicBezTo>
                    <a:cubicBezTo>
                      <a:pt x="4587" y="2951"/>
                      <a:pt x="3876" y="4071"/>
                      <a:pt x="2757" y="4308"/>
                    </a:cubicBezTo>
                    <a:cubicBezTo>
                      <a:pt x="1637" y="4566"/>
                      <a:pt x="517" y="3855"/>
                      <a:pt x="259" y="2736"/>
                    </a:cubicBezTo>
                    <a:cubicBezTo>
                      <a:pt x="0" y="1616"/>
                      <a:pt x="711" y="496"/>
                      <a:pt x="1831" y="2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3" name="Google Shape;12483;p26"/>
              <p:cNvSpPr/>
              <p:nvPr/>
            </p:nvSpPr>
            <p:spPr>
              <a:xfrm rot="3331772" flipH="1">
                <a:off x="8883748" y="1274666"/>
                <a:ext cx="271426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942" extrusionOk="0">
                    <a:moveTo>
                      <a:pt x="3122" y="216"/>
                    </a:moveTo>
                    <a:cubicBezTo>
                      <a:pt x="3467" y="496"/>
                      <a:pt x="3725" y="905"/>
                      <a:pt x="3812" y="1357"/>
                    </a:cubicBezTo>
                    <a:cubicBezTo>
                      <a:pt x="4070" y="2477"/>
                      <a:pt x="3359" y="3597"/>
                      <a:pt x="2240" y="3834"/>
                    </a:cubicBezTo>
                    <a:cubicBezTo>
                      <a:pt x="1809" y="3941"/>
                      <a:pt x="1357" y="3898"/>
                      <a:pt x="948" y="3704"/>
                    </a:cubicBezTo>
                    <a:cubicBezTo>
                      <a:pt x="581" y="3403"/>
                      <a:pt x="345" y="3015"/>
                      <a:pt x="237" y="2563"/>
                    </a:cubicBezTo>
                    <a:cubicBezTo>
                      <a:pt x="0" y="1443"/>
                      <a:pt x="689" y="345"/>
                      <a:pt x="1809" y="87"/>
                    </a:cubicBezTo>
                    <a:cubicBezTo>
                      <a:pt x="2240" y="0"/>
                      <a:pt x="2713" y="43"/>
                      <a:pt x="3122" y="216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4" name="Google Shape;12484;p26"/>
              <p:cNvSpPr/>
              <p:nvPr/>
            </p:nvSpPr>
            <p:spPr>
              <a:xfrm rot="3331772" flipH="1">
                <a:off x="8907416" y="1287899"/>
                <a:ext cx="251353" cy="245617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3683" extrusionOk="0">
                    <a:moveTo>
                      <a:pt x="754" y="3510"/>
                    </a:moveTo>
                    <a:cubicBezTo>
                      <a:pt x="496" y="3252"/>
                      <a:pt x="324" y="2929"/>
                      <a:pt x="259" y="2563"/>
                    </a:cubicBezTo>
                    <a:cubicBezTo>
                      <a:pt x="0" y="1443"/>
                      <a:pt x="711" y="345"/>
                      <a:pt x="1831" y="87"/>
                    </a:cubicBezTo>
                    <a:cubicBezTo>
                      <a:pt x="2240" y="0"/>
                      <a:pt x="2649" y="22"/>
                      <a:pt x="3037" y="173"/>
                    </a:cubicBezTo>
                    <a:cubicBezTo>
                      <a:pt x="3274" y="453"/>
                      <a:pt x="3446" y="776"/>
                      <a:pt x="3511" y="1120"/>
                    </a:cubicBezTo>
                    <a:cubicBezTo>
                      <a:pt x="3769" y="2240"/>
                      <a:pt x="3058" y="3338"/>
                      <a:pt x="1939" y="3597"/>
                    </a:cubicBezTo>
                    <a:cubicBezTo>
                      <a:pt x="1551" y="3683"/>
                      <a:pt x="1120" y="3640"/>
                      <a:pt x="754" y="351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5" name="Google Shape;12485;p26"/>
              <p:cNvSpPr/>
              <p:nvPr/>
            </p:nvSpPr>
            <p:spPr>
              <a:xfrm rot="3331772" flipH="1">
                <a:off x="8069427" y="802729"/>
                <a:ext cx="406539" cy="406472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6095" extrusionOk="0">
                    <a:moveTo>
                      <a:pt x="2219" y="453"/>
                    </a:moveTo>
                    <a:cubicBezTo>
                      <a:pt x="3662" y="0"/>
                      <a:pt x="5191" y="797"/>
                      <a:pt x="5643" y="2219"/>
                    </a:cubicBezTo>
                    <a:cubicBezTo>
                      <a:pt x="6095" y="3661"/>
                      <a:pt x="5320" y="5190"/>
                      <a:pt x="3877" y="5642"/>
                    </a:cubicBezTo>
                    <a:cubicBezTo>
                      <a:pt x="2434" y="6095"/>
                      <a:pt x="905" y="5319"/>
                      <a:pt x="453" y="3877"/>
                    </a:cubicBezTo>
                    <a:cubicBezTo>
                      <a:pt x="1" y="2434"/>
                      <a:pt x="776" y="905"/>
                      <a:pt x="2219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6" name="Google Shape;12486;p26"/>
              <p:cNvSpPr/>
              <p:nvPr/>
            </p:nvSpPr>
            <p:spPr>
              <a:xfrm rot="3331772" flipH="1">
                <a:off x="8067008" y="820259"/>
                <a:ext cx="384998" cy="363391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5449" extrusionOk="0">
                    <a:moveTo>
                      <a:pt x="4588" y="604"/>
                    </a:moveTo>
                    <a:cubicBezTo>
                      <a:pt x="4932" y="927"/>
                      <a:pt x="5191" y="1336"/>
                      <a:pt x="5320" y="1767"/>
                    </a:cubicBezTo>
                    <a:cubicBezTo>
                      <a:pt x="5772" y="3209"/>
                      <a:pt x="4997" y="4738"/>
                      <a:pt x="3554" y="5190"/>
                    </a:cubicBezTo>
                    <a:cubicBezTo>
                      <a:pt x="2757" y="5449"/>
                      <a:pt x="1874" y="5320"/>
                      <a:pt x="1185" y="4846"/>
                    </a:cubicBezTo>
                    <a:cubicBezTo>
                      <a:pt x="841" y="4523"/>
                      <a:pt x="582" y="4114"/>
                      <a:pt x="453" y="3683"/>
                    </a:cubicBezTo>
                    <a:cubicBezTo>
                      <a:pt x="1" y="2240"/>
                      <a:pt x="798" y="711"/>
                      <a:pt x="2219" y="259"/>
                    </a:cubicBezTo>
                    <a:cubicBezTo>
                      <a:pt x="3016" y="1"/>
                      <a:pt x="3899" y="130"/>
                      <a:pt x="4588" y="6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7" name="Google Shape;12487;p26"/>
              <p:cNvSpPr/>
              <p:nvPr/>
            </p:nvSpPr>
            <p:spPr>
              <a:xfrm rot="3331772" flipH="1">
                <a:off x="8133193" y="873591"/>
                <a:ext cx="235614" cy="237014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554" extrusionOk="0">
                    <a:moveTo>
                      <a:pt x="1292" y="281"/>
                    </a:moveTo>
                    <a:cubicBezTo>
                      <a:pt x="2111" y="1"/>
                      <a:pt x="2994" y="475"/>
                      <a:pt x="3274" y="1293"/>
                    </a:cubicBezTo>
                    <a:cubicBezTo>
                      <a:pt x="3532" y="2133"/>
                      <a:pt x="3080" y="3016"/>
                      <a:pt x="2240" y="3274"/>
                    </a:cubicBezTo>
                    <a:cubicBezTo>
                      <a:pt x="1400" y="3554"/>
                      <a:pt x="517" y="3080"/>
                      <a:pt x="259" y="2262"/>
                    </a:cubicBezTo>
                    <a:cubicBezTo>
                      <a:pt x="0" y="1422"/>
                      <a:pt x="453" y="539"/>
                      <a:pt x="1292" y="2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8" name="Google Shape;12488;p26"/>
              <p:cNvSpPr/>
              <p:nvPr/>
            </p:nvSpPr>
            <p:spPr>
              <a:xfrm rot="3331772" flipH="1">
                <a:off x="8153582" y="888572"/>
                <a:ext cx="237014" cy="23561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3533" extrusionOk="0">
                    <a:moveTo>
                      <a:pt x="1292" y="259"/>
                    </a:moveTo>
                    <a:cubicBezTo>
                      <a:pt x="2132" y="1"/>
                      <a:pt x="3015" y="453"/>
                      <a:pt x="3274" y="1271"/>
                    </a:cubicBezTo>
                    <a:cubicBezTo>
                      <a:pt x="3553" y="2111"/>
                      <a:pt x="3080" y="2994"/>
                      <a:pt x="2261" y="3252"/>
                    </a:cubicBezTo>
                    <a:cubicBezTo>
                      <a:pt x="1422" y="3532"/>
                      <a:pt x="539" y="3058"/>
                      <a:pt x="280" y="2240"/>
                    </a:cubicBezTo>
                    <a:cubicBezTo>
                      <a:pt x="0" y="1400"/>
                      <a:pt x="474" y="517"/>
                      <a:pt x="1292" y="2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9" name="Google Shape;12489;p26"/>
              <p:cNvSpPr/>
              <p:nvPr/>
            </p:nvSpPr>
            <p:spPr>
              <a:xfrm rot="3331772" flipH="1">
                <a:off x="8154453" y="898451"/>
                <a:ext cx="211206" cy="20106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15" extrusionOk="0">
                    <a:moveTo>
                      <a:pt x="2305" y="129"/>
                    </a:moveTo>
                    <a:cubicBezTo>
                      <a:pt x="2585" y="323"/>
                      <a:pt x="2779" y="603"/>
                      <a:pt x="2887" y="926"/>
                    </a:cubicBezTo>
                    <a:cubicBezTo>
                      <a:pt x="3166" y="1766"/>
                      <a:pt x="2693" y="2649"/>
                      <a:pt x="1874" y="2907"/>
                    </a:cubicBezTo>
                    <a:cubicBezTo>
                      <a:pt x="1551" y="3015"/>
                      <a:pt x="1185" y="3015"/>
                      <a:pt x="862" y="2907"/>
                    </a:cubicBezTo>
                    <a:cubicBezTo>
                      <a:pt x="582" y="2692"/>
                      <a:pt x="389" y="2412"/>
                      <a:pt x="281" y="2089"/>
                    </a:cubicBezTo>
                    <a:cubicBezTo>
                      <a:pt x="1" y="1249"/>
                      <a:pt x="475" y="366"/>
                      <a:pt x="1293" y="108"/>
                    </a:cubicBezTo>
                    <a:cubicBezTo>
                      <a:pt x="1616" y="0"/>
                      <a:pt x="1982" y="0"/>
                      <a:pt x="2305" y="129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0" name="Google Shape;12490;p26"/>
              <p:cNvSpPr/>
              <p:nvPr/>
            </p:nvSpPr>
            <p:spPr>
              <a:xfrm rot="3331772" flipH="1">
                <a:off x="8172654" y="908033"/>
                <a:ext cx="194000" cy="189598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843" extrusionOk="0">
                    <a:moveTo>
                      <a:pt x="712" y="2778"/>
                    </a:moveTo>
                    <a:cubicBezTo>
                      <a:pt x="496" y="2584"/>
                      <a:pt x="367" y="2347"/>
                      <a:pt x="281" y="2089"/>
                    </a:cubicBezTo>
                    <a:cubicBezTo>
                      <a:pt x="1" y="1249"/>
                      <a:pt x="475" y="366"/>
                      <a:pt x="1293" y="108"/>
                    </a:cubicBezTo>
                    <a:cubicBezTo>
                      <a:pt x="1594" y="22"/>
                      <a:pt x="1918" y="0"/>
                      <a:pt x="2219" y="86"/>
                    </a:cubicBezTo>
                    <a:cubicBezTo>
                      <a:pt x="2413" y="280"/>
                      <a:pt x="2564" y="517"/>
                      <a:pt x="2650" y="775"/>
                    </a:cubicBezTo>
                    <a:cubicBezTo>
                      <a:pt x="2908" y="1615"/>
                      <a:pt x="2456" y="2498"/>
                      <a:pt x="1616" y="2756"/>
                    </a:cubicBezTo>
                    <a:cubicBezTo>
                      <a:pt x="1315" y="2843"/>
                      <a:pt x="1013" y="2843"/>
                      <a:pt x="712" y="2756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1" name="Google Shape;12491;p26"/>
              <p:cNvSpPr/>
              <p:nvPr/>
            </p:nvSpPr>
            <p:spPr>
              <a:xfrm rot="3331772" flipH="1">
                <a:off x="7807881" y="746340"/>
                <a:ext cx="165257" cy="169525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542" extrusionOk="0">
                    <a:moveTo>
                      <a:pt x="2305" y="948"/>
                    </a:moveTo>
                    <a:cubicBezTo>
                      <a:pt x="2003" y="87"/>
                      <a:pt x="819" y="1"/>
                      <a:pt x="410" y="819"/>
                    </a:cubicBezTo>
                    <a:cubicBezTo>
                      <a:pt x="1" y="1638"/>
                      <a:pt x="776" y="2542"/>
                      <a:pt x="1659" y="2241"/>
                    </a:cubicBezTo>
                    <a:cubicBezTo>
                      <a:pt x="2197" y="2068"/>
                      <a:pt x="2477" y="1487"/>
                      <a:pt x="2305" y="948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2" name="Google Shape;12492;p26"/>
              <p:cNvSpPr/>
              <p:nvPr/>
            </p:nvSpPr>
            <p:spPr>
              <a:xfrm rot="3331772" flipH="1">
                <a:off x="7824901" y="752845"/>
                <a:ext cx="165190" cy="168057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2520" extrusionOk="0">
                    <a:moveTo>
                      <a:pt x="2305" y="948"/>
                    </a:moveTo>
                    <a:cubicBezTo>
                      <a:pt x="2003" y="86"/>
                      <a:pt x="819" y="0"/>
                      <a:pt x="410" y="797"/>
                    </a:cubicBezTo>
                    <a:cubicBezTo>
                      <a:pt x="0" y="1615"/>
                      <a:pt x="776" y="2520"/>
                      <a:pt x="1659" y="2240"/>
                    </a:cubicBezTo>
                    <a:cubicBezTo>
                      <a:pt x="2175" y="2068"/>
                      <a:pt x="2477" y="1486"/>
                      <a:pt x="2305" y="9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3" name="Google Shape;12493;p26"/>
              <p:cNvSpPr/>
              <p:nvPr/>
            </p:nvSpPr>
            <p:spPr>
              <a:xfrm rot="3331772" flipH="1">
                <a:off x="7187503" y="401006"/>
                <a:ext cx="393601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6159" extrusionOk="0">
                    <a:moveTo>
                      <a:pt x="4092" y="5276"/>
                    </a:moveTo>
                    <a:cubicBezTo>
                      <a:pt x="2068" y="6159"/>
                      <a:pt x="1" y="4178"/>
                      <a:pt x="798" y="2110"/>
                    </a:cubicBezTo>
                    <a:cubicBezTo>
                      <a:pt x="1573" y="65"/>
                      <a:pt x="4458" y="0"/>
                      <a:pt x="5363" y="2003"/>
                    </a:cubicBezTo>
                    <a:cubicBezTo>
                      <a:pt x="5901" y="3252"/>
                      <a:pt x="5341" y="4716"/>
                      <a:pt x="4092" y="52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4" name="Google Shape;12494;p26"/>
              <p:cNvSpPr/>
              <p:nvPr/>
            </p:nvSpPr>
            <p:spPr>
              <a:xfrm rot="3331772" flipH="1">
                <a:off x="7241965" y="454739"/>
                <a:ext cx="285831" cy="297302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458" extrusionOk="0">
                    <a:moveTo>
                      <a:pt x="2972" y="3812"/>
                    </a:moveTo>
                    <a:cubicBezTo>
                      <a:pt x="1530" y="4458"/>
                      <a:pt x="1" y="3015"/>
                      <a:pt x="582" y="1529"/>
                    </a:cubicBezTo>
                    <a:cubicBezTo>
                      <a:pt x="1163" y="43"/>
                      <a:pt x="3252" y="0"/>
                      <a:pt x="3898" y="1465"/>
                    </a:cubicBezTo>
                    <a:cubicBezTo>
                      <a:pt x="4286" y="2369"/>
                      <a:pt x="3877" y="3424"/>
                      <a:pt x="2972" y="38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5" name="Google Shape;12495;p26"/>
              <p:cNvSpPr/>
              <p:nvPr/>
            </p:nvSpPr>
            <p:spPr>
              <a:xfrm rot="3331772" flipH="1">
                <a:off x="7248660" y="451364"/>
                <a:ext cx="305971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4265" extrusionOk="0">
                    <a:moveTo>
                      <a:pt x="3144" y="4006"/>
                    </a:moveTo>
                    <a:cubicBezTo>
                      <a:pt x="2584" y="4264"/>
                      <a:pt x="1938" y="4200"/>
                      <a:pt x="1422" y="3855"/>
                    </a:cubicBezTo>
                    <a:cubicBezTo>
                      <a:pt x="0" y="2305"/>
                      <a:pt x="1960" y="1"/>
                      <a:pt x="3726" y="1142"/>
                    </a:cubicBezTo>
                    <a:cubicBezTo>
                      <a:pt x="4587" y="2046"/>
                      <a:pt x="4286" y="3532"/>
                      <a:pt x="3144" y="402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6" name="Google Shape;12496;p26"/>
              <p:cNvSpPr/>
              <p:nvPr/>
            </p:nvSpPr>
            <p:spPr>
              <a:xfrm rot="3331772" flipH="1">
                <a:off x="7282561" y="501150"/>
                <a:ext cx="160922" cy="183930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758" extrusionOk="0">
                    <a:moveTo>
                      <a:pt x="2176" y="1271"/>
                    </a:moveTo>
                    <a:cubicBezTo>
                      <a:pt x="2046" y="2327"/>
                      <a:pt x="754" y="2757"/>
                      <a:pt x="1" y="2004"/>
                    </a:cubicBezTo>
                    <a:cubicBezTo>
                      <a:pt x="151" y="2090"/>
                      <a:pt x="324" y="2133"/>
                      <a:pt x="496" y="2154"/>
                    </a:cubicBezTo>
                    <a:cubicBezTo>
                      <a:pt x="1702" y="2327"/>
                      <a:pt x="2412" y="862"/>
                      <a:pt x="1573" y="1"/>
                    </a:cubicBezTo>
                    <a:cubicBezTo>
                      <a:pt x="2003" y="259"/>
                      <a:pt x="2240" y="755"/>
                      <a:pt x="217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97" name="Google Shape;12497;p26"/>
            <p:cNvGrpSpPr/>
            <p:nvPr/>
          </p:nvGrpSpPr>
          <p:grpSpPr>
            <a:xfrm rot="10800000">
              <a:off x="-440153" y="2941522"/>
              <a:ext cx="1791396" cy="2014519"/>
              <a:chOff x="8443923" y="51594"/>
              <a:chExt cx="1454764" cy="1635959"/>
            </a:xfrm>
          </p:grpSpPr>
          <p:sp>
            <p:nvSpPr>
              <p:cNvPr id="12498" name="Google Shape;12498;p26"/>
              <p:cNvSpPr/>
              <p:nvPr/>
            </p:nvSpPr>
            <p:spPr>
              <a:xfrm>
                <a:off x="8585632" y="1067937"/>
                <a:ext cx="350762" cy="205682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3360" extrusionOk="0">
                    <a:moveTo>
                      <a:pt x="1" y="1594"/>
                    </a:moveTo>
                    <a:lnTo>
                      <a:pt x="539" y="1"/>
                    </a:lnTo>
                    <a:lnTo>
                      <a:pt x="5729" y="1788"/>
                    </a:lnTo>
                    <a:lnTo>
                      <a:pt x="5191" y="336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9" name="Google Shape;12499;p26"/>
              <p:cNvSpPr/>
              <p:nvPr/>
            </p:nvSpPr>
            <p:spPr>
              <a:xfrm>
                <a:off x="8585632" y="1077181"/>
                <a:ext cx="346783" cy="196439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3209" extrusionOk="0">
                    <a:moveTo>
                      <a:pt x="1" y="1443"/>
                    </a:moveTo>
                    <a:lnTo>
                      <a:pt x="475" y="0"/>
                    </a:lnTo>
                    <a:lnTo>
                      <a:pt x="5664" y="1788"/>
                    </a:lnTo>
                    <a:lnTo>
                      <a:pt x="5169" y="320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0" name="Google Shape;12500;p26"/>
              <p:cNvSpPr/>
              <p:nvPr/>
            </p:nvSpPr>
            <p:spPr>
              <a:xfrm>
                <a:off x="8652907" y="867582"/>
                <a:ext cx="321685" cy="297995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4868" extrusionOk="0">
                    <a:moveTo>
                      <a:pt x="0" y="3467"/>
                    </a:moveTo>
                    <a:lnTo>
                      <a:pt x="1185" y="0"/>
                    </a:lnTo>
                    <a:lnTo>
                      <a:pt x="5255" y="1400"/>
                    </a:lnTo>
                    <a:lnTo>
                      <a:pt x="4070" y="48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1" name="Google Shape;12501;p26"/>
              <p:cNvSpPr/>
              <p:nvPr/>
            </p:nvSpPr>
            <p:spPr>
              <a:xfrm>
                <a:off x="8461213" y="1277969"/>
                <a:ext cx="145080" cy="3915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6396" extrusionOk="0">
                    <a:moveTo>
                      <a:pt x="1960" y="6396"/>
                    </a:moveTo>
                    <a:lnTo>
                      <a:pt x="2369" y="1141"/>
                    </a:lnTo>
                    <a:lnTo>
                      <a:pt x="453" y="0"/>
                    </a:lnTo>
                    <a:lnTo>
                      <a:pt x="0" y="797"/>
                    </a:lnTo>
                    <a:lnTo>
                      <a:pt x="1443" y="628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2" name="Google Shape;12502;p26"/>
              <p:cNvSpPr/>
              <p:nvPr/>
            </p:nvSpPr>
            <p:spPr>
              <a:xfrm>
                <a:off x="8443923" y="1091700"/>
                <a:ext cx="207029" cy="28875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4717" extrusionOk="0">
                    <a:moveTo>
                      <a:pt x="194" y="3619"/>
                    </a:moveTo>
                    <a:lnTo>
                      <a:pt x="2024" y="432"/>
                    </a:lnTo>
                    <a:cubicBezTo>
                      <a:pt x="2197" y="109"/>
                      <a:pt x="2627" y="1"/>
                      <a:pt x="2950" y="195"/>
                    </a:cubicBezTo>
                    <a:lnTo>
                      <a:pt x="2950" y="195"/>
                    </a:lnTo>
                    <a:cubicBezTo>
                      <a:pt x="3273" y="367"/>
                      <a:pt x="3381" y="776"/>
                      <a:pt x="3187" y="1121"/>
                    </a:cubicBezTo>
                    <a:lnTo>
                      <a:pt x="1378" y="4286"/>
                    </a:lnTo>
                    <a:cubicBezTo>
                      <a:pt x="1185" y="4609"/>
                      <a:pt x="775" y="4717"/>
                      <a:pt x="452" y="4545"/>
                    </a:cubicBezTo>
                    <a:lnTo>
                      <a:pt x="452" y="4545"/>
                    </a:lnTo>
                    <a:cubicBezTo>
                      <a:pt x="129" y="4351"/>
                      <a:pt x="0" y="3942"/>
                      <a:pt x="194" y="36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3" name="Google Shape;12503;p26"/>
              <p:cNvSpPr/>
              <p:nvPr/>
            </p:nvSpPr>
            <p:spPr>
              <a:xfrm>
                <a:off x="8528276" y="1136571"/>
                <a:ext cx="205682" cy="290037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4738" extrusionOk="0">
                    <a:moveTo>
                      <a:pt x="173" y="3618"/>
                    </a:moveTo>
                    <a:lnTo>
                      <a:pt x="2003" y="452"/>
                    </a:lnTo>
                    <a:cubicBezTo>
                      <a:pt x="2197" y="108"/>
                      <a:pt x="2606" y="0"/>
                      <a:pt x="2929" y="194"/>
                    </a:cubicBezTo>
                    <a:lnTo>
                      <a:pt x="2929" y="194"/>
                    </a:lnTo>
                    <a:cubicBezTo>
                      <a:pt x="3252" y="388"/>
                      <a:pt x="3360" y="797"/>
                      <a:pt x="3187" y="1120"/>
                    </a:cubicBezTo>
                    <a:lnTo>
                      <a:pt x="1357" y="4307"/>
                    </a:lnTo>
                    <a:cubicBezTo>
                      <a:pt x="1163" y="4630"/>
                      <a:pt x="754" y="4738"/>
                      <a:pt x="431" y="4544"/>
                    </a:cubicBezTo>
                    <a:lnTo>
                      <a:pt x="431" y="4544"/>
                    </a:lnTo>
                    <a:cubicBezTo>
                      <a:pt x="108" y="4372"/>
                      <a:pt x="0" y="3941"/>
                      <a:pt x="173" y="3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4" name="Google Shape;12504;p26"/>
              <p:cNvSpPr/>
              <p:nvPr/>
            </p:nvSpPr>
            <p:spPr>
              <a:xfrm>
                <a:off x="9069469" y="51594"/>
                <a:ext cx="829218" cy="676303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1048" extrusionOk="0">
                    <a:moveTo>
                      <a:pt x="0" y="9217"/>
                    </a:moveTo>
                    <a:lnTo>
                      <a:pt x="1249" y="11048"/>
                    </a:lnTo>
                    <a:lnTo>
                      <a:pt x="13545" y="2628"/>
                    </a:lnTo>
                    <a:lnTo>
                      <a:pt x="13545" y="151"/>
                    </a:lnTo>
                    <a:lnTo>
                      <a:pt x="134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5" name="Google Shape;12505;p26"/>
              <p:cNvSpPr/>
              <p:nvPr/>
            </p:nvSpPr>
            <p:spPr>
              <a:xfrm>
                <a:off x="8880929" y="599953"/>
                <a:ext cx="275590" cy="266346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351" extrusionOk="0">
                    <a:moveTo>
                      <a:pt x="1" y="1982"/>
                    </a:moveTo>
                    <a:lnTo>
                      <a:pt x="2886" y="1"/>
                    </a:lnTo>
                    <a:lnTo>
                      <a:pt x="4501" y="2370"/>
                    </a:lnTo>
                    <a:lnTo>
                      <a:pt x="1616" y="43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6" name="Google Shape;12506;p26"/>
              <p:cNvSpPr/>
              <p:nvPr/>
            </p:nvSpPr>
            <p:spPr>
              <a:xfrm>
                <a:off x="8946857" y="692264"/>
                <a:ext cx="209661" cy="171402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2800" extrusionOk="0">
                    <a:moveTo>
                      <a:pt x="2821" y="0"/>
                    </a:moveTo>
                    <a:lnTo>
                      <a:pt x="3424" y="862"/>
                    </a:lnTo>
                    <a:lnTo>
                      <a:pt x="603" y="2800"/>
                    </a:lnTo>
                    <a:lnTo>
                      <a:pt x="0" y="193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7" name="Google Shape;12507;p26"/>
              <p:cNvSpPr/>
              <p:nvPr/>
            </p:nvSpPr>
            <p:spPr>
              <a:xfrm>
                <a:off x="8973240" y="725198"/>
                <a:ext cx="183278" cy="135836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219" extrusionOk="0">
                    <a:moveTo>
                      <a:pt x="2778" y="1"/>
                    </a:moveTo>
                    <a:lnTo>
                      <a:pt x="2993" y="324"/>
                    </a:lnTo>
                    <a:lnTo>
                      <a:pt x="215" y="2219"/>
                    </a:lnTo>
                    <a:lnTo>
                      <a:pt x="0" y="19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8" name="Google Shape;12508;p26"/>
              <p:cNvSpPr/>
              <p:nvPr/>
            </p:nvSpPr>
            <p:spPr>
              <a:xfrm>
                <a:off x="8705612" y="867582"/>
                <a:ext cx="268979" cy="222823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3640" extrusionOk="0">
                    <a:moveTo>
                      <a:pt x="1" y="969"/>
                    </a:moveTo>
                    <a:lnTo>
                      <a:pt x="324" y="0"/>
                    </a:lnTo>
                    <a:lnTo>
                      <a:pt x="4394" y="1400"/>
                    </a:lnTo>
                    <a:lnTo>
                      <a:pt x="3704" y="3446"/>
                    </a:lnTo>
                    <a:cubicBezTo>
                      <a:pt x="2132" y="3640"/>
                      <a:pt x="625" y="2714"/>
                      <a:pt x="87" y="1249"/>
                    </a:cubicBezTo>
                    <a:cubicBezTo>
                      <a:pt x="44" y="1142"/>
                      <a:pt x="22" y="1056"/>
                      <a:pt x="1" y="969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9" name="Google Shape;12509;p26"/>
              <p:cNvSpPr/>
              <p:nvPr/>
            </p:nvSpPr>
            <p:spPr>
              <a:xfrm>
                <a:off x="8592243" y="1404066"/>
                <a:ext cx="313788" cy="283487"/>
              </a:xfrm>
              <a:custGeom>
                <a:avLst/>
                <a:gdLst/>
                <a:ahLst/>
                <a:cxnLst/>
                <a:rect l="l" t="t" r="r" b="b"/>
                <a:pathLst>
                  <a:path w="5126" h="4631" extrusionOk="0">
                    <a:moveTo>
                      <a:pt x="1" y="4394"/>
                    </a:moveTo>
                    <a:lnTo>
                      <a:pt x="2908" y="1"/>
                    </a:lnTo>
                    <a:lnTo>
                      <a:pt x="5126" y="281"/>
                    </a:lnTo>
                    <a:lnTo>
                      <a:pt x="4997" y="1185"/>
                    </a:lnTo>
                    <a:lnTo>
                      <a:pt x="496" y="46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0" name="Google Shape;12510;p26"/>
              <p:cNvSpPr/>
              <p:nvPr/>
            </p:nvSpPr>
            <p:spPr>
              <a:xfrm>
                <a:off x="8840099" y="1193182"/>
                <a:ext cx="119981" cy="311156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5083" extrusionOk="0">
                    <a:moveTo>
                      <a:pt x="1400" y="4458"/>
                    </a:moveTo>
                    <a:lnTo>
                      <a:pt x="1917" y="819"/>
                    </a:lnTo>
                    <a:cubicBezTo>
                      <a:pt x="1960" y="453"/>
                      <a:pt x="1701" y="108"/>
                      <a:pt x="1335" y="65"/>
                    </a:cubicBezTo>
                    <a:lnTo>
                      <a:pt x="1335" y="65"/>
                    </a:lnTo>
                    <a:cubicBezTo>
                      <a:pt x="969" y="0"/>
                      <a:pt x="625" y="259"/>
                      <a:pt x="560" y="646"/>
                    </a:cubicBezTo>
                    <a:lnTo>
                      <a:pt x="43" y="4264"/>
                    </a:lnTo>
                    <a:cubicBezTo>
                      <a:pt x="0" y="4630"/>
                      <a:pt x="259" y="4975"/>
                      <a:pt x="625" y="5039"/>
                    </a:cubicBezTo>
                    <a:lnTo>
                      <a:pt x="625" y="5039"/>
                    </a:lnTo>
                    <a:cubicBezTo>
                      <a:pt x="991" y="5082"/>
                      <a:pt x="1335" y="4824"/>
                      <a:pt x="1400" y="44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1" name="Google Shape;12511;p26"/>
              <p:cNvSpPr/>
              <p:nvPr/>
            </p:nvSpPr>
            <p:spPr>
              <a:xfrm>
                <a:off x="8746503" y="1178674"/>
                <a:ext cx="119981" cy="30987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5062" extrusionOk="0">
                    <a:moveTo>
                      <a:pt x="1400" y="4437"/>
                    </a:moveTo>
                    <a:lnTo>
                      <a:pt x="1917" y="819"/>
                    </a:lnTo>
                    <a:cubicBezTo>
                      <a:pt x="1960" y="431"/>
                      <a:pt x="1701" y="108"/>
                      <a:pt x="1335" y="44"/>
                    </a:cubicBezTo>
                    <a:lnTo>
                      <a:pt x="1335" y="44"/>
                    </a:lnTo>
                    <a:cubicBezTo>
                      <a:pt x="969" y="0"/>
                      <a:pt x="625" y="259"/>
                      <a:pt x="560" y="625"/>
                    </a:cubicBezTo>
                    <a:lnTo>
                      <a:pt x="43" y="4264"/>
                    </a:lnTo>
                    <a:cubicBezTo>
                      <a:pt x="0" y="4630"/>
                      <a:pt x="259" y="4975"/>
                      <a:pt x="625" y="5018"/>
                    </a:cubicBezTo>
                    <a:lnTo>
                      <a:pt x="625" y="5018"/>
                    </a:lnTo>
                    <a:cubicBezTo>
                      <a:pt x="991" y="5061"/>
                      <a:pt x="1335" y="4803"/>
                      <a:pt x="1400" y="44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2" name="Google Shape;12512;p26"/>
              <p:cNvSpPr/>
              <p:nvPr/>
            </p:nvSpPr>
            <p:spPr>
              <a:xfrm>
                <a:off x="8466999" y="1104850"/>
                <a:ext cx="475947" cy="382349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6246" extrusionOk="0">
                    <a:moveTo>
                      <a:pt x="87" y="3511"/>
                    </a:moveTo>
                    <a:cubicBezTo>
                      <a:pt x="195" y="3188"/>
                      <a:pt x="625" y="3166"/>
                      <a:pt x="776" y="3468"/>
                    </a:cubicBezTo>
                    <a:cubicBezTo>
                      <a:pt x="927" y="3769"/>
                      <a:pt x="625" y="4092"/>
                      <a:pt x="302" y="3984"/>
                    </a:cubicBezTo>
                    <a:cubicBezTo>
                      <a:pt x="109" y="3920"/>
                      <a:pt x="1" y="3704"/>
                      <a:pt x="87" y="3511"/>
                    </a:cubicBezTo>
                    <a:close/>
                    <a:moveTo>
                      <a:pt x="1874" y="345"/>
                    </a:moveTo>
                    <a:cubicBezTo>
                      <a:pt x="2004" y="44"/>
                      <a:pt x="2434" y="1"/>
                      <a:pt x="2585" y="302"/>
                    </a:cubicBezTo>
                    <a:cubicBezTo>
                      <a:pt x="2714" y="604"/>
                      <a:pt x="2434" y="948"/>
                      <a:pt x="2111" y="840"/>
                    </a:cubicBezTo>
                    <a:cubicBezTo>
                      <a:pt x="1917" y="754"/>
                      <a:pt x="1810" y="539"/>
                      <a:pt x="1874" y="345"/>
                    </a:cubicBezTo>
                    <a:close/>
                    <a:moveTo>
                      <a:pt x="3231" y="1077"/>
                    </a:moveTo>
                    <a:cubicBezTo>
                      <a:pt x="3339" y="754"/>
                      <a:pt x="3769" y="733"/>
                      <a:pt x="3920" y="1034"/>
                    </a:cubicBezTo>
                    <a:cubicBezTo>
                      <a:pt x="4071" y="1336"/>
                      <a:pt x="3769" y="1659"/>
                      <a:pt x="3468" y="1551"/>
                    </a:cubicBezTo>
                    <a:cubicBezTo>
                      <a:pt x="3274" y="1486"/>
                      <a:pt x="3166" y="1271"/>
                      <a:pt x="3231" y="1077"/>
                    </a:cubicBezTo>
                    <a:close/>
                    <a:moveTo>
                      <a:pt x="6160" y="2068"/>
                    </a:moveTo>
                    <a:cubicBezTo>
                      <a:pt x="6267" y="1766"/>
                      <a:pt x="5944" y="1465"/>
                      <a:pt x="5643" y="1616"/>
                    </a:cubicBezTo>
                    <a:cubicBezTo>
                      <a:pt x="5341" y="1766"/>
                      <a:pt x="5363" y="2197"/>
                      <a:pt x="5686" y="2305"/>
                    </a:cubicBezTo>
                    <a:cubicBezTo>
                      <a:pt x="5880" y="2369"/>
                      <a:pt x="6095" y="2283"/>
                      <a:pt x="6160" y="2068"/>
                    </a:cubicBezTo>
                    <a:close/>
                    <a:moveTo>
                      <a:pt x="7667" y="2348"/>
                    </a:moveTo>
                    <a:cubicBezTo>
                      <a:pt x="7775" y="2025"/>
                      <a:pt x="7452" y="1745"/>
                      <a:pt x="7150" y="1874"/>
                    </a:cubicBezTo>
                    <a:cubicBezTo>
                      <a:pt x="6849" y="2025"/>
                      <a:pt x="6870" y="2477"/>
                      <a:pt x="7193" y="2585"/>
                    </a:cubicBezTo>
                    <a:cubicBezTo>
                      <a:pt x="7387" y="2649"/>
                      <a:pt x="7602" y="2542"/>
                      <a:pt x="7667" y="2348"/>
                    </a:cubicBezTo>
                    <a:close/>
                    <a:moveTo>
                      <a:pt x="7150" y="5944"/>
                    </a:moveTo>
                    <a:cubicBezTo>
                      <a:pt x="7258" y="5621"/>
                      <a:pt x="6935" y="5341"/>
                      <a:pt x="6633" y="5470"/>
                    </a:cubicBezTo>
                    <a:cubicBezTo>
                      <a:pt x="6332" y="5621"/>
                      <a:pt x="6354" y="6073"/>
                      <a:pt x="6677" y="6181"/>
                    </a:cubicBezTo>
                    <a:cubicBezTo>
                      <a:pt x="6870" y="6245"/>
                      <a:pt x="7086" y="6138"/>
                      <a:pt x="7150" y="5944"/>
                    </a:cubicBezTo>
                    <a:close/>
                    <a:moveTo>
                      <a:pt x="5664" y="5664"/>
                    </a:moveTo>
                    <a:cubicBezTo>
                      <a:pt x="5772" y="5363"/>
                      <a:pt x="5428" y="5061"/>
                      <a:pt x="5126" y="5212"/>
                    </a:cubicBezTo>
                    <a:cubicBezTo>
                      <a:pt x="4825" y="5363"/>
                      <a:pt x="4868" y="5793"/>
                      <a:pt x="5169" y="5901"/>
                    </a:cubicBezTo>
                    <a:cubicBezTo>
                      <a:pt x="5384" y="5966"/>
                      <a:pt x="5578" y="5858"/>
                      <a:pt x="5664" y="5664"/>
                    </a:cubicBezTo>
                    <a:close/>
                    <a:moveTo>
                      <a:pt x="1422" y="4221"/>
                    </a:moveTo>
                    <a:cubicBezTo>
                      <a:pt x="1594" y="3748"/>
                      <a:pt x="2305" y="3984"/>
                      <a:pt x="2133" y="4458"/>
                    </a:cubicBezTo>
                    <a:cubicBezTo>
                      <a:pt x="1982" y="4932"/>
                      <a:pt x="1250" y="4695"/>
                      <a:pt x="1422" y="42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3" name="Google Shape;12513;p26"/>
              <p:cNvSpPr/>
              <p:nvPr/>
            </p:nvSpPr>
            <p:spPr>
              <a:xfrm>
                <a:off x="8473610" y="1114093"/>
                <a:ext cx="464071" cy="371759"/>
              </a:xfrm>
              <a:custGeom>
                <a:avLst/>
                <a:gdLst/>
                <a:ahLst/>
                <a:cxnLst/>
                <a:rect l="l" t="t" r="r" b="b"/>
                <a:pathLst>
                  <a:path w="7581" h="6073" extrusionOk="0">
                    <a:moveTo>
                      <a:pt x="690" y="3360"/>
                    </a:moveTo>
                    <a:cubicBezTo>
                      <a:pt x="711" y="3424"/>
                      <a:pt x="711" y="3510"/>
                      <a:pt x="690" y="3597"/>
                    </a:cubicBezTo>
                    <a:cubicBezTo>
                      <a:pt x="604" y="3790"/>
                      <a:pt x="388" y="3898"/>
                      <a:pt x="194" y="3833"/>
                    </a:cubicBezTo>
                    <a:cubicBezTo>
                      <a:pt x="130" y="3812"/>
                      <a:pt x="65" y="3769"/>
                      <a:pt x="22" y="3704"/>
                    </a:cubicBezTo>
                    <a:cubicBezTo>
                      <a:pt x="1" y="3618"/>
                      <a:pt x="1" y="3532"/>
                      <a:pt x="22" y="3467"/>
                    </a:cubicBezTo>
                    <a:cubicBezTo>
                      <a:pt x="87" y="3252"/>
                      <a:pt x="302" y="3166"/>
                      <a:pt x="496" y="3230"/>
                    </a:cubicBezTo>
                    <a:cubicBezTo>
                      <a:pt x="582" y="3252"/>
                      <a:pt x="625" y="3295"/>
                      <a:pt x="668" y="3360"/>
                    </a:cubicBezTo>
                    <a:close/>
                    <a:moveTo>
                      <a:pt x="1831" y="302"/>
                    </a:moveTo>
                    <a:cubicBezTo>
                      <a:pt x="1896" y="108"/>
                      <a:pt x="2111" y="0"/>
                      <a:pt x="2305" y="65"/>
                    </a:cubicBezTo>
                    <a:cubicBezTo>
                      <a:pt x="2391" y="86"/>
                      <a:pt x="2434" y="130"/>
                      <a:pt x="2477" y="194"/>
                    </a:cubicBezTo>
                    <a:cubicBezTo>
                      <a:pt x="2520" y="280"/>
                      <a:pt x="2520" y="366"/>
                      <a:pt x="2477" y="453"/>
                    </a:cubicBezTo>
                    <a:cubicBezTo>
                      <a:pt x="2412" y="646"/>
                      <a:pt x="2197" y="754"/>
                      <a:pt x="2003" y="689"/>
                    </a:cubicBezTo>
                    <a:cubicBezTo>
                      <a:pt x="1939" y="668"/>
                      <a:pt x="1874" y="625"/>
                      <a:pt x="1831" y="560"/>
                    </a:cubicBezTo>
                    <a:cubicBezTo>
                      <a:pt x="1809" y="474"/>
                      <a:pt x="1809" y="388"/>
                      <a:pt x="1831" y="302"/>
                    </a:cubicBezTo>
                    <a:close/>
                    <a:moveTo>
                      <a:pt x="3188" y="1034"/>
                    </a:moveTo>
                    <a:cubicBezTo>
                      <a:pt x="3252" y="819"/>
                      <a:pt x="3468" y="711"/>
                      <a:pt x="3661" y="797"/>
                    </a:cubicBezTo>
                    <a:cubicBezTo>
                      <a:pt x="3726" y="819"/>
                      <a:pt x="3791" y="862"/>
                      <a:pt x="3834" y="905"/>
                    </a:cubicBezTo>
                    <a:cubicBezTo>
                      <a:pt x="3855" y="991"/>
                      <a:pt x="3855" y="1077"/>
                      <a:pt x="3834" y="1163"/>
                    </a:cubicBezTo>
                    <a:cubicBezTo>
                      <a:pt x="3769" y="1357"/>
                      <a:pt x="3554" y="1465"/>
                      <a:pt x="3360" y="1400"/>
                    </a:cubicBezTo>
                    <a:cubicBezTo>
                      <a:pt x="3274" y="1378"/>
                      <a:pt x="3231" y="1335"/>
                      <a:pt x="3188" y="1271"/>
                    </a:cubicBezTo>
                    <a:cubicBezTo>
                      <a:pt x="3145" y="1185"/>
                      <a:pt x="3145" y="1099"/>
                      <a:pt x="3188" y="1034"/>
                    </a:cubicBezTo>
                    <a:close/>
                    <a:moveTo>
                      <a:pt x="6052" y="1680"/>
                    </a:moveTo>
                    <a:cubicBezTo>
                      <a:pt x="6009" y="1615"/>
                      <a:pt x="5944" y="1572"/>
                      <a:pt x="5879" y="1551"/>
                    </a:cubicBezTo>
                    <a:cubicBezTo>
                      <a:pt x="5578" y="1465"/>
                      <a:pt x="5298" y="1745"/>
                      <a:pt x="5406" y="2046"/>
                    </a:cubicBezTo>
                    <a:cubicBezTo>
                      <a:pt x="5449" y="2089"/>
                      <a:pt x="5513" y="2132"/>
                      <a:pt x="5578" y="2154"/>
                    </a:cubicBezTo>
                    <a:cubicBezTo>
                      <a:pt x="5772" y="2218"/>
                      <a:pt x="5987" y="2132"/>
                      <a:pt x="6052" y="1917"/>
                    </a:cubicBezTo>
                    <a:cubicBezTo>
                      <a:pt x="6095" y="1852"/>
                      <a:pt x="6095" y="1766"/>
                      <a:pt x="6052" y="1680"/>
                    </a:cubicBezTo>
                    <a:close/>
                    <a:moveTo>
                      <a:pt x="7559" y="1938"/>
                    </a:moveTo>
                    <a:cubicBezTo>
                      <a:pt x="7516" y="1895"/>
                      <a:pt x="7451" y="1852"/>
                      <a:pt x="7387" y="1831"/>
                    </a:cubicBezTo>
                    <a:cubicBezTo>
                      <a:pt x="7193" y="1745"/>
                      <a:pt x="6978" y="1852"/>
                      <a:pt x="6913" y="2046"/>
                    </a:cubicBezTo>
                    <a:cubicBezTo>
                      <a:pt x="6870" y="2132"/>
                      <a:pt x="6870" y="2218"/>
                      <a:pt x="6913" y="2304"/>
                    </a:cubicBezTo>
                    <a:cubicBezTo>
                      <a:pt x="7085" y="2541"/>
                      <a:pt x="7451" y="2477"/>
                      <a:pt x="7559" y="2197"/>
                    </a:cubicBezTo>
                    <a:cubicBezTo>
                      <a:pt x="7581" y="2111"/>
                      <a:pt x="7581" y="2025"/>
                      <a:pt x="7559" y="1938"/>
                    </a:cubicBezTo>
                    <a:close/>
                    <a:moveTo>
                      <a:pt x="7042" y="5535"/>
                    </a:moveTo>
                    <a:cubicBezTo>
                      <a:pt x="6999" y="5492"/>
                      <a:pt x="6935" y="5448"/>
                      <a:pt x="6870" y="5405"/>
                    </a:cubicBezTo>
                    <a:cubicBezTo>
                      <a:pt x="6590" y="5319"/>
                      <a:pt x="6310" y="5599"/>
                      <a:pt x="6396" y="5879"/>
                    </a:cubicBezTo>
                    <a:cubicBezTo>
                      <a:pt x="6439" y="5944"/>
                      <a:pt x="6504" y="5987"/>
                      <a:pt x="6569" y="6008"/>
                    </a:cubicBezTo>
                    <a:cubicBezTo>
                      <a:pt x="6762" y="6073"/>
                      <a:pt x="6978" y="5965"/>
                      <a:pt x="7042" y="5771"/>
                    </a:cubicBezTo>
                    <a:cubicBezTo>
                      <a:pt x="7085" y="5685"/>
                      <a:pt x="7085" y="5599"/>
                      <a:pt x="7042" y="5513"/>
                    </a:cubicBezTo>
                    <a:close/>
                    <a:moveTo>
                      <a:pt x="5556" y="5276"/>
                    </a:moveTo>
                    <a:cubicBezTo>
                      <a:pt x="5276" y="4953"/>
                      <a:pt x="4760" y="5233"/>
                      <a:pt x="4889" y="5642"/>
                    </a:cubicBezTo>
                    <a:cubicBezTo>
                      <a:pt x="4932" y="5685"/>
                      <a:pt x="4997" y="5728"/>
                      <a:pt x="5061" y="5750"/>
                    </a:cubicBezTo>
                    <a:cubicBezTo>
                      <a:pt x="5276" y="5836"/>
                      <a:pt x="5470" y="5728"/>
                      <a:pt x="5556" y="5513"/>
                    </a:cubicBezTo>
                    <a:cubicBezTo>
                      <a:pt x="5578" y="5448"/>
                      <a:pt x="5578" y="5362"/>
                      <a:pt x="5556" y="5276"/>
                    </a:cubicBezTo>
                    <a:close/>
                    <a:moveTo>
                      <a:pt x="1379" y="4178"/>
                    </a:moveTo>
                    <a:cubicBezTo>
                      <a:pt x="1443" y="3984"/>
                      <a:pt x="1659" y="3876"/>
                      <a:pt x="1853" y="3941"/>
                    </a:cubicBezTo>
                    <a:cubicBezTo>
                      <a:pt x="2025" y="3984"/>
                      <a:pt x="2089" y="4156"/>
                      <a:pt x="2025" y="4307"/>
                    </a:cubicBezTo>
                    <a:cubicBezTo>
                      <a:pt x="1939" y="4609"/>
                      <a:pt x="1551" y="4652"/>
                      <a:pt x="1379" y="4436"/>
                    </a:cubicBezTo>
                    <a:cubicBezTo>
                      <a:pt x="1357" y="4350"/>
                      <a:pt x="1357" y="4264"/>
                      <a:pt x="1379" y="4178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4" name="Google Shape;12514;p26"/>
              <p:cNvSpPr/>
              <p:nvPr/>
            </p:nvSpPr>
            <p:spPr>
              <a:xfrm>
                <a:off x="8675311" y="621072"/>
                <a:ext cx="428444" cy="440319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7193" extrusionOk="0">
                    <a:moveTo>
                      <a:pt x="2283" y="883"/>
                    </a:moveTo>
                    <a:cubicBezTo>
                      <a:pt x="4716" y="0"/>
                      <a:pt x="6999" y="2498"/>
                      <a:pt x="5922" y="4846"/>
                    </a:cubicBezTo>
                    <a:cubicBezTo>
                      <a:pt x="4824" y="7193"/>
                      <a:pt x="1443" y="7064"/>
                      <a:pt x="539" y="4630"/>
                    </a:cubicBezTo>
                    <a:cubicBezTo>
                      <a:pt x="0" y="3123"/>
                      <a:pt x="754" y="1443"/>
                      <a:pt x="2283" y="8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5" name="Google Shape;12515;p26"/>
              <p:cNvSpPr/>
              <p:nvPr/>
            </p:nvSpPr>
            <p:spPr>
              <a:xfrm>
                <a:off x="8722752" y="680389"/>
                <a:ext cx="246574" cy="222823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640" extrusionOk="0">
                    <a:moveTo>
                      <a:pt x="604" y="1551"/>
                    </a:moveTo>
                    <a:cubicBezTo>
                      <a:pt x="1099" y="603"/>
                      <a:pt x="2240" y="259"/>
                      <a:pt x="3166" y="733"/>
                    </a:cubicBezTo>
                    <a:cubicBezTo>
                      <a:pt x="3554" y="926"/>
                      <a:pt x="3855" y="1250"/>
                      <a:pt x="4027" y="1637"/>
                    </a:cubicBezTo>
                    <a:cubicBezTo>
                      <a:pt x="2606" y="1"/>
                      <a:pt x="1" y="1637"/>
                      <a:pt x="840" y="3640"/>
                    </a:cubicBezTo>
                    <a:cubicBezTo>
                      <a:pt x="367" y="3037"/>
                      <a:pt x="259" y="2219"/>
                      <a:pt x="625" y="15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6" name="Google Shape;12516;p26"/>
              <p:cNvSpPr/>
              <p:nvPr/>
            </p:nvSpPr>
            <p:spPr>
              <a:xfrm>
                <a:off x="8745156" y="698875"/>
                <a:ext cx="278222" cy="284772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4652" extrusionOk="0">
                    <a:moveTo>
                      <a:pt x="1486" y="581"/>
                    </a:moveTo>
                    <a:cubicBezTo>
                      <a:pt x="3058" y="0"/>
                      <a:pt x="4544" y="1615"/>
                      <a:pt x="3834" y="3144"/>
                    </a:cubicBezTo>
                    <a:cubicBezTo>
                      <a:pt x="3145" y="4651"/>
                      <a:pt x="948" y="4565"/>
                      <a:pt x="367" y="2993"/>
                    </a:cubicBezTo>
                    <a:cubicBezTo>
                      <a:pt x="1" y="2024"/>
                      <a:pt x="517" y="926"/>
                      <a:pt x="1486" y="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7" name="Google Shape;12517;p26"/>
              <p:cNvSpPr/>
              <p:nvPr/>
            </p:nvSpPr>
            <p:spPr>
              <a:xfrm>
                <a:off x="9069469" y="51594"/>
                <a:ext cx="829218" cy="676303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1048" extrusionOk="0">
                    <a:moveTo>
                      <a:pt x="0" y="9217"/>
                    </a:moveTo>
                    <a:lnTo>
                      <a:pt x="1249" y="11048"/>
                    </a:lnTo>
                    <a:lnTo>
                      <a:pt x="13545" y="2628"/>
                    </a:lnTo>
                    <a:lnTo>
                      <a:pt x="13545" y="151"/>
                    </a:lnTo>
                    <a:lnTo>
                      <a:pt x="13459" y="1"/>
                    </a:ln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8" name="Google Shape;12518;p26"/>
              <p:cNvSpPr/>
              <p:nvPr/>
            </p:nvSpPr>
            <p:spPr>
              <a:xfrm>
                <a:off x="9085262" y="81895"/>
                <a:ext cx="813425" cy="646002"/>
              </a:xfrm>
              <a:custGeom>
                <a:avLst/>
                <a:gdLst/>
                <a:ahLst/>
                <a:cxnLst/>
                <a:rect l="l" t="t" r="r" b="b"/>
                <a:pathLst>
                  <a:path w="13288" h="10553" extrusionOk="0">
                    <a:moveTo>
                      <a:pt x="991" y="10553"/>
                    </a:moveTo>
                    <a:lnTo>
                      <a:pt x="13287" y="2133"/>
                    </a:lnTo>
                    <a:lnTo>
                      <a:pt x="13287" y="1"/>
                    </a:lnTo>
                    <a:lnTo>
                      <a:pt x="0" y="91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9" name="Google Shape;12519;p26"/>
              <p:cNvSpPr/>
              <p:nvPr/>
            </p:nvSpPr>
            <p:spPr>
              <a:xfrm>
                <a:off x="9115563" y="146538"/>
                <a:ext cx="783123" cy="581359"/>
              </a:xfrm>
              <a:custGeom>
                <a:avLst/>
                <a:gdLst/>
                <a:ahLst/>
                <a:cxnLst/>
                <a:rect l="l" t="t" r="r" b="b"/>
                <a:pathLst>
                  <a:path w="12793" h="9497" extrusionOk="0">
                    <a:moveTo>
                      <a:pt x="496" y="9497"/>
                    </a:moveTo>
                    <a:lnTo>
                      <a:pt x="12792" y="1077"/>
                    </a:lnTo>
                    <a:lnTo>
                      <a:pt x="12792" y="0"/>
                    </a:lnTo>
                    <a:lnTo>
                      <a:pt x="1" y="8765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0" name="Google Shape;12520;p26"/>
              <p:cNvSpPr/>
              <p:nvPr/>
            </p:nvSpPr>
            <p:spPr>
              <a:xfrm>
                <a:off x="8791312" y="793758"/>
                <a:ext cx="233352" cy="224169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3662" extrusionOk="0">
                    <a:moveTo>
                      <a:pt x="2951" y="0"/>
                    </a:moveTo>
                    <a:cubicBezTo>
                      <a:pt x="3661" y="819"/>
                      <a:pt x="3510" y="2068"/>
                      <a:pt x="2627" y="2692"/>
                    </a:cubicBezTo>
                    <a:cubicBezTo>
                      <a:pt x="1745" y="3317"/>
                      <a:pt x="517" y="3037"/>
                      <a:pt x="0" y="2089"/>
                    </a:cubicBezTo>
                    <a:cubicBezTo>
                      <a:pt x="1314" y="3661"/>
                      <a:pt x="3812" y="2197"/>
                      <a:pt x="3101" y="280"/>
                    </a:cubicBezTo>
                    <a:cubicBezTo>
                      <a:pt x="3058" y="194"/>
                      <a:pt x="3015" y="87"/>
                      <a:pt x="29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1" name="Google Shape;12521;p26"/>
              <p:cNvSpPr/>
              <p:nvPr/>
            </p:nvSpPr>
            <p:spPr>
              <a:xfrm>
                <a:off x="8811075" y="773975"/>
                <a:ext cx="131875" cy="13847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62" extrusionOk="0">
                    <a:moveTo>
                      <a:pt x="711" y="280"/>
                    </a:moveTo>
                    <a:cubicBezTo>
                      <a:pt x="1486" y="0"/>
                      <a:pt x="2197" y="776"/>
                      <a:pt x="1852" y="1508"/>
                    </a:cubicBezTo>
                    <a:cubicBezTo>
                      <a:pt x="1529" y="2262"/>
                      <a:pt x="453" y="2218"/>
                      <a:pt x="173" y="1443"/>
                    </a:cubicBezTo>
                    <a:cubicBezTo>
                      <a:pt x="0" y="969"/>
                      <a:pt x="237" y="453"/>
                      <a:pt x="71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2" name="Google Shape;12522;p26"/>
              <p:cNvSpPr/>
              <p:nvPr/>
            </p:nvSpPr>
            <p:spPr>
              <a:xfrm>
                <a:off x="8832141" y="820141"/>
                <a:ext cx="120043" cy="118696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39" extrusionOk="0">
                    <a:moveTo>
                      <a:pt x="1444" y="0"/>
                    </a:moveTo>
                    <a:cubicBezTo>
                      <a:pt x="1508" y="65"/>
                      <a:pt x="1551" y="172"/>
                      <a:pt x="1594" y="259"/>
                    </a:cubicBezTo>
                    <a:cubicBezTo>
                      <a:pt x="1960" y="1271"/>
                      <a:pt x="539" y="1938"/>
                      <a:pt x="1" y="1012"/>
                    </a:cubicBezTo>
                    <a:cubicBezTo>
                      <a:pt x="647" y="1744"/>
                      <a:pt x="1853" y="1055"/>
                      <a:pt x="1508" y="129"/>
                    </a:cubicBezTo>
                    <a:cubicBezTo>
                      <a:pt x="1487" y="86"/>
                      <a:pt x="1465" y="43"/>
                      <a:pt x="1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675" y="1159054"/>
            <a:ext cx="77148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2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5" name="Google Shape;13095;p31"/>
          <p:cNvSpPr txBox="1">
            <a:spLocks noGrp="1"/>
          </p:cNvSpPr>
          <p:nvPr>
            <p:ph type="subTitle" idx="1"/>
          </p:nvPr>
        </p:nvSpPr>
        <p:spPr>
          <a:xfrm>
            <a:off x="887161" y="3561047"/>
            <a:ext cx="61929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Team</a:t>
            </a:r>
            <a:r>
              <a:rPr lang="bg-BG" sz="2400" dirty="0" smtClean="0"/>
              <a:t>: </a:t>
            </a:r>
            <a:r>
              <a:rPr lang="en-US" sz="2400" dirty="0" smtClean="0"/>
              <a:t>Alpha</a:t>
            </a:r>
            <a:endParaRPr sz="2400" dirty="0"/>
          </a:p>
        </p:txBody>
      </p:sp>
      <p:sp>
        <p:nvSpPr>
          <p:cNvPr id="13096" name="Google Shape;13096;p31"/>
          <p:cNvSpPr txBox="1">
            <a:spLocks noGrp="1"/>
          </p:cNvSpPr>
          <p:nvPr>
            <p:ph type="ctrTitle"/>
          </p:nvPr>
        </p:nvSpPr>
        <p:spPr>
          <a:xfrm>
            <a:off x="840859" y="1244163"/>
            <a:ext cx="6192900" cy="20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 dirty="0" smtClean="0"/>
              <a:t>Industrial robots</a:t>
            </a:r>
            <a:endParaRPr dirty="0"/>
          </a:p>
        </p:txBody>
      </p:sp>
      <p:grpSp>
        <p:nvGrpSpPr>
          <p:cNvPr id="13097" name="Google Shape;13097;p31"/>
          <p:cNvGrpSpPr/>
          <p:nvPr/>
        </p:nvGrpSpPr>
        <p:grpSpPr>
          <a:xfrm>
            <a:off x="6148837" y="1025595"/>
            <a:ext cx="3431442" cy="4129357"/>
            <a:chOff x="9304175" y="2551300"/>
            <a:chExt cx="1871321" cy="2251926"/>
          </a:xfrm>
        </p:grpSpPr>
        <p:sp>
          <p:nvSpPr>
            <p:cNvPr id="13098" name="Google Shape;13098;p31"/>
            <p:cNvSpPr/>
            <p:nvPr/>
          </p:nvSpPr>
          <p:spPr>
            <a:xfrm flipH="1">
              <a:off x="9304175" y="2551300"/>
              <a:ext cx="125590" cy="415957"/>
            </a:xfrm>
            <a:custGeom>
              <a:avLst/>
              <a:gdLst/>
              <a:ahLst/>
              <a:cxnLst/>
              <a:rect l="l" t="t" r="r" b="b"/>
              <a:pathLst>
                <a:path w="1798" h="5955" extrusionOk="0">
                  <a:moveTo>
                    <a:pt x="1797" y="1"/>
                  </a:moveTo>
                  <a:lnTo>
                    <a:pt x="1797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31"/>
            <p:cNvSpPr/>
            <p:nvPr/>
          </p:nvSpPr>
          <p:spPr>
            <a:xfrm flipH="1">
              <a:off x="9304176" y="2551300"/>
              <a:ext cx="43237" cy="415957"/>
            </a:xfrm>
            <a:custGeom>
              <a:avLst/>
              <a:gdLst/>
              <a:ahLst/>
              <a:cxnLst/>
              <a:rect l="l" t="t" r="r" b="b"/>
              <a:pathLst>
                <a:path w="619" h="5955" extrusionOk="0">
                  <a:moveTo>
                    <a:pt x="618" y="1"/>
                  </a:moveTo>
                  <a:lnTo>
                    <a:pt x="618" y="5954"/>
                  </a:lnTo>
                  <a:lnTo>
                    <a:pt x="1" y="59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31"/>
            <p:cNvSpPr/>
            <p:nvPr/>
          </p:nvSpPr>
          <p:spPr>
            <a:xfrm flipH="1">
              <a:off x="9378705" y="2551300"/>
              <a:ext cx="27521" cy="415957"/>
            </a:xfrm>
            <a:custGeom>
              <a:avLst/>
              <a:gdLst/>
              <a:ahLst/>
              <a:cxnLst/>
              <a:rect l="l" t="t" r="r" b="b"/>
              <a:pathLst>
                <a:path w="394" h="5955" extrusionOk="0">
                  <a:moveTo>
                    <a:pt x="393" y="1"/>
                  </a:moveTo>
                  <a:lnTo>
                    <a:pt x="393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31"/>
            <p:cNvSpPr/>
            <p:nvPr/>
          </p:nvSpPr>
          <p:spPr>
            <a:xfrm flipH="1">
              <a:off x="9304175" y="2967180"/>
              <a:ext cx="125590" cy="215837"/>
            </a:xfrm>
            <a:custGeom>
              <a:avLst/>
              <a:gdLst/>
              <a:ahLst/>
              <a:cxnLst/>
              <a:rect l="l" t="t" r="r" b="b"/>
              <a:pathLst>
                <a:path w="1798" h="3090" extrusionOk="0">
                  <a:moveTo>
                    <a:pt x="899" y="3089"/>
                  </a:moveTo>
                  <a:lnTo>
                    <a:pt x="1348" y="1573"/>
                  </a:lnTo>
                  <a:lnTo>
                    <a:pt x="1797" y="0"/>
                  </a:lnTo>
                  <a:lnTo>
                    <a:pt x="899" y="0"/>
                  </a:lnTo>
                  <a:lnTo>
                    <a:pt x="0" y="0"/>
                  </a:lnTo>
                  <a:lnTo>
                    <a:pt x="450" y="1573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31"/>
            <p:cNvSpPr/>
            <p:nvPr/>
          </p:nvSpPr>
          <p:spPr>
            <a:xfrm flipH="1">
              <a:off x="9429693" y="2676818"/>
              <a:ext cx="125660" cy="153111"/>
            </a:xfrm>
            <a:custGeom>
              <a:avLst/>
              <a:gdLst/>
              <a:ahLst/>
              <a:cxnLst/>
              <a:rect l="l" t="t" r="r" b="b"/>
              <a:pathLst>
                <a:path w="1799" h="2192" extrusionOk="0">
                  <a:moveTo>
                    <a:pt x="1798" y="1"/>
                  </a:moveTo>
                  <a:lnTo>
                    <a:pt x="1798" y="2191"/>
                  </a:lnTo>
                  <a:lnTo>
                    <a:pt x="1" y="2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31"/>
            <p:cNvSpPr/>
            <p:nvPr/>
          </p:nvSpPr>
          <p:spPr>
            <a:xfrm flipH="1">
              <a:off x="9716065" y="3143688"/>
              <a:ext cx="588556" cy="521849"/>
            </a:xfrm>
            <a:custGeom>
              <a:avLst/>
              <a:gdLst/>
              <a:ahLst/>
              <a:cxnLst/>
              <a:rect l="l" t="t" r="r" b="b"/>
              <a:pathLst>
                <a:path w="8426" h="7471" extrusionOk="0">
                  <a:moveTo>
                    <a:pt x="1" y="6740"/>
                  </a:moveTo>
                  <a:lnTo>
                    <a:pt x="7807" y="0"/>
                  </a:lnTo>
                  <a:lnTo>
                    <a:pt x="8425" y="731"/>
                  </a:lnTo>
                  <a:lnTo>
                    <a:pt x="562" y="7470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31"/>
            <p:cNvSpPr/>
            <p:nvPr/>
          </p:nvSpPr>
          <p:spPr>
            <a:xfrm flipH="1">
              <a:off x="9716075" y="3143688"/>
              <a:ext cx="55042" cy="58884"/>
            </a:xfrm>
            <a:custGeom>
              <a:avLst/>
              <a:gdLst/>
              <a:ahLst/>
              <a:cxnLst/>
              <a:rect l="l" t="t" r="r" b="b"/>
              <a:pathLst>
                <a:path w="788" h="843" extrusionOk="0">
                  <a:moveTo>
                    <a:pt x="1" y="169"/>
                  </a:moveTo>
                  <a:lnTo>
                    <a:pt x="169" y="0"/>
                  </a:lnTo>
                  <a:lnTo>
                    <a:pt x="787" y="731"/>
                  </a:lnTo>
                  <a:lnTo>
                    <a:pt x="619" y="843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31"/>
            <p:cNvSpPr/>
            <p:nvPr/>
          </p:nvSpPr>
          <p:spPr>
            <a:xfrm flipH="1">
              <a:off x="10179031" y="3508508"/>
              <a:ext cx="125590" cy="157023"/>
            </a:xfrm>
            <a:custGeom>
              <a:avLst/>
              <a:gdLst/>
              <a:ahLst/>
              <a:cxnLst/>
              <a:rect l="l" t="t" r="r" b="b"/>
              <a:pathLst>
                <a:path w="1798" h="2248" extrusionOk="0">
                  <a:moveTo>
                    <a:pt x="1" y="1517"/>
                  </a:moveTo>
                  <a:lnTo>
                    <a:pt x="1798" y="1"/>
                  </a:lnTo>
                  <a:lnTo>
                    <a:pt x="1798" y="57"/>
                  </a:lnTo>
                  <a:cubicBezTo>
                    <a:pt x="1742" y="506"/>
                    <a:pt x="1685" y="956"/>
                    <a:pt x="1573" y="1349"/>
                  </a:cubicBezTo>
                  <a:lnTo>
                    <a:pt x="562" y="2247"/>
                  </a:lnTo>
                  <a:lnTo>
                    <a:pt x="1" y="1517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31"/>
            <p:cNvSpPr/>
            <p:nvPr/>
          </p:nvSpPr>
          <p:spPr>
            <a:xfrm flipH="1">
              <a:off x="9543474" y="2971091"/>
              <a:ext cx="278632" cy="286455"/>
            </a:xfrm>
            <a:custGeom>
              <a:avLst/>
              <a:gdLst/>
              <a:ahLst/>
              <a:cxnLst/>
              <a:rect l="l" t="t" r="r" b="b"/>
              <a:pathLst>
                <a:path w="3989" h="4101" extrusionOk="0">
                  <a:moveTo>
                    <a:pt x="1" y="1460"/>
                  </a:moveTo>
                  <a:lnTo>
                    <a:pt x="1686" y="0"/>
                  </a:lnTo>
                  <a:lnTo>
                    <a:pt x="3258" y="1854"/>
                  </a:lnTo>
                  <a:cubicBezTo>
                    <a:pt x="3988" y="2696"/>
                    <a:pt x="2303" y="4100"/>
                    <a:pt x="1630" y="3258"/>
                  </a:cubicBezTo>
                  <a:lnTo>
                    <a:pt x="1" y="1404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31"/>
            <p:cNvSpPr/>
            <p:nvPr/>
          </p:nvSpPr>
          <p:spPr>
            <a:xfrm flipH="1">
              <a:off x="9665083" y="2971091"/>
              <a:ext cx="157023" cy="145218"/>
            </a:xfrm>
            <a:custGeom>
              <a:avLst/>
              <a:gdLst/>
              <a:ahLst/>
              <a:cxnLst/>
              <a:rect l="l" t="t" r="r" b="b"/>
              <a:pathLst>
                <a:path w="2248" h="2079" extrusionOk="0">
                  <a:moveTo>
                    <a:pt x="1" y="1460"/>
                  </a:moveTo>
                  <a:lnTo>
                    <a:pt x="1686" y="0"/>
                  </a:lnTo>
                  <a:lnTo>
                    <a:pt x="2247" y="674"/>
                  </a:lnTo>
                  <a:lnTo>
                    <a:pt x="562" y="2078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31"/>
            <p:cNvSpPr/>
            <p:nvPr/>
          </p:nvSpPr>
          <p:spPr>
            <a:xfrm flipH="1">
              <a:off x="10253553" y="3477146"/>
              <a:ext cx="525761" cy="1153433"/>
            </a:xfrm>
            <a:custGeom>
              <a:avLst/>
              <a:gdLst/>
              <a:ahLst/>
              <a:cxnLst/>
              <a:rect l="l" t="t" r="r" b="b"/>
              <a:pathLst>
                <a:path w="7527" h="16513" extrusionOk="0">
                  <a:moveTo>
                    <a:pt x="1" y="0"/>
                  </a:moveTo>
                  <a:lnTo>
                    <a:pt x="7527" y="0"/>
                  </a:lnTo>
                  <a:lnTo>
                    <a:pt x="7527" y="16513"/>
                  </a:lnTo>
                  <a:lnTo>
                    <a:pt x="1" y="16513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31"/>
            <p:cNvSpPr/>
            <p:nvPr/>
          </p:nvSpPr>
          <p:spPr>
            <a:xfrm flipH="1">
              <a:off x="10253554" y="3532047"/>
              <a:ext cx="466877" cy="1098531"/>
            </a:xfrm>
            <a:custGeom>
              <a:avLst/>
              <a:gdLst/>
              <a:ahLst/>
              <a:cxnLst/>
              <a:rect l="l" t="t" r="r" b="b"/>
              <a:pathLst>
                <a:path w="6684" h="15727" extrusionOk="0">
                  <a:moveTo>
                    <a:pt x="6684" y="1"/>
                  </a:moveTo>
                  <a:lnTo>
                    <a:pt x="6684" y="15727"/>
                  </a:lnTo>
                  <a:lnTo>
                    <a:pt x="0" y="157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31"/>
            <p:cNvSpPr/>
            <p:nvPr/>
          </p:nvSpPr>
          <p:spPr>
            <a:xfrm flipH="1">
              <a:off x="10308456" y="3532047"/>
              <a:ext cx="411975" cy="1098531"/>
            </a:xfrm>
            <a:custGeom>
              <a:avLst/>
              <a:gdLst/>
              <a:ahLst/>
              <a:cxnLst/>
              <a:rect l="l" t="t" r="r" b="b"/>
              <a:pathLst>
                <a:path w="5898" h="15727" extrusionOk="0">
                  <a:moveTo>
                    <a:pt x="5897" y="15727"/>
                  </a:moveTo>
                  <a:lnTo>
                    <a:pt x="0" y="15727"/>
                  </a:lnTo>
                  <a:lnTo>
                    <a:pt x="0" y="1"/>
                  </a:lnTo>
                  <a:lnTo>
                    <a:pt x="5897" y="1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31"/>
            <p:cNvSpPr/>
            <p:nvPr/>
          </p:nvSpPr>
          <p:spPr>
            <a:xfrm flipH="1">
              <a:off x="10084862" y="4579499"/>
              <a:ext cx="863136" cy="153111"/>
            </a:xfrm>
            <a:custGeom>
              <a:avLst/>
              <a:gdLst/>
              <a:ahLst/>
              <a:cxnLst/>
              <a:rect l="l" t="t" r="r" b="b"/>
              <a:pathLst>
                <a:path w="12357" h="2192" extrusionOk="0">
                  <a:moveTo>
                    <a:pt x="6179" y="1"/>
                  </a:moveTo>
                  <a:cubicBezTo>
                    <a:pt x="9268" y="1"/>
                    <a:pt x="11795" y="955"/>
                    <a:pt x="12357" y="2191"/>
                  </a:cubicBezTo>
                  <a:lnTo>
                    <a:pt x="1" y="2191"/>
                  </a:lnTo>
                  <a:cubicBezTo>
                    <a:pt x="562" y="955"/>
                    <a:pt x="3090" y="1"/>
                    <a:pt x="6179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31"/>
            <p:cNvSpPr/>
            <p:nvPr/>
          </p:nvSpPr>
          <p:spPr>
            <a:xfrm flipH="1">
              <a:off x="10084864" y="4618754"/>
              <a:ext cx="761155" cy="113856"/>
            </a:xfrm>
            <a:custGeom>
              <a:avLst/>
              <a:gdLst/>
              <a:ahLst/>
              <a:cxnLst/>
              <a:rect l="l" t="t" r="r" b="b"/>
              <a:pathLst>
                <a:path w="10897" h="1630" extrusionOk="0">
                  <a:moveTo>
                    <a:pt x="10279" y="843"/>
                  </a:moveTo>
                  <a:cubicBezTo>
                    <a:pt x="10560" y="1067"/>
                    <a:pt x="10728" y="1348"/>
                    <a:pt x="10897" y="1629"/>
                  </a:cubicBezTo>
                  <a:lnTo>
                    <a:pt x="1" y="1629"/>
                  </a:lnTo>
                  <a:cubicBezTo>
                    <a:pt x="956" y="674"/>
                    <a:pt x="3146" y="56"/>
                    <a:pt x="5730" y="56"/>
                  </a:cubicBezTo>
                  <a:cubicBezTo>
                    <a:pt x="7302" y="0"/>
                    <a:pt x="8819" y="281"/>
                    <a:pt x="10279" y="843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31"/>
            <p:cNvSpPr/>
            <p:nvPr/>
          </p:nvSpPr>
          <p:spPr>
            <a:xfrm flipH="1">
              <a:off x="10084862" y="4732538"/>
              <a:ext cx="863136" cy="70688"/>
            </a:xfrm>
            <a:custGeom>
              <a:avLst/>
              <a:gdLst/>
              <a:ahLst/>
              <a:cxnLst/>
              <a:rect l="l" t="t" r="r" b="b"/>
              <a:pathLst>
                <a:path w="12357" h="1012" extrusionOk="0">
                  <a:moveTo>
                    <a:pt x="1" y="1011"/>
                  </a:moveTo>
                  <a:lnTo>
                    <a:pt x="12357" y="1011"/>
                  </a:lnTo>
                  <a:lnTo>
                    <a:pt x="123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31"/>
            <p:cNvSpPr/>
            <p:nvPr/>
          </p:nvSpPr>
          <p:spPr>
            <a:xfrm flipH="1">
              <a:off x="10155483" y="2982826"/>
              <a:ext cx="643458" cy="404152"/>
            </a:xfrm>
            <a:custGeom>
              <a:avLst/>
              <a:gdLst/>
              <a:ahLst/>
              <a:cxnLst/>
              <a:rect l="l" t="t" r="r" b="b"/>
              <a:pathLst>
                <a:path w="9212" h="5786" extrusionOk="0">
                  <a:moveTo>
                    <a:pt x="9043" y="1"/>
                  </a:moveTo>
                  <a:cubicBezTo>
                    <a:pt x="7583" y="675"/>
                    <a:pt x="6010" y="1012"/>
                    <a:pt x="4382" y="1012"/>
                  </a:cubicBezTo>
                  <a:cubicBezTo>
                    <a:pt x="2865" y="1068"/>
                    <a:pt x="1573" y="1124"/>
                    <a:pt x="843" y="2023"/>
                  </a:cubicBezTo>
                  <a:cubicBezTo>
                    <a:pt x="225" y="2753"/>
                    <a:pt x="1" y="3932"/>
                    <a:pt x="225" y="5786"/>
                  </a:cubicBezTo>
                  <a:lnTo>
                    <a:pt x="619" y="5729"/>
                  </a:lnTo>
                  <a:cubicBezTo>
                    <a:pt x="450" y="4045"/>
                    <a:pt x="562" y="2921"/>
                    <a:pt x="1124" y="2303"/>
                  </a:cubicBezTo>
                  <a:cubicBezTo>
                    <a:pt x="1798" y="1517"/>
                    <a:pt x="3034" y="1461"/>
                    <a:pt x="4438" y="1405"/>
                  </a:cubicBezTo>
                  <a:cubicBezTo>
                    <a:pt x="6067" y="1405"/>
                    <a:pt x="7695" y="1068"/>
                    <a:pt x="9212" y="394"/>
                  </a:cubicBezTo>
                  <a:lnTo>
                    <a:pt x="9043" y="1"/>
                  </a:lnTo>
                  <a:close/>
                </a:path>
              </a:pathLst>
            </a:custGeom>
            <a:solidFill>
              <a:srgbClr val="2E66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31"/>
            <p:cNvSpPr/>
            <p:nvPr/>
          </p:nvSpPr>
          <p:spPr>
            <a:xfrm flipH="1">
              <a:off x="9578797" y="2618006"/>
              <a:ext cx="1498632" cy="1353553"/>
            </a:xfrm>
            <a:custGeom>
              <a:avLst/>
              <a:gdLst/>
              <a:ahLst/>
              <a:cxnLst/>
              <a:rect l="l" t="t" r="r" b="b"/>
              <a:pathLst>
                <a:path w="21455" h="19378" extrusionOk="0">
                  <a:moveTo>
                    <a:pt x="21455" y="3707"/>
                  </a:moveTo>
                  <a:lnTo>
                    <a:pt x="18310" y="0"/>
                  </a:lnTo>
                  <a:lnTo>
                    <a:pt x="0" y="15670"/>
                  </a:lnTo>
                  <a:lnTo>
                    <a:pt x="3201" y="19377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31"/>
            <p:cNvSpPr/>
            <p:nvPr/>
          </p:nvSpPr>
          <p:spPr>
            <a:xfrm flipH="1">
              <a:off x="9586620" y="2665084"/>
              <a:ext cx="1459446" cy="1306474"/>
            </a:xfrm>
            <a:custGeom>
              <a:avLst/>
              <a:gdLst/>
              <a:ahLst/>
              <a:cxnLst/>
              <a:rect l="l" t="t" r="r" b="b"/>
              <a:pathLst>
                <a:path w="20894" h="18704" extrusionOk="0">
                  <a:moveTo>
                    <a:pt x="0" y="15558"/>
                  </a:moveTo>
                  <a:lnTo>
                    <a:pt x="2752" y="18703"/>
                  </a:lnTo>
                  <a:lnTo>
                    <a:pt x="20894" y="3146"/>
                  </a:lnTo>
                  <a:lnTo>
                    <a:pt x="18198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31"/>
            <p:cNvSpPr/>
            <p:nvPr/>
          </p:nvSpPr>
          <p:spPr>
            <a:xfrm flipH="1">
              <a:off x="9617983" y="2665084"/>
              <a:ext cx="1424172" cy="1271130"/>
            </a:xfrm>
            <a:custGeom>
              <a:avLst/>
              <a:gdLst/>
              <a:ahLst/>
              <a:cxnLst/>
              <a:rect l="l" t="t" r="r" b="b"/>
              <a:pathLst>
                <a:path w="20389" h="18198" extrusionOk="0">
                  <a:moveTo>
                    <a:pt x="20388" y="2640"/>
                  </a:moveTo>
                  <a:lnTo>
                    <a:pt x="18142" y="0"/>
                  </a:lnTo>
                  <a:lnTo>
                    <a:pt x="1" y="15558"/>
                  </a:lnTo>
                  <a:lnTo>
                    <a:pt x="2247" y="18198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31"/>
            <p:cNvSpPr/>
            <p:nvPr/>
          </p:nvSpPr>
          <p:spPr>
            <a:xfrm flipH="1">
              <a:off x="10253554" y="3473234"/>
              <a:ext cx="466877" cy="329622"/>
            </a:xfrm>
            <a:custGeom>
              <a:avLst/>
              <a:gdLst/>
              <a:ahLst/>
              <a:cxnLst/>
              <a:rect l="l" t="t" r="r" b="b"/>
              <a:pathLst>
                <a:path w="6684" h="4719" extrusionOk="0">
                  <a:moveTo>
                    <a:pt x="6684" y="56"/>
                  </a:moveTo>
                  <a:lnTo>
                    <a:pt x="6684" y="3258"/>
                  </a:lnTo>
                  <a:cubicBezTo>
                    <a:pt x="5897" y="4156"/>
                    <a:pt x="4718" y="4718"/>
                    <a:pt x="3538" y="4718"/>
                  </a:cubicBezTo>
                  <a:cubicBezTo>
                    <a:pt x="2078" y="4718"/>
                    <a:pt x="786" y="3988"/>
                    <a:pt x="0" y="28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31"/>
            <p:cNvSpPr/>
            <p:nvPr/>
          </p:nvSpPr>
          <p:spPr>
            <a:xfrm flipH="1">
              <a:off x="10222190" y="3151511"/>
              <a:ext cx="588486" cy="588556"/>
            </a:xfrm>
            <a:custGeom>
              <a:avLst/>
              <a:gdLst/>
              <a:ahLst/>
              <a:cxnLst/>
              <a:rect l="l" t="t" r="r" b="b"/>
              <a:pathLst>
                <a:path w="8425" h="8426" extrusionOk="0">
                  <a:moveTo>
                    <a:pt x="4213" y="1"/>
                  </a:moveTo>
                  <a:cubicBezTo>
                    <a:pt x="6572" y="1"/>
                    <a:pt x="8425" y="1854"/>
                    <a:pt x="8425" y="4213"/>
                  </a:cubicBezTo>
                  <a:cubicBezTo>
                    <a:pt x="8425" y="6516"/>
                    <a:pt x="6572" y="8425"/>
                    <a:pt x="4213" y="8425"/>
                  </a:cubicBezTo>
                  <a:cubicBezTo>
                    <a:pt x="1910" y="8425"/>
                    <a:pt x="0" y="6516"/>
                    <a:pt x="0" y="4213"/>
                  </a:cubicBezTo>
                  <a:cubicBezTo>
                    <a:pt x="0" y="1854"/>
                    <a:pt x="1910" y="1"/>
                    <a:pt x="4213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31"/>
            <p:cNvSpPr/>
            <p:nvPr/>
          </p:nvSpPr>
          <p:spPr>
            <a:xfrm flipH="1">
              <a:off x="10226102" y="3186854"/>
              <a:ext cx="561035" cy="553212"/>
            </a:xfrm>
            <a:custGeom>
              <a:avLst/>
              <a:gdLst/>
              <a:ahLst/>
              <a:cxnLst/>
              <a:rect l="l" t="t" r="r" b="b"/>
              <a:pathLst>
                <a:path w="8032" h="7920" extrusionOk="0">
                  <a:moveTo>
                    <a:pt x="7526" y="1629"/>
                  </a:moveTo>
                  <a:cubicBezTo>
                    <a:pt x="7863" y="2247"/>
                    <a:pt x="8032" y="2977"/>
                    <a:pt x="8032" y="3707"/>
                  </a:cubicBezTo>
                  <a:cubicBezTo>
                    <a:pt x="8032" y="6010"/>
                    <a:pt x="6178" y="7919"/>
                    <a:pt x="3819" y="7919"/>
                  </a:cubicBezTo>
                  <a:cubicBezTo>
                    <a:pt x="2584" y="7863"/>
                    <a:pt x="1348" y="7302"/>
                    <a:pt x="562" y="6291"/>
                  </a:cubicBezTo>
                  <a:cubicBezTo>
                    <a:pt x="169" y="5673"/>
                    <a:pt x="0" y="4943"/>
                    <a:pt x="0" y="4213"/>
                  </a:cubicBezTo>
                  <a:cubicBezTo>
                    <a:pt x="0" y="1910"/>
                    <a:pt x="1910" y="0"/>
                    <a:pt x="4213" y="0"/>
                  </a:cubicBezTo>
                  <a:cubicBezTo>
                    <a:pt x="5504" y="0"/>
                    <a:pt x="6740" y="618"/>
                    <a:pt x="7526" y="1629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31"/>
            <p:cNvSpPr/>
            <p:nvPr/>
          </p:nvSpPr>
          <p:spPr>
            <a:xfrm flipH="1">
              <a:off x="10316280" y="3300638"/>
              <a:ext cx="341427" cy="341357"/>
            </a:xfrm>
            <a:custGeom>
              <a:avLst/>
              <a:gdLst/>
              <a:ahLst/>
              <a:cxnLst/>
              <a:rect l="l" t="t" r="r" b="b"/>
              <a:pathLst>
                <a:path w="4888" h="4887" extrusionOk="0">
                  <a:moveTo>
                    <a:pt x="2472" y="0"/>
                  </a:moveTo>
                  <a:cubicBezTo>
                    <a:pt x="3820" y="0"/>
                    <a:pt x="4887" y="1123"/>
                    <a:pt x="4887" y="2471"/>
                  </a:cubicBezTo>
                  <a:cubicBezTo>
                    <a:pt x="4887" y="3763"/>
                    <a:pt x="3820" y="4886"/>
                    <a:pt x="2472" y="4886"/>
                  </a:cubicBezTo>
                  <a:cubicBezTo>
                    <a:pt x="1124" y="4886"/>
                    <a:pt x="57" y="3763"/>
                    <a:pt x="1" y="2471"/>
                  </a:cubicBezTo>
                  <a:cubicBezTo>
                    <a:pt x="1" y="1123"/>
                    <a:pt x="1124" y="0"/>
                    <a:pt x="247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31"/>
            <p:cNvSpPr/>
            <p:nvPr/>
          </p:nvSpPr>
          <p:spPr>
            <a:xfrm flipH="1">
              <a:off x="10343801" y="3273117"/>
              <a:ext cx="341357" cy="341427"/>
            </a:xfrm>
            <a:custGeom>
              <a:avLst/>
              <a:gdLst/>
              <a:ahLst/>
              <a:cxnLst/>
              <a:rect l="l" t="t" r="r" b="b"/>
              <a:pathLst>
                <a:path w="4887" h="4888" extrusionOk="0">
                  <a:moveTo>
                    <a:pt x="2416" y="57"/>
                  </a:moveTo>
                  <a:cubicBezTo>
                    <a:pt x="3764" y="1"/>
                    <a:pt x="4887" y="1124"/>
                    <a:pt x="4887" y="2472"/>
                  </a:cubicBezTo>
                  <a:cubicBezTo>
                    <a:pt x="4887" y="3764"/>
                    <a:pt x="3764" y="4887"/>
                    <a:pt x="2416" y="4887"/>
                  </a:cubicBezTo>
                  <a:cubicBezTo>
                    <a:pt x="1124" y="4887"/>
                    <a:pt x="1" y="3764"/>
                    <a:pt x="1" y="2472"/>
                  </a:cubicBezTo>
                  <a:cubicBezTo>
                    <a:pt x="1" y="1124"/>
                    <a:pt x="1124" y="1"/>
                    <a:pt x="241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31"/>
            <p:cNvSpPr/>
            <p:nvPr/>
          </p:nvSpPr>
          <p:spPr>
            <a:xfrm flipH="1">
              <a:off x="10347713" y="3308461"/>
              <a:ext cx="302101" cy="306083"/>
            </a:xfrm>
            <a:custGeom>
              <a:avLst/>
              <a:gdLst/>
              <a:ahLst/>
              <a:cxnLst/>
              <a:rect l="l" t="t" r="r" b="b"/>
              <a:pathLst>
                <a:path w="4325" h="4382" extrusionOk="0">
                  <a:moveTo>
                    <a:pt x="3819" y="450"/>
                  </a:moveTo>
                  <a:cubicBezTo>
                    <a:pt x="4156" y="899"/>
                    <a:pt x="4325" y="1404"/>
                    <a:pt x="4325" y="1966"/>
                  </a:cubicBezTo>
                  <a:cubicBezTo>
                    <a:pt x="4325" y="3258"/>
                    <a:pt x="3258" y="4325"/>
                    <a:pt x="1910" y="4381"/>
                  </a:cubicBezTo>
                  <a:cubicBezTo>
                    <a:pt x="1404" y="4381"/>
                    <a:pt x="899" y="4213"/>
                    <a:pt x="506" y="3876"/>
                  </a:cubicBezTo>
                  <a:cubicBezTo>
                    <a:pt x="169" y="3483"/>
                    <a:pt x="0" y="2921"/>
                    <a:pt x="0" y="2415"/>
                  </a:cubicBezTo>
                  <a:cubicBezTo>
                    <a:pt x="0" y="1067"/>
                    <a:pt x="1067" y="0"/>
                    <a:pt x="2415" y="0"/>
                  </a:cubicBezTo>
                  <a:cubicBezTo>
                    <a:pt x="2921" y="0"/>
                    <a:pt x="3426" y="169"/>
                    <a:pt x="3875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31"/>
            <p:cNvSpPr/>
            <p:nvPr/>
          </p:nvSpPr>
          <p:spPr>
            <a:xfrm flipH="1">
              <a:off x="10367341" y="3308461"/>
              <a:ext cx="286455" cy="282543"/>
            </a:xfrm>
            <a:custGeom>
              <a:avLst/>
              <a:gdLst/>
              <a:ahLst/>
              <a:cxnLst/>
              <a:rect l="l" t="t" r="r" b="b"/>
              <a:pathLst>
                <a:path w="4101" h="4045" extrusionOk="0">
                  <a:moveTo>
                    <a:pt x="338" y="3595"/>
                  </a:moveTo>
                  <a:cubicBezTo>
                    <a:pt x="113" y="3258"/>
                    <a:pt x="1" y="2809"/>
                    <a:pt x="1" y="2415"/>
                  </a:cubicBezTo>
                  <a:cubicBezTo>
                    <a:pt x="1" y="1067"/>
                    <a:pt x="1068" y="0"/>
                    <a:pt x="2416" y="0"/>
                  </a:cubicBezTo>
                  <a:cubicBezTo>
                    <a:pt x="2921" y="0"/>
                    <a:pt x="3371" y="113"/>
                    <a:pt x="3764" y="394"/>
                  </a:cubicBezTo>
                  <a:cubicBezTo>
                    <a:pt x="3989" y="730"/>
                    <a:pt x="4101" y="1180"/>
                    <a:pt x="4101" y="1573"/>
                  </a:cubicBezTo>
                  <a:cubicBezTo>
                    <a:pt x="4101" y="2921"/>
                    <a:pt x="2978" y="4044"/>
                    <a:pt x="1686" y="4044"/>
                  </a:cubicBezTo>
                  <a:cubicBezTo>
                    <a:pt x="1180" y="4044"/>
                    <a:pt x="731" y="3876"/>
                    <a:pt x="338" y="3595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31"/>
            <p:cNvSpPr/>
            <p:nvPr/>
          </p:nvSpPr>
          <p:spPr>
            <a:xfrm flipH="1">
              <a:off x="9496395" y="2563104"/>
              <a:ext cx="372789" cy="372720"/>
            </a:xfrm>
            <a:custGeom>
              <a:avLst/>
              <a:gdLst/>
              <a:ahLst/>
              <a:cxnLst/>
              <a:rect l="l" t="t" r="r" b="b"/>
              <a:pathLst>
                <a:path w="5337" h="5336" extrusionOk="0">
                  <a:moveTo>
                    <a:pt x="2697" y="0"/>
                  </a:moveTo>
                  <a:cubicBezTo>
                    <a:pt x="4157" y="0"/>
                    <a:pt x="5336" y="1180"/>
                    <a:pt x="5336" y="2696"/>
                  </a:cubicBezTo>
                  <a:cubicBezTo>
                    <a:pt x="5336" y="4156"/>
                    <a:pt x="4157" y="5336"/>
                    <a:pt x="2697" y="5336"/>
                  </a:cubicBezTo>
                  <a:cubicBezTo>
                    <a:pt x="1236" y="5336"/>
                    <a:pt x="57" y="4156"/>
                    <a:pt x="57" y="2696"/>
                  </a:cubicBezTo>
                  <a:cubicBezTo>
                    <a:pt x="1" y="1180"/>
                    <a:pt x="1236" y="0"/>
                    <a:pt x="2697" y="0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31"/>
            <p:cNvSpPr/>
            <p:nvPr/>
          </p:nvSpPr>
          <p:spPr>
            <a:xfrm flipH="1">
              <a:off x="9496395" y="2586643"/>
              <a:ext cx="357073" cy="349180"/>
            </a:xfrm>
            <a:custGeom>
              <a:avLst/>
              <a:gdLst/>
              <a:ahLst/>
              <a:cxnLst/>
              <a:rect l="l" t="t" r="r" b="b"/>
              <a:pathLst>
                <a:path w="5112" h="4999" extrusionOk="0">
                  <a:moveTo>
                    <a:pt x="4774" y="1011"/>
                  </a:moveTo>
                  <a:cubicBezTo>
                    <a:pt x="4999" y="1404"/>
                    <a:pt x="5111" y="1854"/>
                    <a:pt x="5111" y="2359"/>
                  </a:cubicBezTo>
                  <a:cubicBezTo>
                    <a:pt x="5111" y="3763"/>
                    <a:pt x="3932" y="4999"/>
                    <a:pt x="2472" y="4999"/>
                  </a:cubicBezTo>
                  <a:cubicBezTo>
                    <a:pt x="1629" y="4999"/>
                    <a:pt x="843" y="4606"/>
                    <a:pt x="337" y="3988"/>
                  </a:cubicBezTo>
                  <a:cubicBezTo>
                    <a:pt x="113" y="3595"/>
                    <a:pt x="0" y="3145"/>
                    <a:pt x="0" y="2696"/>
                  </a:cubicBezTo>
                  <a:cubicBezTo>
                    <a:pt x="0" y="1180"/>
                    <a:pt x="1236" y="0"/>
                    <a:pt x="2696" y="56"/>
                  </a:cubicBezTo>
                  <a:cubicBezTo>
                    <a:pt x="3483" y="0"/>
                    <a:pt x="4269" y="393"/>
                    <a:pt x="4774" y="1067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31"/>
            <p:cNvSpPr/>
            <p:nvPr/>
          </p:nvSpPr>
          <p:spPr>
            <a:xfrm flipH="1">
              <a:off x="9555280" y="2657261"/>
              <a:ext cx="215837" cy="215837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1573" y="0"/>
                  </a:moveTo>
                  <a:cubicBezTo>
                    <a:pt x="2416" y="0"/>
                    <a:pt x="3090" y="730"/>
                    <a:pt x="3090" y="1573"/>
                  </a:cubicBezTo>
                  <a:cubicBezTo>
                    <a:pt x="3090" y="2415"/>
                    <a:pt x="2416" y="3089"/>
                    <a:pt x="1573" y="3089"/>
                  </a:cubicBezTo>
                  <a:cubicBezTo>
                    <a:pt x="731" y="3089"/>
                    <a:pt x="1" y="2415"/>
                    <a:pt x="1" y="1573"/>
                  </a:cubicBezTo>
                  <a:cubicBezTo>
                    <a:pt x="1" y="730"/>
                    <a:pt x="731" y="0"/>
                    <a:pt x="1573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31"/>
            <p:cNvSpPr/>
            <p:nvPr/>
          </p:nvSpPr>
          <p:spPr>
            <a:xfrm flipH="1">
              <a:off x="9574838" y="2641545"/>
              <a:ext cx="211925" cy="215837"/>
            </a:xfrm>
            <a:custGeom>
              <a:avLst/>
              <a:gdLst/>
              <a:ahLst/>
              <a:cxnLst/>
              <a:rect l="l" t="t" r="r" b="b"/>
              <a:pathLst>
                <a:path w="3034" h="3090" extrusionOk="0">
                  <a:moveTo>
                    <a:pt x="1517" y="0"/>
                  </a:moveTo>
                  <a:cubicBezTo>
                    <a:pt x="2359" y="0"/>
                    <a:pt x="3033" y="674"/>
                    <a:pt x="3033" y="1573"/>
                  </a:cubicBezTo>
                  <a:cubicBezTo>
                    <a:pt x="3033" y="2415"/>
                    <a:pt x="2359" y="3089"/>
                    <a:pt x="1517" y="3089"/>
                  </a:cubicBezTo>
                  <a:cubicBezTo>
                    <a:pt x="674" y="3089"/>
                    <a:pt x="0" y="2415"/>
                    <a:pt x="0" y="1573"/>
                  </a:cubicBezTo>
                  <a:cubicBezTo>
                    <a:pt x="0" y="674"/>
                    <a:pt x="674" y="0"/>
                    <a:pt x="1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31"/>
            <p:cNvSpPr/>
            <p:nvPr/>
          </p:nvSpPr>
          <p:spPr>
            <a:xfrm flipH="1">
              <a:off x="9574838" y="2661172"/>
              <a:ext cx="192297" cy="196209"/>
            </a:xfrm>
            <a:custGeom>
              <a:avLst/>
              <a:gdLst/>
              <a:ahLst/>
              <a:cxnLst/>
              <a:rect l="l" t="t" r="r" b="b"/>
              <a:pathLst>
                <a:path w="2753" h="2809" extrusionOk="0">
                  <a:moveTo>
                    <a:pt x="2415" y="393"/>
                  </a:moveTo>
                  <a:cubicBezTo>
                    <a:pt x="2640" y="618"/>
                    <a:pt x="2752" y="955"/>
                    <a:pt x="2752" y="1292"/>
                  </a:cubicBezTo>
                  <a:cubicBezTo>
                    <a:pt x="2752" y="2134"/>
                    <a:pt x="2078" y="2808"/>
                    <a:pt x="1236" y="2808"/>
                  </a:cubicBezTo>
                  <a:cubicBezTo>
                    <a:pt x="899" y="2808"/>
                    <a:pt x="562" y="2696"/>
                    <a:pt x="281" y="2471"/>
                  </a:cubicBezTo>
                  <a:cubicBezTo>
                    <a:pt x="112" y="2191"/>
                    <a:pt x="0" y="1854"/>
                    <a:pt x="0" y="1517"/>
                  </a:cubicBezTo>
                  <a:cubicBezTo>
                    <a:pt x="0" y="674"/>
                    <a:pt x="674" y="0"/>
                    <a:pt x="1516" y="0"/>
                  </a:cubicBezTo>
                  <a:cubicBezTo>
                    <a:pt x="1853" y="0"/>
                    <a:pt x="2190" y="113"/>
                    <a:pt x="2415" y="337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31"/>
            <p:cNvSpPr/>
            <p:nvPr/>
          </p:nvSpPr>
          <p:spPr>
            <a:xfrm flipH="1">
              <a:off x="9586643" y="2661172"/>
              <a:ext cx="180492" cy="180492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69" y="2303"/>
                  </a:moveTo>
                  <a:cubicBezTo>
                    <a:pt x="56" y="2078"/>
                    <a:pt x="0" y="1797"/>
                    <a:pt x="0" y="1573"/>
                  </a:cubicBezTo>
                  <a:cubicBezTo>
                    <a:pt x="0" y="730"/>
                    <a:pt x="674" y="0"/>
                    <a:pt x="1516" y="0"/>
                  </a:cubicBezTo>
                  <a:cubicBezTo>
                    <a:pt x="1797" y="0"/>
                    <a:pt x="2134" y="113"/>
                    <a:pt x="2359" y="281"/>
                  </a:cubicBezTo>
                  <a:cubicBezTo>
                    <a:pt x="2527" y="506"/>
                    <a:pt x="2584" y="787"/>
                    <a:pt x="2584" y="1067"/>
                  </a:cubicBezTo>
                  <a:cubicBezTo>
                    <a:pt x="2584" y="1910"/>
                    <a:pt x="1853" y="2584"/>
                    <a:pt x="1011" y="2584"/>
                  </a:cubicBezTo>
                  <a:cubicBezTo>
                    <a:pt x="730" y="2584"/>
                    <a:pt x="449" y="2528"/>
                    <a:pt x="169" y="2359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31"/>
            <p:cNvSpPr/>
            <p:nvPr/>
          </p:nvSpPr>
          <p:spPr>
            <a:xfrm flipH="1">
              <a:off x="9629810" y="3069159"/>
              <a:ext cx="105962" cy="109874"/>
            </a:xfrm>
            <a:custGeom>
              <a:avLst/>
              <a:gdLst/>
              <a:ahLst/>
              <a:cxnLst/>
              <a:rect l="l" t="t" r="r" b="b"/>
              <a:pathLst>
                <a:path w="1517" h="1573" extrusionOk="0">
                  <a:moveTo>
                    <a:pt x="787" y="56"/>
                  </a:moveTo>
                  <a:cubicBezTo>
                    <a:pt x="1180" y="56"/>
                    <a:pt x="1517" y="337"/>
                    <a:pt x="1517" y="787"/>
                  </a:cubicBezTo>
                  <a:cubicBezTo>
                    <a:pt x="1517" y="1180"/>
                    <a:pt x="1180" y="1517"/>
                    <a:pt x="787" y="1573"/>
                  </a:cubicBezTo>
                  <a:cubicBezTo>
                    <a:pt x="337" y="1517"/>
                    <a:pt x="0" y="1180"/>
                    <a:pt x="57" y="787"/>
                  </a:cubicBezTo>
                  <a:cubicBezTo>
                    <a:pt x="0" y="393"/>
                    <a:pt x="337" y="0"/>
                    <a:pt x="787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31"/>
            <p:cNvSpPr/>
            <p:nvPr/>
          </p:nvSpPr>
          <p:spPr>
            <a:xfrm flipH="1">
              <a:off x="9629811" y="3080894"/>
              <a:ext cx="94228" cy="98139"/>
            </a:xfrm>
            <a:custGeom>
              <a:avLst/>
              <a:gdLst/>
              <a:ahLst/>
              <a:cxnLst/>
              <a:rect l="l" t="t" r="r" b="b"/>
              <a:pathLst>
                <a:path w="1349" h="1405" extrusionOk="0">
                  <a:moveTo>
                    <a:pt x="1236" y="169"/>
                  </a:moveTo>
                  <a:cubicBezTo>
                    <a:pt x="1293" y="282"/>
                    <a:pt x="1349" y="450"/>
                    <a:pt x="1349" y="619"/>
                  </a:cubicBezTo>
                  <a:cubicBezTo>
                    <a:pt x="1349" y="1012"/>
                    <a:pt x="1012" y="1405"/>
                    <a:pt x="619" y="1405"/>
                  </a:cubicBezTo>
                  <a:cubicBezTo>
                    <a:pt x="450" y="1405"/>
                    <a:pt x="282" y="1349"/>
                    <a:pt x="169" y="1236"/>
                  </a:cubicBezTo>
                  <a:cubicBezTo>
                    <a:pt x="57" y="1068"/>
                    <a:pt x="1" y="956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236" y="16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31"/>
            <p:cNvSpPr/>
            <p:nvPr/>
          </p:nvSpPr>
          <p:spPr>
            <a:xfrm flipH="1">
              <a:off x="9633722" y="3080894"/>
              <a:ext cx="90316" cy="86404"/>
            </a:xfrm>
            <a:custGeom>
              <a:avLst/>
              <a:gdLst/>
              <a:ahLst/>
              <a:cxnLst/>
              <a:rect l="l" t="t" r="r" b="b"/>
              <a:pathLst>
                <a:path w="1293" h="1237" extrusionOk="0">
                  <a:moveTo>
                    <a:pt x="113" y="1124"/>
                  </a:moveTo>
                  <a:cubicBezTo>
                    <a:pt x="57" y="1012"/>
                    <a:pt x="1" y="899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180" y="113"/>
                  </a:cubicBezTo>
                  <a:cubicBezTo>
                    <a:pt x="1236" y="225"/>
                    <a:pt x="1293" y="394"/>
                    <a:pt x="1293" y="506"/>
                  </a:cubicBezTo>
                  <a:cubicBezTo>
                    <a:pt x="1293" y="899"/>
                    <a:pt x="956" y="1236"/>
                    <a:pt x="506" y="1236"/>
                  </a:cubicBezTo>
                  <a:cubicBezTo>
                    <a:pt x="394" y="1236"/>
                    <a:pt x="226" y="1236"/>
                    <a:pt x="113" y="1124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31"/>
            <p:cNvSpPr/>
            <p:nvPr/>
          </p:nvSpPr>
          <p:spPr>
            <a:xfrm flipH="1">
              <a:off x="10936123" y="3685086"/>
              <a:ext cx="62865" cy="721900"/>
            </a:xfrm>
            <a:custGeom>
              <a:avLst/>
              <a:gdLst/>
              <a:ahLst/>
              <a:cxnLst/>
              <a:rect l="l" t="t" r="r" b="b"/>
              <a:pathLst>
                <a:path w="900" h="10335" extrusionOk="0">
                  <a:moveTo>
                    <a:pt x="899" y="0"/>
                  </a:moveTo>
                  <a:lnTo>
                    <a:pt x="899" y="10334"/>
                  </a:lnTo>
                  <a:lnTo>
                    <a:pt x="0" y="10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31"/>
            <p:cNvSpPr/>
            <p:nvPr/>
          </p:nvSpPr>
          <p:spPr>
            <a:xfrm flipH="1">
              <a:off x="10936123" y="3696820"/>
              <a:ext cx="62865" cy="388436"/>
            </a:xfrm>
            <a:custGeom>
              <a:avLst/>
              <a:gdLst/>
              <a:ahLst/>
              <a:cxnLst/>
              <a:rect l="l" t="t" r="r" b="b"/>
              <a:pathLst>
                <a:path w="900" h="5561" extrusionOk="0">
                  <a:moveTo>
                    <a:pt x="899" y="1"/>
                  </a:moveTo>
                  <a:lnTo>
                    <a:pt x="899" y="5561"/>
                  </a:lnTo>
                  <a:lnTo>
                    <a:pt x="618" y="5561"/>
                  </a:lnTo>
                  <a:cubicBezTo>
                    <a:pt x="450" y="5505"/>
                    <a:pt x="225" y="5505"/>
                    <a:pt x="0" y="5449"/>
                  </a:cubicBezTo>
                  <a:lnTo>
                    <a:pt x="0" y="169"/>
                  </a:lnTo>
                  <a:cubicBezTo>
                    <a:pt x="281" y="57"/>
                    <a:pt x="562" y="1"/>
                    <a:pt x="899" y="1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31"/>
            <p:cNvSpPr/>
            <p:nvPr/>
          </p:nvSpPr>
          <p:spPr>
            <a:xfrm flipH="1">
              <a:off x="10779239" y="4406903"/>
              <a:ext cx="309994" cy="153041"/>
            </a:xfrm>
            <a:custGeom>
              <a:avLst/>
              <a:gdLst/>
              <a:ahLst/>
              <a:cxnLst/>
              <a:rect l="l" t="t" r="r" b="b"/>
              <a:pathLst>
                <a:path w="4438" h="2191" extrusionOk="0">
                  <a:moveTo>
                    <a:pt x="4438" y="0"/>
                  </a:moveTo>
                  <a:lnTo>
                    <a:pt x="4438" y="2191"/>
                  </a:lnTo>
                  <a:lnTo>
                    <a:pt x="1124" y="2191"/>
                  </a:lnTo>
                  <a:cubicBezTo>
                    <a:pt x="1" y="2191"/>
                    <a:pt x="57" y="0"/>
                    <a:pt x="1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31"/>
            <p:cNvSpPr/>
            <p:nvPr/>
          </p:nvSpPr>
          <p:spPr>
            <a:xfrm flipH="1">
              <a:off x="10779239" y="4414726"/>
              <a:ext cx="294278" cy="149200"/>
            </a:xfrm>
            <a:custGeom>
              <a:avLst/>
              <a:gdLst/>
              <a:ahLst/>
              <a:cxnLst/>
              <a:rect l="l" t="t" r="r" b="b"/>
              <a:pathLst>
                <a:path w="4213" h="2136" extrusionOk="0">
                  <a:moveTo>
                    <a:pt x="4213" y="1"/>
                  </a:moveTo>
                  <a:lnTo>
                    <a:pt x="4213" y="2135"/>
                  </a:lnTo>
                  <a:lnTo>
                    <a:pt x="899" y="2135"/>
                  </a:lnTo>
                  <a:cubicBezTo>
                    <a:pt x="674" y="2135"/>
                    <a:pt x="506" y="2023"/>
                    <a:pt x="337" y="1910"/>
                  </a:cubicBezTo>
                  <a:cubicBezTo>
                    <a:pt x="0" y="1236"/>
                    <a:pt x="225" y="57"/>
                    <a:pt x="1011" y="57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31"/>
            <p:cNvSpPr/>
            <p:nvPr/>
          </p:nvSpPr>
          <p:spPr>
            <a:xfrm flipH="1">
              <a:off x="10763521" y="3638007"/>
              <a:ext cx="411975" cy="41197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77" y="0"/>
                  </a:moveTo>
                  <a:cubicBezTo>
                    <a:pt x="4605" y="0"/>
                    <a:pt x="5897" y="1348"/>
                    <a:pt x="5897" y="2977"/>
                  </a:cubicBezTo>
                  <a:cubicBezTo>
                    <a:pt x="5897" y="4606"/>
                    <a:pt x="4605" y="5897"/>
                    <a:pt x="2977" y="5897"/>
                  </a:cubicBezTo>
                  <a:cubicBezTo>
                    <a:pt x="1348" y="5897"/>
                    <a:pt x="0" y="4606"/>
                    <a:pt x="0" y="2977"/>
                  </a:cubicBezTo>
                  <a:cubicBezTo>
                    <a:pt x="0" y="1348"/>
                    <a:pt x="1348" y="0"/>
                    <a:pt x="2977" y="0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31"/>
            <p:cNvSpPr/>
            <p:nvPr/>
          </p:nvSpPr>
          <p:spPr>
            <a:xfrm flipH="1">
              <a:off x="10763521" y="3665458"/>
              <a:ext cx="396329" cy="384524"/>
            </a:xfrm>
            <a:custGeom>
              <a:avLst/>
              <a:gdLst/>
              <a:ahLst/>
              <a:cxnLst/>
              <a:rect l="l" t="t" r="r" b="b"/>
              <a:pathLst>
                <a:path w="5674" h="5505" extrusionOk="0">
                  <a:moveTo>
                    <a:pt x="5280" y="1124"/>
                  </a:moveTo>
                  <a:cubicBezTo>
                    <a:pt x="5561" y="1573"/>
                    <a:pt x="5673" y="2078"/>
                    <a:pt x="5673" y="2584"/>
                  </a:cubicBezTo>
                  <a:cubicBezTo>
                    <a:pt x="5673" y="4213"/>
                    <a:pt x="4381" y="5504"/>
                    <a:pt x="2753" y="5504"/>
                  </a:cubicBezTo>
                  <a:cubicBezTo>
                    <a:pt x="1798" y="5504"/>
                    <a:pt x="955" y="5111"/>
                    <a:pt x="394" y="4381"/>
                  </a:cubicBezTo>
                  <a:cubicBezTo>
                    <a:pt x="169" y="3932"/>
                    <a:pt x="57" y="3483"/>
                    <a:pt x="1" y="2921"/>
                  </a:cubicBezTo>
                  <a:cubicBezTo>
                    <a:pt x="57" y="1348"/>
                    <a:pt x="1349" y="0"/>
                    <a:pt x="2977" y="0"/>
                  </a:cubicBezTo>
                  <a:cubicBezTo>
                    <a:pt x="3876" y="0"/>
                    <a:pt x="4718" y="393"/>
                    <a:pt x="5280" y="1124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31"/>
            <p:cNvSpPr/>
            <p:nvPr/>
          </p:nvSpPr>
          <p:spPr>
            <a:xfrm flipH="1">
              <a:off x="10826318" y="3743898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686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40"/>
                    <a:pt x="2640" y="3427"/>
                    <a:pt x="1686" y="3427"/>
                  </a:cubicBezTo>
                  <a:cubicBezTo>
                    <a:pt x="731" y="3427"/>
                    <a:pt x="1" y="2640"/>
                    <a:pt x="1" y="1742"/>
                  </a:cubicBezTo>
                  <a:cubicBezTo>
                    <a:pt x="1" y="787"/>
                    <a:pt x="731" y="1"/>
                    <a:pt x="1686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31"/>
            <p:cNvSpPr/>
            <p:nvPr/>
          </p:nvSpPr>
          <p:spPr>
            <a:xfrm flipH="1">
              <a:off x="10849857" y="3724271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742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97"/>
                    <a:pt x="2640" y="3427"/>
                    <a:pt x="1742" y="3427"/>
                  </a:cubicBezTo>
                  <a:cubicBezTo>
                    <a:pt x="787" y="3427"/>
                    <a:pt x="1" y="2697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31"/>
            <p:cNvSpPr/>
            <p:nvPr/>
          </p:nvSpPr>
          <p:spPr>
            <a:xfrm flipH="1">
              <a:off x="10849857" y="3747810"/>
              <a:ext cx="215837" cy="215836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2753" y="338"/>
                  </a:moveTo>
                  <a:cubicBezTo>
                    <a:pt x="2977" y="675"/>
                    <a:pt x="3090" y="1012"/>
                    <a:pt x="3090" y="1405"/>
                  </a:cubicBezTo>
                  <a:cubicBezTo>
                    <a:pt x="3090" y="2360"/>
                    <a:pt x="2303" y="3090"/>
                    <a:pt x="1405" y="3090"/>
                  </a:cubicBezTo>
                  <a:cubicBezTo>
                    <a:pt x="1012" y="3090"/>
                    <a:pt x="675" y="2978"/>
                    <a:pt x="338" y="2753"/>
                  </a:cubicBezTo>
                  <a:cubicBezTo>
                    <a:pt x="113" y="2472"/>
                    <a:pt x="1" y="2079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79" y="1"/>
                    <a:pt x="2416" y="113"/>
                    <a:pt x="2753" y="338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31"/>
            <p:cNvSpPr/>
            <p:nvPr/>
          </p:nvSpPr>
          <p:spPr>
            <a:xfrm flipH="1">
              <a:off x="10865574" y="3747810"/>
              <a:ext cx="200120" cy="200190"/>
            </a:xfrm>
            <a:custGeom>
              <a:avLst/>
              <a:gdLst/>
              <a:ahLst/>
              <a:cxnLst/>
              <a:rect l="l" t="t" r="r" b="b"/>
              <a:pathLst>
                <a:path w="2865" h="2866" extrusionOk="0">
                  <a:moveTo>
                    <a:pt x="225" y="2584"/>
                  </a:moveTo>
                  <a:cubicBezTo>
                    <a:pt x="113" y="2304"/>
                    <a:pt x="1" y="2023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23" y="1"/>
                    <a:pt x="2360" y="113"/>
                    <a:pt x="2640" y="282"/>
                  </a:cubicBezTo>
                  <a:cubicBezTo>
                    <a:pt x="2809" y="562"/>
                    <a:pt x="2865" y="843"/>
                    <a:pt x="2865" y="1124"/>
                  </a:cubicBezTo>
                  <a:cubicBezTo>
                    <a:pt x="2865" y="2079"/>
                    <a:pt x="2135" y="2865"/>
                    <a:pt x="1180" y="2865"/>
                  </a:cubicBezTo>
                  <a:cubicBezTo>
                    <a:pt x="843" y="2865"/>
                    <a:pt x="506" y="2753"/>
                    <a:pt x="225" y="2584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31"/>
            <p:cNvSpPr/>
            <p:nvPr/>
          </p:nvSpPr>
          <p:spPr>
            <a:xfrm flipH="1">
              <a:off x="10912583" y="4434354"/>
              <a:ext cx="106032" cy="106032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87" y="1"/>
                  </a:moveTo>
                  <a:cubicBezTo>
                    <a:pt x="1180" y="1"/>
                    <a:pt x="1517" y="338"/>
                    <a:pt x="1517" y="787"/>
                  </a:cubicBezTo>
                  <a:cubicBezTo>
                    <a:pt x="1517" y="1180"/>
                    <a:pt x="1180" y="1517"/>
                    <a:pt x="787" y="1517"/>
                  </a:cubicBezTo>
                  <a:cubicBezTo>
                    <a:pt x="338" y="1517"/>
                    <a:pt x="1" y="1180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31"/>
            <p:cNvSpPr/>
            <p:nvPr/>
          </p:nvSpPr>
          <p:spPr>
            <a:xfrm flipH="1">
              <a:off x="10912584" y="4446158"/>
              <a:ext cx="94228" cy="94228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180" y="112"/>
                  </a:moveTo>
                  <a:cubicBezTo>
                    <a:pt x="1292" y="281"/>
                    <a:pt x="1348" y="449"/>
                    <a:pt x="1348" y="618"/>
                  </a:cubicBezTo>
                  <a:cubicBezTo>
                    <a:pt x="1348" y="1011"/>
                    <a:pt x="1011" y="1348"/>
                    <a:pt x="618" y="1348"/>
                  </a:cubicBezTo>
                  <a:cubicBezTo>
                    <a:pt x="449" y="1348"/>
                    <a:pt x="281" y="1292"/>
                    <a:pt x="112" y="1180"/>
                  </a:cubicBezTo>
                  <a:cubicBezTo>
                    <a:pt x="56" y="1067"/>
                    <a:pt x="0" y="899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99" y="0"/>
                    <a:pt x="1067" y="56"/>
                    <a:pt x="1180" y="112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31"/>
            <p:cNvSpPr/>
            <p:nvPr/>
          </p:nvSpPr>
          <p:spPr>
            <a:xfrm flipH="1">
              <a:off x="10920477" y="4446158"/>
              <a:ext cx="86335" cy="86335"/>
            </a:xfrm>
            <a:custGeom>
              <a:avLst/>
              <a:gdLst/>
              <a:ahLst/>
              <a:cxnLst/>
              <a:rect l="l" t="t" r="r" b="b"/>
              <a:pathLst>
                <a:path w="1236" h="1236" extrusionOk="0">
                  <a:moveTo>
                    <a:pt x="56" y="1123"/>
                  </a:moveTo>
                  <a:cubicBezTo>
                    <a:pt x="0" y="1011"/>
                    <a:pt x="0" y="843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43" y="0"/>
                    <a:pt x="1011" y="56"/>
                    <a:pt x="1123" y="112"/>
                  </a:cubicBezTo>
                  <a:cubicBezTo>
                    <a:pt x="1180" y="225"/>
                    <a:pt x="1236" y="337"/>
                    <a:pt x="1236" y="506"/>
                  </a:cubicBezTo>
                  <a:cubicBezTo>
                    <a:pt x="1236" y="899"/>
                    <a:pt x="899" y="1236"/>
                    <a:pt x="506" y="1236"/>
                  </a:cubicBezTo>
                  <a:cubicBezTo>
                    <a:pt x="337" y="1236"/>
                    <a:pt x="169" y="1180"/>
                    <a:pt x="56" y="1123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31"/>
            <p:cNvSpPr/>
            <p:nvPr/>
          </p:nvSpPr>
          <p:spPr>
            <a:xfrm flipH="1">
              <a:off x="10351625" y="3861593"/>
              <a:ext cx="274650" cy="431603"/>
            </a:xfrm>
            <a:custGeom>
              <a:avLst/>
              <a:gdLst/>
              <a:ahLst/>
              <a:cxnLst/>
              <a:rect l="l" t="t" r="r" b="b"/>
              <a:pathLst>
                <a:path w="3932" h="6179" extrusionOk="0">
                  <a:moveTo>
                    <a:pt x="3819" y="57"/>
                  </a:moveTo>
                  <a:lnTo>
                    <a:pt x="3819" y="6123"/>
                  </a:lnTo>
                  <a:lnTo>
                    <a:pt x="112" y="6123"/>
                  </a:lnTo>
                  <a:lnTo>
                    <a:pt x="112" y="57"/>
                  </a:lnTo>
                  <a:close/>
                  <a:moveTo>
                    <a:pt x="0" y="1"/>
                  </a:moveTo>
                  <a:lnTo>
                    <a:pt x="0" y="6179"/>
                  </a:lnTo>
                  <a:lnTo>
                    <a:pt x="3932" y="6179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31"/>
            <p:cNvSpPr/>
            <p:nvPr/>
          </p:nvSpPr>
          <p:spPr>
            <a:xfrm flipH="1">
              <a:off x="10532118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31"/>
            <p:cNvSpPr/>
            <p:nvPr/>
          </p:nvSpPr>
          <p:spPr>
            <a:xfrm flipH="1">
              <a:off x="10461501" y="4124434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31"/>
            <p:cNvSpPr/>
            <p:nvPr/>
          </p:nvSpPr>
          <p:spPr>
            <a:xfrm flipH="1">
              <a:off x="10394795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31"/>
            <p:cNvSpPr/>
            <p:nvPr/>
          </p:nvSpPr>
          <p:spPr>
            <a:xfrm flipH="1">
              <a:off x="10532118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31"/>
            <p:cNvSpPr/>
            <p:nvPr/>
          </p:nvSpPr>
          <p:spPr>
            <a:xfrm flipH="1">
              <a:off x="10461501" y="419505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31"/>
            <p:cNvSpPr/>
            <p:nvPr/>
          </p:nvSpPr>
          <p:spPr>
            <a:xfrm flipH="1">
              <a:off x="10394795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31"/>
            <p:cNvSpPr/>
            <p:nvPr/>
          </p:nvSpPr>
          <p:spPr>
            <a:xfrm flipH="1">
              <a:off x="10532118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31"/>
            <p:cNvSpPr/>
            <p:nvPr/>
          </p:nvSpPr>
          <p:spPr>
            <a:xfrm flipH="1">
              <a:off x="10461501" y="398711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31"/>
            <p:cNvSpPr/>
            <p:nvPr/>
          </p:nvSpPr>
          <p:spPr>
            <a:xfrm flipH="1">
              <a:off x="10394795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31"/>
            <p:cNvSpPr/>
            <p:nvPr/>
          </p:nvSpPr>
          <p:spPr>
            <a:xfrm flipH="1">
              <a:off x="10532118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31"/>
            <p:cNvSpPr/>
            <p:nvPr/>
          </p:nvSpPr>
          <p:spPr>
            <a:xfrm flipH="1">
              <a:off x="10461501" y="4053817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31"/>
            <p:cNvSpPr/>
            <p:nvPr/>
          </p:nvSpPr>
          <p:spPr>
            <a:xfrm flipH="1">
              <a:off x="10394795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31"/>
            <p:cNvSpPr/>
            <p:nvPr/>
          </p:nvSpPr>
          <p:spPr>
            <a:xfrm flipH="1">
              <a:off x="9304175" y="2551300"/>
              <a:ext cx="125590" cy="415957"/>
            </a:xfrm>
            <a:custGeom>
              <a:avLst/>
              <a:gdLst/>
              <a:ahLst/>
              <a:cxnLst/>
              <a:rect l="l" t="t" r="r" b="b"/>
              <a:pathLst>
                <a:path w="1798" h="5955" extrusionOk="0">
                  <a:moveTo>
                    <a:pt x="1797" y="1"/>
                  </a:moveTo>
                  <a:lnTo>
                    <a:pt x="1797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31"/>
            <p:cNvSpPr/>
            <p:nvPr/>
          </p:nvSpPr>
          <p:spPr>
            <a:xfrm flipH="1">
              <a:off x="9304176" y="2551300"/>
              <a:ext cx="43237" cy="415957"/>
            </a:xfrm>
            <a:custGeom>
              <a:avLst/>
              <a:gdLst/>
              <a:ahLst/>
              <a:cxnLst/>
              <a:rect l="l" t="t" r="r" b="b"/>
              <a:pathLst>
                <a:path w="619" h="5955" extrusionOk="0">
                  <a:moveTo>
                    <a:pt x="618" y="1"/>
                  </a:moveTo>
                  <a:lnTo>
                    <a:pt x="618" y="5954"/>
                  </a:lnTo>
                  <a:lnTo>
                    <a:pt x="1" y="59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31"/>
            <p:cNvSpPr/>
            <p:nvPr/>
          </p:nvSpPr>
          <p:spPr>
            <a:xfrm flipH="1">
              <a:off x="9378705" y="2551300"/>
              <a:ext cx="27521" cy="415957"/>
            </a:xfrm>
            <a:custGeom>
              <a:avLst/>
              <a:gdLst/>
              <a:ahLst/>
              <a:cxnLst/>
              <a:rect l="l" t="t" r="r" b="b"/>
              <a:pathLst>
                <a:path w="394" h="5955" extrusionOk="0">
                  <a:moveTo>
                    <a:pt x="393" y="1"/>
                  </a:moveTo>
                  <a:lnTo>
                    <a:pt x="393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31"/>
            <p:cNvSpPr/>
            <p:nvPr/>
          </p:nvSpPr>
          <p:spPr>
            <a:xfrm flipH="1">
              <a:off x="9304175" y="2967180"/>
              <a:ext cx="125590" cy="215837"/>
            </a:xfrm>
            <a:custGeom>
              <a:avLst/>
              <a:gdLst/>
              <a:ahLst/>
              <a:cxnLst/>
              <a:rect l="l" t="t" r="r" b="b"/>
              <a:pathLst>
                <a:path w="1798" h="3090" extrusionOk="0">
                  <a:moveTo>
                    <a:pt x="899" y="3089"/>
                  </a:moveTo>
                  <a:lnTo>
                    <a:pt x="1348" y="1573"/>
                  </a:lnTo>
                  <a:lnTo>
                    <a:pt x="1797" y="0"/>
                  </a:lnTo>
                  <a:lnTo>
                    <a:pt x="899" y="0"/>
                  </a:lnTo>
                  <a:lnTo>
                    <a:pt x="0" y="0"/>
                  </a:lnTo>
                  <a:lnTo>
                    <a:pt x="450" y="1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31"/>
            <p:cNvSpPr/>
            <p:nvPr/>
          </p:nvSpPr>
          <p:spPr>
            <a:xfrm flipH="1">
              <a:off x="9429693" y="2676818"/>
              <a:ext cx="125660" cy="153111"/>
            </a:xfrm>
            <a:custGeom>
              <a:avLst/>
              <a:gdLst/>
              <a:ahLst/>
              <a:cxnLst/>
              <a:rect l="l" t="t" r="r" b="b"/>
              <a:pathLst>
                <a:path w="1799" h="2192" extrusionOk="0">
                  <a:moveTo>
                    <a:pt x="1798" y="1"/>
                  </a:moveTo>
                  <a:lnTo>
                    <a:pt x="1798" y="2191"/>
                  </a:lnTo>
                  <a:lnTo>
                    <a:pt x="1" y="2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31"/>
            <p:cNvSpPr/>
            <p:nvPr/>
          </p:nvSpPr>
          <p:spPr>
            <a:xfrm flipH="1">
              <a:off x="9716065" y="3143688"/>
              <a:ext cx="588556" cy="521849"/>
            </a:xfrm>
            <a:custGeom>
              <a:avLst/>
              <a:gdLst/>
              <a:ahLst/>
              <a:cxnLst/>
              <a:rect l="l" t="t" r="r" b="b"/>
              <a:pathLst>
                <a:path w="8426" h="7471" extrusionOk="0">
                  <a:moveTo>
                    <a:pt x="1" y="6740"/>
                  </a:moveTo>
                  <a:lnTo>
                    <a:pt x="7807" y="0"/>
                  </a:lnTo>
                  <a:lnTo>
                    <a:pt x="8425" y="731"/>
                  </a:lnTo>
                  <a:lnTo>
                    <a:pt x="562" y="74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31"/>
            <p:cNvSpPr/>
            <p:nvPr/>
          </p:nvSpPr>
          <p:spPr>
            <a:xfrm flipH="1">
              <a:off x="9716075" y="3143688"/>
              <a:ext cx="55042" cy="58884"/>
            </a:xfrm>
            <a:custGeom>
              <a:avLst/>
              <a:gdLst/>
              <a:ahLst/>
              <a:cxnLst/>
              <a:rect l="l" t="t" r="r" b="b"/>
              <a:pathLst>
                <a:path w="788" h="843" extrusionOk="0">
                  <a:moveTo>
                    <a:pt x="1" y="169"/>
                  </a:moveTo>
                  <a:lnTo>
                    <a:pt x="169" y="0"/>
                  </a:lnTo>
                  <a:lnTo>
                    <a:pt x="787" y="731"/>
                  </a:lnTo>
                  <a:lnTo>
                    <a:pt x="619" y="843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31"/>
            <p:cNvSpPr/>
            <p:nvPr/>
          </p:nvSpPr>
          <p:spPr>
            <a:xfrm flipH="1">
              <a:off x="10179031" y="3508508"/>
              <a:ext cx="125590" cy="157023"/>
            </a:xfrm>
            <a:custGeom>
              <a:avLst/>
              <a:gdLst/>
              <a:ahLst/>
              <a:cxnLst/>
              <a:rect l="l" t="t" r="r" b="b"/>
              <a:pathLst>
                <a:path w="1798" h="2248" extrusionOk="0">
                  <a:moveTo>
                    <a:pt x="1" y="1517"/>
                  </a:moveTo>
                  <a:lnTo>
                    <a:pt x="1798" y="1"/>
                  </a:lnTo>
                  <a:lnTo>
                    <a:pt x="1798" y="57"/>
                  </a:lnTo>
                  <a:cubicBezTo>
                    <a:pt x="1742" y="506"/>
                    <a:pt x="1685" y="956"/>
                    <a:pt x="1573" y="1349"/>
                  </a:cubicBezTo>
                  <a:lnTo>
                    <a:pt x="562" y="2247"/>
                  </a:lnTo>
                  <a:lnTo>
                    <a:pt x="1" y="151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31"/>
            <p:cNvSpPr/>
            <p:nvPr/>
          </p:nvSpPr>
          <p:spPr>
            <a:xfrm flipH="1">
              <a:off x="9543474" y="2971091"/>
              <a:ext cx="278632" cy="286455"/>
            </a:xfrm>
            <a:custGeom>
              <a:avLst/>
              <a:gdLst/>
              <a:ahLst/>
              <a:cxnLst/>
              <a:rect l="l" t="t" r="r" b="b"/>
              <a:pathLst>
                <a:path w="3989" h="4101" extrusionOk="0">
                  <a:moveTo>
                    <a:pt x="1" y="1460"/>
                  </a:moveTo>
                  <a:lnTo>
                    <a:pt x="1686" y="0"/>
                  </a:lnTo>
                  <a:lnTo>
                    <a:pt x="3258" y="1854"/>
                  </a:lnTo>
                  <a:cubicBezTo>
                    <a:pt x="3988" y="2696"/>
                    <a:pt x="2303" y="4100"/>
                    <a:pt x="1630" y="3258"/>
                  </a:cubicBezTo>
                  <a:lnTo>
                    <a:pt x="1" y="14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31"/>
            <p:cNvSpPr/>
            <p:nvPr/>
          </p:nvSpPr>
          <p:spPr>
            <a:xfrm flipH="1">
              <a:off x="9665083" y="2971091"/>
              <a:ext cx="157023" cy="145218"/>
            </a:xfrm>
            <a:custGeom>
              <a:avLst/>
              <a:gdLst/>
              <a:ahLst/>
              <a:cxnLst/>
              <a:rect l="l" t="t" r="r" b="b"/>
              <a:pathLst>
                <a:path w="2248" h="2079" extrusionOk="0">
                  <a:moveTo>
                    <a:pt x="1" y="1460"/>
                  </a:moveTo>
                  <a:lnTo>
                    <a:pt x="1686" y="0"/>
                  </a:lnTo>
                  <a:lnTo>
                    <a:pt x="2247" y="674"/>
                  </a:lnTo>
                  <a:lnTo>
                    <a:pt x="562" y="2078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31"/>
            <p:cNvSpPr/>
            <p:nvPr/>
          </p:nvSpPr>
          <p:spPr>
            <a:xfrm flipH="1">
              <a:off x="10253553" y="3477146"/>
              <a:ext cx="525761" cy="1153433"/>
            </a:xfrm>
            <a:custGeom>
              <a:avLst/>
              <a:gdLst/>
              <a:ahLst/>
              <a:cxnLst/>
              <a:rect l="l" t="t" r="r" b="b"/>
              <a:pathLst>
                <a:path w="7527" h="16513" extrusionOk="0">
                  <a:moveTo>
                    <a:pt x="1" y="0"/>
                  </a:moveTo>
                  <a:lnTo>
                    <a:pt x="7527" y="0"/>
                  </a:lnTo>
                  <a:lnTo>
                    <a:pt x="7527" y="16513"/>
                  </a:lnTo>
                  <a:lnTo>
                    <a:pt x="1" y="16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31"/>
            <p:cNvSpPr/>
            <p:nvPr/>
          </p:nvSpPr>
          <p:spPr>
            <a:xfrm flipH="1">
              <a:off x="10253554" y="3532047"/>
              <a:ext cx="466877" cy="1098531"/>
            </a:xfrm>
            <a:custGeom>
              <a:avLst/>
              <a:gdLst/>
              <a:ahLst/>
              <a:cxnLst/>
              <a:rect l="l" t="t" r="r" b="b"/>
              <a:pathLst>
                <a:path w="6684" h="15727" extrusionOk="0">
                  <a:moveTo>
                    <a:pt x="6684" y="1"/>
                  </a:moveTo>
                  <a:lnTo>
                    <a:pt x="6684" y="15727"/>
                  </a:lnTo>
                  <a:lnTo>
                    <a:pt x="0" y="157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31"/>
            <p:cNvSpPr/>
            <p:nvPr/>
          </p:nvSpPr>
          <p:spPr>
            <a:xfrm flipH="1">
              <a:off x="10308456" y="3532047"/>
              <a:ext cx="411975" cy="1098531"/>
            </a:xfrm>
            <a:custGeom>
              <a:avLst/>
              <a:gdLst/>
              <a:ahLst/>
              <a:cxnLst/>
              <a:rect l="l" t="t" r="r" b="b"/>
              <a:pathLst>
                <a:path w="5898" h="15727" extrusionOk="0">
                  <a:moveTo>
                    <a:pt x="5897" y="15727"/>
                  </a:moveTo>
                  <a:lnTo>
                    <a:pt x="0" y="15727"/>
                  </a:lnTo>
                  <a:lnTo>
                    <a:pt x="0" y="1"/>
                  </a:lnTo>
                  <a:lnTo>
                    <a:pt x="58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31"/>
            <p:cNvSpPr/>
            <p:nvPr/>
          </p:nvSpPr>
          <p:spPr>
            <a:xfrm flipH="1">
              <a:off x="10084862" y="4579499"/>
              <a:ext cx="863136" cy="153111"/>
            </a:xfrm>
            <a:custGeom>
              <a:avLst/>
              <a:gdLst/>
              <a:ahLst/>
              <a:cxnLst/>
              <a:rect l="l" t="t" r="r" b="b"/>
              <a:pathLst>
                <a:path w="12357" h="2192" extrusionOk="0">
                  <a:moveTo>
                    <a:pt x="6179" y="1"/>
                  </a:moveTo>
                  <a:cubicBezTo>
                    <a:pt x="9268" y="1"/>
                    <a:pt x="11795" y="955"/>
                    <a:pt x="12357" y="2191"/>
                  </a:cubicBezTo>
                  <a:lnTo>
                    <a:pt x="1" y="2191"/>
                  </a:lnTo>
                  <a:cubicBezTo>
                    <a:pt x="562" y="955"/>
                    <a:pt x="3090" y="1"/>
                    <a:pt x="6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31"/>
            <p:cNvSpPr/>
            <p:nvPr/>
          </p:nvSpPr>
          <p:spPr>
            <a:xfrm flipH="1">
              <a:off x="10084864" y="4618754"/>
              <a:ext cx="761155" cy="113856"/>
            </a:xfrm>
            <a:custGeom>
              <a:avLst/>
              <a:gdLst/>
              <a:ahLst/>
              <a:cxnLst/>
              <a:rect l="l" t="t" r="r" b="b"/>
              <a:pathLst>
                <a:path w="10897" h="1630" extrusionOk="0">
                  <a:moveTo>
                    <a:pt x="10279" y="843"/>
                  </a:moveTo>
                  <a:cubicBezTo>
                    <a:pt x="10560" y="1067"/>
                    <a:pt x="10728" y="1348"/>
                    <a:pt x="10897" y="1629"/>
                  </a:cubicBezTo>
                  <a:lnTo>
                    <a:pt x="1" y="1629"/>
                  </a:lnTo>
                  <a:cubicBezTo>
                    <a:pt x="956" y="674"/>
                    <a:pt x="3146" y="56"/>
                    <a:pt x="5730" y="56"/>
                  </a:cubicBezTo>
                  <a:cubicBezTo>
                    <a:pt x="7302" y="0"/>
                    <a:pt x="8819" y="281"/>
                    <a:pt x="10279" y="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31"/>
            <p:cNvSpPr/>
            <p:nvPr/>
          </p:nvSpPr>
          <p:spPr>
            <a:xfrm flipH="1">
              <a:off x="10084862" y="4732538"/>
              <a:ext cx="863136" cy="70688"/>
            </a:xfrm>
            <a:custGeom>
              <a:avLst/>
              <a:gdLst/>
              <a:ahLst/>
              <a:cxnLst/>
              <a:rect l="l" t="t" r="r" b="b"/>
              <a:pathLst>
                <a:path w="12357" h="1012" extrusionOk="0">
                  <a:moveTo>
                    <a:pt x="1" y="1011"/>
                  </a:moveTo>
                  <a:lnTo>
                    <a:pt x="12357" y="1011"/>
                  </a:lnTo>
                  <a:lnTo>
                    <a:pt x="123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31"/>
            <p:cNvSpPr/>
            <p:nvPr/>
          </p:nvSpPr>
          <p:spPr>
            <a:xfrm flipH="1">
              <a:off x="10155483" y="2982826"/>
              <a:ext cx="643458" cy="404152"/>
            </a:xfrm>
            <a:custGeom>
              <a:avLst/>
              <a:gdLst/>
              <a:ahLst/>
              <a:cxnLst/>
              <a:rect l="l" t="t" r="r" b="b"/>
              <a:pathLst>
                <a:path w="9212" h="5786" extrusionOk="0">
                  <a:moveTo>
                    <a:pt x="9043" y="1"/>
                  </a:moveTo>
                  <a:cubicBezTo>
                    <a:pt x="7583" y="675"/>
                    <a:pt x="6010" y="1012"/>
                    <a:pt x="4382" y="1012"/>
                  </a:cubicBezTo>
                  <a:cubicBezTo>
                    <a:pt x="2865" y="1068"/>
                    <a:pt x="1573" y="1124"/>
                    <a:pt x="843" y="2023"/>
                  </a:cubicBezTo>
                  <a:cubicBezTo>
                    <a:pt x="225" y="2753"/>
                    <a:pt x="1" y="3932"/>
                    <a:pt x="225" y="5786"/>
                  </a:cubicBezTo>
                  <a:lnTo>
                    <a:pt x="619" y="5729"/>
                  </a:lnTo>
                  <a:cubicBezTo>
                    <a:pt x="450" y="4045"/>
                    <a:pt x="562" y="2921"/>
                    <a:pt x="1124" y="2303"/>
                  </a:cubicBezTo>
                  <a:cubicBezTo>
                    <a:pt x="1798" y="1517"/>
                    <a:pt x="3034" y="1461"/>
                    <a:pt x="4438" y="1405"/>
                  </a:cubicBezTo>
                  <a:cubicBezTo>
                    <a:pt x="6067" y="1405"/>
                    <a:pt x="7695" y="1068"/>
                    <a:pt x="9212" y="394"/>
                  </a:cubicBezTo>
                  <a:lnTo>
                    <a:pt x="90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31"/>
            <p:cNvSpPr/>
            <p:nvPr/>
          </p:nvSpPr>
          <p:spPr>
            <a:xfrm flipH="1">
              <a:off x="9578797" y="2618006"/>
              <a:ext cx="1498632" cy="1353553"/>
            </a:xfrm>
            <a:custGeom>
              <a:avLst/>
              <a:gdLst/>
              <a:ahLst/>
              <a:cxnLst/>
              <a:rect l="l" t="t" r="r" b="b"/>
              <a:pathLst>
                <a:path w="21455" h="19378" extrusionOk="0">
                  <a:moveTo>
                    <a:pt x="21455" y="3707"/>
                  </a:moveTo>
                  <a:lnTo>
                    <a:pt x="18310" y="0"/>
                  </a:lnTo>
                  <a:lnTo>
                    <a:pt x="0" y="15670"/>
                  </a:lnTo>
                  <a:lnTo>
                    <a:pt x="3201" y="193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31"/>
            <p:cNvSpPr/>
            <p:nvPr/>
          </p:nvSpPr>
          <p:spPr>
            <a:xfrm flipH="1">
              <a:off x="9586620" y="2666786"/>
              <a:ext cx="1459446" cy="1306474"/>
            </a:xfrm>
            <a:custGeom>
              <a:avLst/>
              <a:gdLst/>
              <a:ahLst/>
              <a:cxnLst/>
              <a:rect l="l" t="t" r="r" b="b"/>
              <a:pathLst>
                <a:path w="20894" h="18704" extrusionOk="0">
                  <a:moveTo>
                    <a:pt x="0" y="15558"/>
                  </a:moveTo>
                  <a:lnTo>
                    <a:pt x="2752" y="18703"/>
                  </a:lnTo>
                  <a:lnTo>
                    <a:pt x="20894" y="3146"/>
                  </a:lnTo>
                  <a:lnTo>
                    <a:pt x="18198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31"/>
            <p:cNvSpPr/>
            <p:nvPr/>
          </p:nvSpPr>
          <p:spPr>
            <a:xfrm flipH="1">
              <a:off x="9617983" y="2665084"/>
              <a:ext cx="1424172" cy="1271130"/>
            </a:xfrm>
            <a:custGeom>
              <a:avLst/>
              <a:gdLst/>
              <a:ahLst/>
              <a:cxnLst/>
              <a:rect l="l" t="t" r="r" b="b"/>
              <a:pathLst>
                <a:path w="20389" h="18198" extrusionOk="0">
                  <a:moveTo>
                    <a:pt x="20388" y="2640"/>
                  </a:moveTo>
                  <a:lnTo>
                    <a:pt x="18142" y="0"/>
                  </a:lnTo>
                  <a:lnTo>
                    <a:pt x="1" y="15558"/>
                  </a:lnTo>
                  <a:lnTo>
                    <a:pt x="2247" y="181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31"/>
            <p:cNvSpPr/>
            <p:nvPr/>
          </p:nvSpPr>
          <p:spPr>
            <a:xfrm flipH="1">
              <a:off x="10253554" y="3473234"/>
              <a:ext cx="466877" cy="329622"/>
            </a:xfrm>
            <a:custGeom>
              <a:avLst/>
              <a:gdLst/>
              <a:ahLst/>
              <a:cxnLst/>
              <a:rect l="l" t="t" r="r" b="b"/>
              <a:pathLst>
                <a:path w="6684" h="4719" extrusionOk="0">
                  <a:moveTo>
                    <a:pt x="6684" y="56"/>
                  </a:moveTo>
                  <a:lnTo>
                    <a:pt x="6684" y="3258"/>
                  </a:lnTo>
                  <a:cubicBezTo>
                    <a:pt x="5897" y="4156"/>
                    <a:pt x="4718" y="4718"/>
                    <a:pt x="3538" y="4718"/>
                  </a:cubicBezTo>
                  <a:cubicBezTo>
                    <a:pt x="2078" y="4718"/>
                    <a:pt x="786" y="3988"/>
                    <a:pt x="0" y="28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31"/>
            <p:cNvSpPr/>
            <p:nvPr/>
          </p:nvSpPr>
          <p:spPr>
            <a:xfrm flipH="1">
              <a:off x="10222190" y="3151511"/>
              <a:ext cx="588486" cy="588556"/>
            </a:xfrm>
            <a:custGeom>
              <a:avLst/>
              <a:gdLst/>
              <a:ahLst/>
              <a:cxnLst/>
              <a:rect l="l" t="t" r="r" b="b"/>
              <a:pathLst>
                <a:path w="8425" h="8426" extrusionOk="0">
                  <a:moveTo>
                    <a:pt x="4213" y="1"/>
                  </a:moveTo>
                  <a:cubicBezTo>
                    <a:pt x="6572" y="1"/>
                    <a:pt x="8425" y="1854"/>
                    <a:pt x="8425" y="4213"/>
                  </a:cubicBezTo>
                  <a:cubicBezTo>
                    <a:pt x="8425" y="6516"/>
                    <a:pt x="6572" y="8425"/>
                    <a:pt x="4213" y="8425"/>
                  </a:cubicBezTo>
                  <a:cubicBezTo>
                    <a:pt x="1910" y="8425"/>
                    <a:pt x="0" y="6516"/>
                    <a:pt x="0" y="4213"/>
                  </a:cubicBezTo>
                  <a:cubicBezTo>
                    <a:pt x="0" y="1854"/>
                    <a:pt x="1910" y="1"/>
                    <a:pt x="4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31"/>
            <p:cNvSpPr/>
            <p:nvPr/>
          </p:nvSpPr>
          <p:spPr>
            <a:xfrm flipH="1">
              <a:off x="10223549" y="3189407"/>
              <a:ext cx="561035" cy="553212"/>
            </a:xfrm>
            <a:custGeom>
              <a:avLst/>
              <a:gdLst/>
              <a:ahLst/>
              <a:cxnLst/>
              <a:rect l="l" t="t" r="r" b="b"/>
              <a:pathLst>
                <a:path w="8032" h="7920" extrusionOk="0">
                  <a:moveTo>
                    <a:pt x="7526" y="1629"/>
                  </a:moveTo>
                  <a:cubicBezTo>
                    <a:pt x="7863" y="2247"/>
                    <a:pt x="8032" y="2977"/>
                    <a:pt x="8032" y="3707"/>
                  </a:cubicBezTo>
                  <a:cubicBezTo>
                    <a:pt x="8032" y="6010"/>
                    <a:pt x="6178" y="7919"/>
                    <a:pt x="3819" y="7919"/>
                  </a:cubicBezTo>
                  <a:cubicBezTo>
                    <a:pt x="2584" y="7863"/>
                    <a:pt x="1348" y="7302"/>
                    <a:pt x="562" y="6291"/>
                  </a:cubicBezTo>
                  <a:cubicBezTo>
                    <a:pt x="169" y="5673"/>
                    <a:pt x="0" y="4943"/>
                    <a:pt x="0" y="4213"/>
                  </a:cubicBezTo>
                  <a:cubicBezTo>
                    <a:pt x="0" y="1910"/>
                    <a:pt x="1910" y="0"/>
                    <a:pt x="4213" y="0"/>
                  </a:cubicBezTo>
                  <a:cubicBezTo>
                    <a:pt x="5504" y="0"/>
                    <a:pt x="6740" y="618"/>
                    <a:pt x="7526" y="1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31"/>
            <p:cNvSpPr/>
            <p:nvPr/>
          </p:nvSpPr>
          <p:spPr>
            <a:xfrm flipH="1">
              <a:off x="10316280" y="3300638"/>
              <a:ext cx="341427" cy="341357"/>
            </a:xfrm>
            <a:custGeom>
              <a:avLst/>
              <a:gdLst/>
              <a:ahLst/>
              <a:cxnLst/>
              <a:rect l="l" t="t" r="r" b="b"/>
              <a:pathLst>
                <a:path w="4888" h="4887" extrusionOk="0">
                  <a:moveTo>
                    <a:pt x="2472" y="0"/>
                  </a:moveTo>
                  <a:cubicBezTo>
                    <a:pt x="3820" y="0"/>
                    <a:pt x="4887" y="1123"/>
                    <a:pt x="4887" y="2471"/>
                  </a:cubicBezTo>
                  <a:cubicBezTo>
                    <a:pt x="4887" y="3763"/>
                    <a:pt x="3820" y="4886"/>
                    <a:pt x="2472" y="4886"/>
                  </a:cubicBezTo>
                  <a:cubicBezTo>
                    <a:pt x="1124" y="4886"/>
                    <a:pt x="57" y="3763"/>
                    <a:pt x="1" y="2471"/>
                  </a:cubicBezTo>
                  <a:cubicBezTo>
                    <a:pt x="1" y="1123"/>
                    <a:pt x="1124" y="0"/>
                    <a:pt x="2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31"/>
            <p:cNvSpPr/>
            <p:nvPr/>
          </p:nvSpPr>
          <p:spPr>
            <a:xfrm flipH="1">
              <a:off x="10343801" y="3273117"/>
              <a:ext cx="341357" cy="341427"/>
            </a:xfrm>
            <a:custGeom>
              <a:avLst/>
              <a:gdLst/>
              <a:ahLst/>
              <a:cxnLst/>
              <a:rect l="l" t="t" r="r" b="b"/>
              <a:pathLst>
                <a:path w="4887" h="4888" extrusionOk="0">
                  <a:moveTo>
                    <a:pt x="2416" y="57"/>
                  </a:moveTo>
                  <a:cubicBezTo>
                    <a:pt x="3764" y="1"/>
                    <a:pt x="4887" y="1124"/>
                    <a:pt x="4887" y="2472"/>
                  </a:cubicBezTo>
                  <a:cubicBezTo>
                    <a:pt x="4887" y="3764"/>
                    <a:pt x="3764" y="4887"/>
                    <a:pt x="2416" y="4887"/>
                  </a:cubicBezTo>
                  <a:cubicBezTo>
                    <a:pt x="1124" y="4887"/>
                    <a:pt x="1" y="3764"/>
                    <a:pt x="1" y="2472"/>
                  </a:cubicBezTo>
                  <a:cubicBezTo>
                    <a:pt x="1" y="1124"/>
                    <a:pt x="1124" y="1"/>
                    <a:pt x="2416" y="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31"/>
            <p:cNvSpPr/>
            <p:nvPr/>
          </p:nvSpPr>
          <p:spPr>
            <a:xfrm flipH="1">
              <a:off x="10344309" y="3310163"/>
              <a:ext cx="302101" cy="306083"/>
            </a:xfrm>
            <a:custGeom>
              <a:avLst/>
              <a:gdLst/>
              <a:ahLst/>
              <a:cxnLst/>
              <a:rect l="l" t="t" r="r" b="b"/>
              <a:pathLst>
                <a:path w="4325" h="4382" extrusionOk="0">
                  <a:moveTo>
                    <a:pt x="3819" y="450"/>
                  </a:moveTo>
                  <a:cubicBezTo>
                    <a:pt x="4156" y="899"/>
                    <a:pt x="4325" y="1404"/>
                    <a:pt x="4325" y="1966"/>
                  </a:cubicBezTo>
                  <a:cubicBezTo>
                    <a:pt x="4325" y="3258"/>
                    <a:pt x="3258" y="4325"/>
                    <a:pt x="1910" y="4381"/>
                  </a:cubicBezTo>
                  <a:cubicBezTo>
                    <a:pt x="1404" y="4381"/>
                    <a:pt x="899" y="4213"/>
                    <a:pt x="506" y="3876"/>
                  </a:cubicBezTo>
                  <a:cubicBezTo>
                    <a:pt x="169" y="3483"/>
                    <a:pt x="0" y="2921"/>
                    <a:pt x="0" y="2415"/>
                  </a:cubicBezTo>
                  <a:cubicBezTo>
                    <a:pt x="0" y="1067"/>
                    <a:pt x="1067" y="0"/>
                    <a:pt x="2415" y="0"/>
                  </a:cubicBezTo>
                  <a:cubicBezTo>
                    <a:pt x="2921" y="0"/>
                    <a:pt x="3426" y="169"/>
                    <a:pt x="3875" y="45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31"/>
            <p:cNvSpPr/>
            <p:nvPr/>
          </p:nvSpPr>
          <p:spPr>
            <a:xfrm flipH="1">
              <a:off x="10367341" y="3308461"/>
              <a:ext cx="286455" cy="282543"/>
            </a:xfrm>
            <a:custGeom>
              <a:avLst/>
              <a:gdLst/>
              <a:ahLst/>
              <a:cxnLst/>
              <a:rect l="l" t="t" r="r" b="b"/>
              <a:pathLst>
                <a:path w="4101" h="4045" extrusionOk="0">
                  <a:moveTo>
                    <a:pt x="338" y="3595"/>
                  </a:moveTo>
                  <a:cubicBezTo>
                    <a:pt x="113" y="3258"/>
                    <a:pt x="1" y="2809"/>
                    <a:pt x="1" y="2415"/>
                  </a:cubicBezTo>
                  <a:cubicBezTo>
                    <a:pt x="1" y="1067"/>
                    <a:pt x="1068" y="0"/>
                    <a:pt x="2416" y="0"/>
                  </a:cubicBezTo>
                  <a:cubicBezTo>
                    <a:pt x="2921" y="0"/>
                    <a:pt x="3371" y="113"/>
                    <a:pt x="3764" y="394"/>
                  </a:cubicBezTo>
                  <a:cubicBezTo>
                    <a:pt x="3989" y="730"/>
                    <a:pt x="4101" y="1180"/>
                    <a:pt x="4101" y="1573"/>
                  </a:cubicBezTo>
                  <a:cubicBezTo>
                    <a:pt x="4101" y="2921"/>
                    <a:pt x="2978" y="4044"/>
                    <a:pt x="1686" y="4044"/>
                  </a:cubicBezTo>
                  <a:cubicBezTo>
                    <a:pt x="1180" y="4044"/>
                    <a:pt x="731" y="3876"/>
                    <a:pt x="338" y="3595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31"/>
            <p:cNvSpPr/>
            <p:nvPr/>
          </p:nvSpPr>
          <p:spPr>
            <a:xfrm flipH="1">
              <a:off x="9496395" y="2563104"/>
              <a:ext cx="372789" cy="372720"/>
            </a:xfrm>
            <a:custGeom>
              <a:avLst/>
              <a:gdLst/>
              <a:ahLst/>
              <a:cxnLst/>
              <a:rect l="l" t="t" r="r" b="b"/>
              <a:pathLst>
                <a:path w="5337" h="5336" extrusionOk="0">
                  <a:moveTo>
                    <a:pt x="2697" y="0"/>
                  </a:moveTo>
                  <a:cubicBezTo>
                    <a:pt x="4157" y="0"/>
                    <a:pt x="5336" y="1180"/>
                    <a:pt x="5336" y="2696"/>
                  </a:cubicBezTo>
                  <a:cubicBezTo>
                    <a:pt x="5336" y="4156"/>
                    <a:pt x="4157" y="5336"/>
                    <a:pt x="2697" y="5336"/>
                  </a:cubicBezTo>
                  <a:cubicBezTo>
                    <a:pt x="1236" y="5336"/>
                    <a:pt x="57" y="4156"/>
                    <a:pt x="57" y="2696"/>
                  </a:cubicBezTo>
                  <a:cubicBezTo>
                    <a:pt x="1" y="1180"/>
                    <a:pt x="1236" y="0"/>
                    <a:pt x="2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31"/>
            <p:cNvSpPr/>
            <p:nvPr/>
          </p:nvSpPr>
          <p:spPr>
            <a:xfrm flipH="1">
              <a:off x="9496395" y="2586643"/>
              <a:ext cx="357073" cy="349180"/>
            </a:xfrm>
            <a:custGeom>
              <a:avLst/>
              <a:gdLst/>
              <a:ahLst/>
              <a:cxnLst/>
              <a:rect l="l" t="t" r="r" b="b"/>
              <a:pathLst>
                <a:path w="5112" h="4999" extrusionOk="0">
                  <a:moveTo>
                    <a:pt x="4774" y="1011"/>
                  </a:moveTo>
                  <a:cubicBezTo>
                    <a:pt x="4999" y="1404"/>
                    <a:pt x="5111" y="1854"/>
                    <a:pt x="5111" y="2359"/>
                  </a:cubicBezTo>
                  <a:cubicBezTo>
                    <a:pt x="5111" y="3763"/>
                    <a:pt x="3932" y="4999"/>
                    <a:pt x="2472" y="4999"/>
                  </a:cubicBezTo>
                  <a:cubicBezTo>
                    <a:pt x="1629" y="4999"/>
                    <a:pt x="843" y="4606"/>
                    <a:pt x="337" y="3988"/>
                  </a:cubicBezTo>
                  <a:cubicBezTo>
                    <a:pt x="113" y="3595"/>
                    <a:pt x="0" y="3145"/>
                    <a:pt x="0" y="2696"/>
                  </a:cubicBezTo>
                  <a:cubicBezTo>
                    <a:pt x="0" y="1180"/>
                    <a:pt x="1236" y="0"/>
                    <a:pt x="2696" y="56"/>
                  </a:cubicBezTo>
                  <a:cubicBezTo>
                    <a:pt x="3483" y="0"/>
                    <a:pt x="4269" y="393"/>
                    <a:pt x="4774" y="10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31"/>
            <p:cNvSpPr/>
            <p:nvPr/>
          </p:nvSpPr>
          <p:spPr>
            <a:xfrm flipH="1">
              <a:off x="9555280" y="2657261"/>
              <a:ext cx="215837" cy="215837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1573" y="0"/>
                  </a:moveTo>
                  <a:cubicBezTo>
                    <a:pt x="2416" y="0"/>
                    <a:pt x="3090" y="730"/>
                    <a:pt x="3090" y="1573"/>
                  </a:cubicBezTo>
                  <a:cubicBezTo>
                    <a:pt x="3090" y="2415"/>
                    <a:pt x="2416" y="3089"/>
                    <a:pt x="1573" y="3089"/>
                  </a:cubicBezTo>
                  <a:cubicBezTo>
                    <a:pt x="731" y="3089"/>
                    <a:pt x="1" y="2415"/>
                    <a:pt x="1" y="1573"/>
                  </a:cubicBezTo>
                  <a:cubicBezTo>
                    <a:pt x="1" y="730"/>
                    <a:pt x="731" y="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31"/>
            <p:cNvSpPr/>
            <p:nvPr/>
          </p:nvSpPr>
          <p:spPr>
            <a:xfrm flipH="1">
              <a:off x="9574838" y="2641545"/>
              <a:ext cx="211925" cy="215837"/>
            </a:xfrm>
            <a:custGeom>
              <a:avLst/>
              <a:gdLst/>
              <a:ahLst/>
              <a:cxnLst/>
              <a:rect l="l" t="t" r="r" b="b"/>
              <a:pathLst>
                <a:path w="3034" h="3090" extrusionOk="0">
                  <a:moveTo>
                    <a:pt x="1517" y="0"/>
                  </a:moveTo>
                  <a:cubicBezTo>
                    <a:pt x="2359" y="0"/>
                    <a:pt x="3033" y="674"/>
                    <a:pt x="3033" y="1573"/>
                  </a:cubicBezTo>
                  <a:cubicBezTo>
                    <a:pt x="3033" y="2415"/>
                    <a:pt x="2359" y="3089"/>
                    <a:pt x="1517" y="3089"/>
                  </a:cubicBezTo>
                  <a:cubicBezTo>
                    <a:pt x="674" y="3089"/>
                    <a:pt x="0" y="2415"/>
                    <a:pt x="0" y="1573"/>
                  </a:cubicBezTo>
                  <a:cubicBezTo>
                    <a:pt x="0" y="674"/>
                    <a:pt x="674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31"/>
            <p:cNvSpPr/>
            <p:nvPr/>
          </p:nvSpPr>
          <p:spPr>
            <a:xfrm flipH="1">
              <a:off x="9574838" y="2661172"/>
              <a:ext cx="192297" cy="196209"/>
            </a:xfrm>
            <a:custGeom>
              <a:avLst/>
              <a:gdLst/>
              <a:ahLst/>
              <a:cxnLst/>
              <a:rect l="l" t="t" r="r" b="b"/>
              <a:pathLst>
                <a:path w="2753" h="2809" extrusionOk="0">
                  <a:moveTo>
                    <a:pt x="2415" y="393"/>
                  </a:moveTo>
                  <a:cubicBezTo>
                    <a:pt x="2640" y="618"/>
                    <a:pt x="2752" y="955"/>
                    <a:pt x="2752" y="1292"/>
                  </a:cubicBezTo>
                  <a:cubicBezTo>
                    <a:pt x="2752" y="2134"/>
                    <a:pt x="2078" y="2808"/>
                    <a:pt x="1236" y="2808"/>
                  </a:cubicBezTo>
                  <a:cubicBezTo>
                    <a:pt x="899" y="2808"/>
                    <a:pt x="562" y="2696"/>
                    <a:pt x="281" y="2471"/>
                  </a:cubicBezTo>
                  <a:cubicBezTo>
                    <a:pt x="112" y="2191"/>
                    <a:pt x="0" y="1854"/>
                    <a:pt x="0" y="1517"/>
                  </a:cubicBezTo>
                  <a:cubicBezTo>
                    <a:pt x="0" y="674"/>
                    <a:pt x="674" y="0"/>
                    <a:pt x="1516" y="0"/>
                  </a:cubicBezTo>
                  <a:cubicBezTo>
                    <a:pt x="1853" y="0"/>
                    <a:pt x="2190" y="113"/>
                    <a:pt x="2415" y="337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31"/>
            <p:cNvSpPr/>
            <p:nvPr/>
          </p:nvSpPr>
          <p:spPr>
            <a:xfrm flipH="1">
              <a:off x="9586643" y="2661172"/>
              <a:ext cx="180492" cy="180492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69" y="2303"/>
                  </a:moveTo>
                  <a:cubicBezTo>
                    <a:pt x="56" y="2078"/>
                    <a:pt x="0" y="1797"/>
                    <a:pt x="0" y="1573"/>
                  </a:cubicBezTo>
                  <a:cubicBezTo>
                    <a:pt x="0" y="730"/>
                    <a:pt x="674" y="0"/>
                    <a:pt x="1516" y="0"/>
                  </a:cubicBezTo>
                  <a:cubicBezTo>
                    <a:pt x="1797" y="0"/>
                    <a:pt x="2134" y="113"/>
                    <a:pt x="2359" y="281"/>
                  </a:cubicBezTo>
                  <a:cubicBezTo>
                    <a:pt x="2527" y="506"/>
                    <a:pt x="2584" y="787"/>
                    <a:pt x="2584" y="1067"/>
                  </a:cubicBezTo>
                  <a:cubicBezTo>
                    <a:pt x="2584" y="1910"/>
                    <a:pt x="1853" y="2584"/>
                    <a:pt x="1011" y="2584"/>
                  </a:cubicBezTo>
                  <a:cubicBezTo>
                    <a:pt x="730" y="2584"/>
                    <a:pt x="449" y="2528"/>
                    <a:pt x="169" y="2359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31"/>
            <p:cNvSpPr/>
            <p:nvPr/>
          </p:nvSpPr>
          <p:spPr>
            <a:xfrm flipH="1">
              <a:off x="9629810" y="3069159"/>
              <a:ext cx="105962" cy="109874"/>
            </a:xfrm>
            <a:custGeom>
              <a:avLst/>
              <a:gdLst/>
              <a:ahLst/>
              <a:cxnLst/>
              <a:rect l="l" t="t" r="r" b="b"/>
              <a:pathLst>
                <a:path w="1517" h="1573" extrusionOk="0">
                  <a:moveTo>
                    <a:pt x="787" y="56"/>
                  </a:moveTo>
                  <a:cubicBezTo>
                    <a:pt x="1180" y="56"/>
                    <a:pt x="1517" y="337"/>
                    <a:pt x="1517" y="787"/>
                  </a:cubicBezTo>
                  <a:cubicBezTo>
                    <a:pt x="1517" y="1180"/>
                    <a:pt x="1180" y="1517"/>
                    <a:pt x="787" y="1573"/>
                  </a:cubicBezTo>
                  <a:cubicBezTo>
                    <a:pt x="337" y="1517"/>
                    <a:pt x="0" y="1180"/>
                    <a:pt x="57" y="787"/>
                  </a:cubicBezTo>
                  <a:cubicBezTo>
                    <a:pt x="0" y="393"/>
                    <a:pt x="337" y="0"/>
                    <a:pt x="787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31"/>
            <p:cNvSpPr/>
            <p:nvPr/>
          </p:nvSpPr>
          <p:spPr>
            <a:xfrm flipH="1">
              <a:off x="9629811" y="3080894"/>
              <a:ext cx="94228" cy="98139"/>
            </a:xfrm>
            <a:custGeom>
              <a:avLst/>
              <a:gdLst/>
              <a:ahLst/>
              <a:cxnLst/>
              <a:rect l="l" t="t" r="r" b="b"/>
              <a:pathLst>
                <a:path w="1349" h="1405" extrusionOk="0">
                  <a:moveTo>
                    <a:pt x="1236" y="169"/>
                  </a:moveTo>
                  <a:cubicBezTo>
                    <a:pt x="1293" y="282"/>
                    <a:pt x="1349" y="450"/>
                    <a:pt x="1349" y="619"/>
                  </a:cubicBezTo>
                  <a:cubicBezTo>
                    <a:pt x="1349" y="1012"/>
                    <a:pt x="1012" y="1405"/>
                    <a:pt x="619" y="1405"/>
                  </a:cubicBezTo>
                  <a:cubicBezTo>
                    <a:pt x="450" y="1405"/>
                    <a:pt x="282" y="1349"/>
                    <a:pt x="169" y="1236"/>
                  </a:cubicBezTo>
                  <a:cubicBezTo>
                    <a:pt x="57" y="1068"/>
                    <a:pt x="1" y="956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236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31"/>
            <p:cNvSpPr/>
            <p:nvPr/>
          </p:nvSpPr>
          <p:spPr>
            <a:xfrm flipH="1">
              <a:off x="9633722" y="3080894"/>
              <a:ext cx="90316" cy="86404"/>
            </a:xfrm>
            <a:custGeom>
              <a:avLst/>
              <a:gdLst/>
              <a:ahLst/>
              <a:cxnLst/>
              <a:rect l="l" t="t" r="r" b="b"/>
              <a:pathLst>
                <a:path w="1293" h="1237" extrusionOk="0">
                  <a:moveTo>
                    <a:pt x="113" y="1124"/>
                  </a:moveTo>
                  <a:cubicBezTo>
                    <a:pt x="57" y="1012"/>
                    <a:pt x="1" y="899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180" y="113"/>
                  </a:cubicBezTo>
                  <a:cubicBezTo>
                    <a:pt x="1236" y="225"/>
                    <a:pt x="1293" y="394"/>
                    <a:pt x="1293" y="506"/>
                  </a:cubicBezTo>
                  <a:cubicBezTo>
                    <a:pt x="1293" y="899"/>
                    <a:pt x="956" y="1236"/>
                    <a:pt x="506" y="1236"/>
                  </a:cubicBezTo>
                  <a:cubicBezTo>
                    <a:pt x="394" y="1236"/>
                    <a:pt x="226" y="1236"/>
                    <a:pt x="113" y="1124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31"/>
            <p:cNvSpPr/>
            <p:nvPr/>
          </p:nvSpPr>
          <p:spPr>
            <a:xfrm flipH="1">
              <a:off x="10936123" y="3685086"/>
              <a:ext cx="62865" cy="721900"/>
            </a:xfrm>
            <a:custGeom>
              <a:avLst/>
              <a:gdLst/>
              <a:ahLst/>
              <a:cxnLst/>
              <a:rect l="l" t="t" r="r" b="b"/>
              <a:pathLst>
                <a:path w="900" h="10335" extrusionOk="0">
                  <a:moveTo>
                    <a:pt x="899" y="0"/>
                  </a:moveTo>
                  <a:lnTo>
                    <a:pt x="899" y="10334"/>
                  </a:lnTo>
                  <a:lnTo>
                    <a:pt x="0" y="10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31"/>
            <p:cNvSpPr/>
            <p:nvPr/>
          </p:nvSpPr>
          <p:spPr>
            <a:xfrm flipH="1">
              <a:off x="10936123" y="3696820"/>
              <a:ext cx="62865" cy="388436"/>
            </a:xfrm>
            <a:custGeom>
              <a:avLst/>
              <a:gdLst/>
              <a:ahLst/>
              <a:cxnLst/>
              <a:rect l="l" t="t" r="r" b="b"/>
              <a:pathLst>
                <a:path w="900" h="5561" extrusionOk="0">
                  <a:moveTo>
                    <a:pt x="899" y="1"/>
                  </a:moveTo>
                  <a:lnTo>
                    <a:pt x="899" y="5561"/>
                  </a:lnTo>
                  <a:lnTo>
                    <a:pt x="618" y="5561"/>
                  </a:lnTo>
                  <a:cubicBezTo>
                    <a:pt x="450" y="5505"/>
                    <a:pt x="225" y="5505"/>
                    <a:pt x="0" y="5449"/>
                  </a:cubicBezTo>
                  <a:lnTo>
                    <a:pt x="0" y="169"/>
                  </a:lnTo>
                  <a:cubicBezTo>
                    <a:pt x="281" y="57"/>
                    <a:pt x="562" y="1"/>
                    <a:pt x="899" y="1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31"/>
            <p:cNvSpPr/>
            <p:nvPr/>
          </p:nvSpPr>
          <p:spPr>
            <a:xfrm flipH="1">
              <a:off x="10779239" y="4406903"/>
              <a:ext cx="309994" cy="153041"/>
            </a:xfrm>
            <a:custGeom>
              <a:avLst/>
              <a:gdLst/>
              <a:ahLst/>
              <a:cxnLst/>
              <a:rect l="l" t="t" r="r" b="b"/>
              <a:pathLst>
                <a:path w="4438" h="2191" extrusionOk="0">
                  <a:moveTo>
                    <a:pt x="4438" y="0"/>
                  </a:moveTo>
                  <a:lnTo>
                    <a:pt x="4438" y="2191"/>
                  </a:lnTo>
                  <a:lnTo>
                    <a:pt x="1124" y="2191"/>
                  </a:lnTo>
                  <a:cubicBezTo>
                    <a:pt x="1" y="2191"/>
                    <a:pt x="5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31"/>
            <p:cNvSpPr/>
            <p:nvPr/>
          </p:nvSpPr>
          <p:spPr>
            <a:xfrm flipH="1">
              <a:off x="10779239" y="4414726"/>
              <a:ext cx="294278" cy="149200"/>
            </a:xfrm>
            <a:custGeom>
              <a:avLst/>
              <a:gdLst/>
              <a:ahLst/>
              <a:cxnLst/>
              <a:rect l="l" t="t" r="r" b="b"/>
              <a:pathLst>
                <a:path w="4213" h="2136" extrusionOk="0">
                  <a:moveTo>
                    <a:pt x="4213" y="1"/>
                  </a:moveTo>
                  <a:lnTo>
                    <a:pt x="4213" y="2135"/>
                  </a:lnTo>
                  <a:lnTo>
                    <a:pt x="899" y="2135"/>
                  </a:lnTo>
                  <a:cubicBezTo>
                    <a:pt x="674" y="2135"/>
                    <a:pt x="506" y="2023"/>
                    <a:pt x="337" y="1910"/>
                  </a:cubicBezTo>
                  <a:cubicBezTo>
                    <a:pt x="0" y="1236"/>
                    <a:pt x="225" y="57"/>
                    <a:pt x="1011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31"/>
            <p:cNvSpPr/>
            <p:nvPr/>
          </p:nvSpPr>
          <p:spPr>
            <a:xfrm flipH="1">
              <a:off x="10763521" y="3638007"/>
              <a:ext cx="411975" cy="41197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77" y="0"/>
                  </a:moveTo>
                  <a:cubicBezTo>
                    <a:pt x="4605" y="0"/>
                    <a:pt x="5897" y="1348"/>
                    <a:pt x="5897" y="2977"/>
                  </a:cubicBezTo>
                  <a:cubicBezTo>
                    <a:pt x="5897" y="4606"/>
                    <a:pt x="4605" y="5897"/>
                    <a:pt x="2977" y="5897"/>
                  </a:cubicBezTo>
                  <a:cubicBezTo>
                    <a:pt x="1348" y="5897"/>
                    <a:pt x="0" y="4606"/>
                    <a:pt x="0" y="2977"/>
                  </a:cubicBezTo>
                  <a:cubicBezTo>
                    <a:pt x="0" y="1348"/>
                    <a:pt x="1348" y="0"/>
                    <a:pt x="2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31"/>
            <p:cNvSpPr/>
            <p:nvPr/>
          </p:nvSpPr>
          <p:spPr>
            <a:xfrm flipH="1">
              <a:off x="10763521" y="3665458"/>
              <a:ext cx="396329" cy="384524"/>
            </a:xfrm>
            <a:custGeom>
              <a:avLst/>
              <a:gdLst/>
              <a:ahLst/>
              <a:cxnLst/>
              <a:rect l="l" t="t" r="r" b="b"/>
              <a:pathLst>
                <a:path w="5674" h="5505" extrusionOk="0">
                  <a:moveTo>
                    <a:pt x="5280" y="1124"/>
                  </a:moveTo>
                  <a:cubicBezTo>
                    <a:pt x="5561" y="1573"/>
                    <a:pt x="5673" y="2078"/>
                    <a:pt x="5673" y="2584"/>
                  </a:cubicBezTo>
                  <a:cubicBezTo>
                    <a:pt x="5673" y="4213"/>
                    <a:pt x="4381" y="5504"/>
                    <a:pt x="2753" y="5504"/>
                  </a:cubicBezTo>
                  <a:cubicBezTo>
                    <a:pt x="1798" y="5504"/>
                    <a:pt x="955" y="5111"/>
                    <a:pt x="394" y="4381"/>
                  </a:cubicBezTo>
                  <a:cubicBezTo>
                    <a:pt x="169" y="3932"/>
                    <a:pt x="57" y="3483"/>
                    <a:pt x="1" y="2921"/>
                  </a:cubicBezTo>
                  <a:cubicBezTo>
                    <a:pt x="57" y="1348"/>
                    <a:pt x="1349" y="0"/>
                    <a:pt x="2977" y="0"/>
                  </a:cubicBezTo>
                  <a:cubicBezTo>
                    <a:pt x="3876" y="0"/>
                    <a:pt x="4718" y="393"/>
                    <a:pt x="5280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31"/>
            <p:cNvSpPr/>
            <p:nvPr/>
          </p:nvSpPr>
          <p:spPr>
            <a:xfrm flipH="1">
              <a:off x="10826318" y="3743898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686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40"/>
                    <a:pt x="2640" y="3427"/>
                    <a:pt x="1686" y="3427"/>
                  </a:cubicBezTo>
                  <a:cubicBezTo>
                    <a:pt x="731" y="3427"/>
                    <a:pt x="1" y="2640"/>
                    <a:pt x="1" y="1742"/>
                  </a:cubicBezTo>
                  <a:cubicBezTo>
                    <a:pt x="1" y="787"/>
                    <a:pt x="731" y="1"/>
                    <a:pt x="1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31"/>
            <p:cNvSpPr/>
            <p:nvPr/>
          </p:nvSpPr>
          <p:spPr>
            <a:xfrm flipH="1">
              <a:off x="10849857" y="3724271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742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97"/>
                    <a:pt x="2640" y="3427"/>
                    <a:pt x="1742" y="3427"/>
                  </a:cubicBezTo>
                  <a:cubicBezTo>
                    <a:pt x="787" y="3427"/>
                    <a:pt x="1" y="2697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31"/>
            <p:cNvSpPr/>
            <p:nvPr/>
          </p:nvSpPr>
          <p:spPr>
            <a:xfrm flipH="1">
              <a:off x="10849857" y="3747810"/>
              <a:ext cx="215837" cy="215836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2753" y="338"/>
                  </a:moveTo>
                  <a:cubicBezTo>
                    <a:pt x="2977" y="675"/>
                    <a:pt x="3090" y="1012"/>
                    <a:pt x="3090" y="1405"/>
                  </a:cubicBezTo>
                  <a:cubicBezTo>
                    <a:pt x="3090" y="2360"/>
                    <a:pt x="2303" y="3090"/>
                    <a:pt x="1405" y="3090"/>
                  </a:cubicBezTo>
                  <a:cubicBezTo>
                    <a:pt x="1012" y="3090"/>
                    <a:pt x="675" y="2978"/>
                    <a:pt x="338" y="2753"/>
                  </a:cubicBezTo>
                  <a:cubicBezTo>
                    <a:pt x="113" y="2472"/>
                    <a:pt x="1" y="2079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79" y="1"/>
                    <a:pt x="2416" y="113"/>
                    <a:pt x="2753" y="33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31"/>
            <p:cNvSpPr/>
            <p:nvPr/>
          </p:nvSpPr>
          <p:spPr>
            <a:xfrm flipH="1">
              <a:off x="10865574" y="3747810"/>
              <a:ext cx="200120" cy="200190"/>
            </a:xfrm>
            <a:custGeom>
              <a:avLst/>
              <a:gdLst/>
              <a:ahLst/>
              <a:cxnLst/>
              <a:rect l="l" t="t" r="r" b="b"/>
              <a:pathLst>
                <a:path w="2865" h="2866" extrusionOk="0">
                  <a:moveTo>
                    <a:pt x="225" y="2584"/>
                  </a:moveTo>
                  <a:cubicBezTo>
                    <a:pt x="113" y="2304"/>
                    <a:pt x="1" y="2023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23" y="1"/>
                    <a:pt x="2360" y="113"/>
                    <a:pt x="2640" y="282"/>
                  </a:cubicBezTo>
                  <a:cubicBezTo>
                    <a:pt x="2809" y="562"/>
                    <a:pt x="2865" y="843"/>
                    <a:pt x="2865" y="1124"/>
                  </a:cubicBezTo>
                  <a:cubicBezTo>
                    <a:pt x="2865" y="2079"/>
                    <a:pt x="2135" y="2865"/>
                    <a:pt x="1180" y="2865"/>
                  </a:cubicBezTo>
                  <a:cubicBezTo>
                    <a:pt x="843" y="2865"/>
                    <a:pt x="506" y="2753"/>
                    <a:pt x="225" y="2584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31"/>
            <p:cNvSpPr/>
            <p:nvPr/>
          </p:nvSpPr>
          <p:spPr>
            <a:xfrm flipH="1">
              <a:off x="10912583" y="4434354"/>
              <a:ext cx="106032" cy="106032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87" y="1"/>
                  </a:moveTo>
                  <a:cubicBezTo>
                    <a:pt x="1180" y="1"/>
                    <a:pt x="1517" y="338"/>
                    <a:pt x="1517" y="787"/>
                  </a:cubicBezTo>
                  <a:cubicBezTo>
                    <a:pt x="1517" y="1180"/>
                    <a:pt x="1180" y="1517"/>
                    <a:pt x="787" y="1517"/>
                  </a:cubicBezTo>
                  <a:cubicBezTo>
                    <a:pt x="338" y="1517"/>
                    <a:pt x="1" y="1180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31"/>
            <p:cNvSpPr/>
            <p:nvPr/>
          </p:nvSpPr>
          <p:spPr>
            <a:xfrm flipH="1">
              <a:off x="10912584" y="4446158"/>
              <a:ext cx="94228" cy="94228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180" y="112"/>
                  </a:moveTo>
                  <a:cubicBezTo>
                    <a:pt x="1292" y="281"/>
                    <a:pt x="1348" y="449"/>
                    <a:pt x="1348" y="618"/>
                  </a:cubicBezTo>
                  <a:cubicBezTo>
                    <a:pt x="1348" y="1011"/>
                    <a:pt x="1011" y="1348"/>
                    <a:pt x="618" y="1348"/>
                  </a:cubicBezTo>
                  <a:cubicBezTo>
                    <a:pt x="449" y="1348"/>
                    <a:pt x="281" y="1292"/>
                    <a:pt x="112" y="1180"/>
                  </a:cubicBezTo>
                  <a:cubicBezTo>
                    <a:pt x="56" y="1067"/>
                    <a:pt x="0" y="899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99" y="0"/>
                    <a:pt x="1067" y="56"/>
                    <a:pt x="1180" y="11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31"/>
            <p:cNvSpPr/>
            <p:nvPr/>
          </p:nvSpPr>
          <p:spPr>
            <a:xfrm flipH="1">
              <a:off x="10920477" y="4446158"/>
              <a:ext cx="86335" cy="86335"/>
            </a:xfrm>
            <a:custGeom>
              <a:avLst/>
              <a:gdLst/>
              <a:ahLst/>
              <a:cxnLst/>
              <a:rect l="l" t="t" r="r" b="b"/>
              <a:pathLst>
                <a:path w="1236" h="1236" extrusionOk="0">
                  <a:moveTo>
                    <a:pt x="56" y="1123"/>
                  </a:moveTo>
                  <a:cubicBezTo>
                    <a:pt x="0" y="1011"/>
                    <a:pt x="0" y="843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43" y="0"/>
                    <a:pt x="1011" y="56"/>
                    <a:pt x="1123" y="112"/>
                  </a:cubicBezTo>
                  <a:cubicBezTo>
                    <a:pt x="1180" y="225"/>
                    <a:pt x="1236" y="337"/>
                    <a:pt x="1236" y="506"/>
                  </a:cubicBezTo>
                  <a:cubicBezTo>
                    <a:pt x="1236" y="899"/>
                    <a:pt x="899" y="1236"/>
                    <a:pt x="506" y="1236"/>
                  </a:cubicBezTo>
                  <a:cubicBezTo>
                    <a:pt x="337" y="1236"/>
                    <a:pt x="169" y="1180"/>
                    <a:pt x="56" y="1123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31"/>
            <p:cNvSpPr/>
            <p:nvPr/>
          </p:nvSpPr>
          <p:spPr>
            <a:xfrm flipH="1">
              <a:off x="10351625" y="3861593"/>
              <a:ext cx="274650" cy="431603"/>
            </a:xfrm>
            <a:custGeom>
              <a:avLst/>
              <a:gdLst/>
              <a:ahLst/>
              <a:cxnLst/>
              <a:rect l="l" t="t" r="r" b="b"/>
              <a:pathLst>
                <a:path w="3932" h="6179" extrusionOk="0">
                  <a:moveTo>
                    <a:pt x="3819" y="57"/>
                  </a:moveTo>
                  <a:lnTo>
                    <a:pt x="3819" y="6123"/>
                  </a:lnTo>
                  <a:lnTo>
                    <a:pt x="112" y="6123"/>
                  </a:lnTo>
                  <a:lnTo>
                    <a:pt x="112" y="57"/>
                  </a:lnTo>
                  <a:close/>
                  <a:moveTo>
                    <a:pt x="0" y="1"/>
                  </a:moveTo>
                  <a:lnTo>
                    <a:pt x="0" y="6179"/>
                  </a:lnTo>
                  <a:lnTo>
                    <a:pt x="3932" y="6179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31"/>
            <p:cNvSpPr/>
            <p:nvPr/>
          </p:nvSpPr>
          <p:spPr>
            <a:xfrm flipH="1">
              <a:off x="10532118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31"/>
            <p:cNvSpPr/>
            <p:nvPr/>
          </p:nvSpPr>
          <p:spPr>
            <a:xfrm flipH="1">
              <a:off x="10461501" y="4124434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31"/>
            <p:cNvSpPr/>
            <p:nvPr/>
          </p:nvSpPr>
          <p:spPr>
            <a:xfrm flipH="1">
              <a:off x="10394795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31"/>
            <p:cNvSpPr/>
            <p:nvPr/>
          </p:nvSpPr>
          <p:spPr>
            <a:xfrm flipH="1">
              <a:off x="10532118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31"/>
            <p:cNvSpPr/>
            <p:nvPr/>
          </p:nvSpPr>
          <p:spPr>
            <a:xfrm flipH="1">
              <a:off x="10461501" y="419505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31"/>
            <p:cNvSpPr/>
            <p:nvPr/>
          </p:nvSpPr>
          <p:spPr>
            <a:xfrm flipH="1">
              <a:off x="10394795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31"/>
            <p:cNvSpPr/>
            <p:nvPr/>
          </p:nvSpPr>
          <p:spPr>
            <a:xfrm flipH="1">
              <a:off x="10532118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31"/>
            <p:cNvSpPr/>
            <p:nvPr/>
          </p:nvSpPr>
          <p:spPr>
            <a:xfrm flipH="1">
              <a:off x="10461501" y="398711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31"/>
            <p:cNvSpPr/>
            <p:nvPr/>
          </p:nvSpPr>
          <p:spPr>
            <a:xfrm flipH="1">
              <a:off x="10394795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31"/>
            <p:cNvSpPr/>
            <p:nvPr/>
          </p:nvSpPr>
          <p:spPr>
            <a:xfrm flipH="1">
              <a:off x="10532118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31"/>
            <p:cNvSpPr/>
            <p:nvPr/>
          </p:nvSpPr>
          <p:spPr>
            <a:xfrm flipH="1">
              <a:off x="10461501" y="4053817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31"/>
            <p:cNvSpPr/>
            <p:nvPr/>
          </p:nvSpPr>
          <p:spPr>
            <a:xfrm flipH="1">
              <a:off x="10394795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2" name="Google Shape;13222;p31"/>
          <p:cNvGrpSpPr/>
          <p:nvPr/>
        </p:nvGrpSpPr>
        <p:grpSpPr>
          <a:xfrm>
            <a:off x="278650" y="0"/>
            <a:ext cx="2828515" cy="1907662"/>
            <a:chOff x="126250" y="0"/>
            <a:chExt cx="2828515" cy="1907662"/>
          </a:xfrm>
        </p:grpSpPr>
        <p:sp>
          <p:nvSpPr>
            <p:cNvPr id="13223" name="Google Shape;13223;p31"/>
            <p:cNvSpPr/>
            <p:nvPr/>
          </p:nvSpPr>
          <p:spPr>
            <a:xfrm rot="1793316">
              <a:off x="1946350" y="1299243"/>
              <a:ext cx="578549" cy="112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31"/>
            <p:cNvSpPr/>
            <p:nvPr/>
          </p:nvSpPr>
          <p:spPr>
            <a:xfrm rot="-781044">
              <a:off x="2485436" y="1463120"/>
              <a:ext cx="383362" cy="287535"/>
            </a:xfrm>
            <a:custGeom>
              <a:avLst/>
              <a:gdLst/>
              <a:ahLst/>
              <a:cxnLst/>
              <a:rect l="l" t="t" r="r" b="b"/>
              <a:pathLst>
                <a:path w="3820" h="2865" extrusionOk="0">
                  <a:moveTo>
                    <a:pt x="0" y="0"/>
                  </a:moveTo>
                  <a:lnTo>
                    <a:pt x="2135" y="2022"/>
                  </a:lnTo>
                  <a:lnTo>
                    <a:pt x="3763" y="2864"/>
                  </a:lnTo>
                  <a:lnTo>
                    <a:pt x="3819" y="2640"/>
                  </a:lnTo>
                  <a:lnTo>
                    <a:pt x="2415" y="1741"/>
                  </a:lnTo>
                  <a:lnTo>
                    <a:pt x="2303" y="1629"/>
                  </a:lnTo>
                  <a:lnTo>
                    <a:pt x="2303" y="1629"/>
                  </a:lnTo>
                  <a:lnTo>
                    <a:pt x="955" y="168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31"/>
            <p:cNvSpPr/>
            <p:nvPr/>
          </p:nvSpPr>
          <p:spPr>
            <a:xfrm rot="-781044">
              <a:off x="2504051" y="1478498"/>
              <a:ext cx="360882" cy="270675"/>
            </a:xfrm>
            <a:custGeom>
              <a:avLst/>
              <a:gdLst/>
              <a:ahLst/>
              <a:cxnLst/>
              <a:rect l="l" t="t" r="r" b="b"/>
              <a:pathLst>
                <a:path w="3596" h="2697" extrusionOk="0">
                  <a:moveTo>
                    <a:pt x="1" y="0"/>
                  </a:moveTo>
                  <a:lnTo>
                    <a:pt x="1967" y="1854"/>
                  </a:lnTo>
                  <a:lnTo>
                    <a:pt x="3595" y="2696"/>
                  </a:lnTo>
                  <a:lnTo>
                    <a:pt x="3595" y="2640"/>
                  </a:lnTo>
                  <a:lnTo>
                    <a:pt x="2191" y="1742"/>
                  </a:lnTo>
                  <a:lnTo>
                    <a:pt x="2079" y="1573"/>
                  </a:lnTo>
                  <a:lnTo>
                    <a:pt x="2079" y="1573"/>
                  </a:lnTo>
                  <a:lnTo>
                    <a:pt x="731" y="113"/>
                  </a:lnTo>
                  <a:close/>
                </a:path>
              </a:pathLst>
            </a:custGeom>
            <a:solidFill>
              <a:srgbClr val="9CB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31"/>
            <p:cNvSpPr/>
            <p:nvPr/>
          </p:nvSpPr>
          <p:spPr>
            <a:xfrm rot="-1579503">
              <a:off x="1556192" y="888026"/>
              <a:ext cx="574950" cy="586304"/>
            </a:xfrm>
            <a:custGeom>
              <a:avLst/>
              <a:gdLst/>
              <a:ahLst/>
              <a:cxnLst/>
              <a:rect l="l" t="t" r="r" b="b"/>
              <a:pathLst>
                <a:path w="5729" h="5842" extrusionOk="0">
                  <a:moveTo>
                    <a:pt x="3819" y="5841"/>
                  </a:moveTo>
                  <a:lnTo>
                    <a:pt x="5729" y="4100"/>
                  </a:lnTo>
                  <a:lnTo>
                    <a:pt x="1910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31"/>
            <p:cNvSpPr/>
            <p:nvPr/>
          </p:nvSpPr>
          <p:spPr>
            <a:xfrm rot="-1579503">
              <a:off x="1576678" y="883235"/>
              <a:ext cx="546750" cy="558102"/>
            </a:xfrm>
            <a:custGeom>
              <a:avLst/>
              <a:gdLst/>
              <a:ahLst/>
              <a:cxnLst/>
              <a:rect l="l" t="t" r="r" b="b"/>
              <a:pathLst>
                <a:path w="5448" h="5561" extrusionOk="0">
                  <a:moveTo>
                    <a:pt x="5448" y="4100"/>
                  </a:moveTo>
                  <a:lnTo>
                    <a:pt x="1629" y="0"/>
                  </a:lnTo>
                  <a:lnTo>
                    <a:pt x="0" y="1404"/>
                  </a:lnTo>
                  <a:lnTo>
                    <a:pt x="3819" y="5561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31"/>
            <p:cNvSpPr/>
            <p:nvPr/>
          </p:nvSpPr>
          <p:spPr>
            <a:xfrm rot="-1579503">
              <a:off x="1609442" y="927206"/>
              <a:ext cx="496169" cy="513041"/>
            </a:xfrm>
            <a:custGeom>
              <a:avLst/>
              <a:gdLst/>
              <a:ahLst/>
              <a:cxnLst/>
              <a:rect l="l" t="t" r="r" b="b"/>
              <a:pathLst>
                <a:path w="4944" h="5112" extrusionOk="0">
                  <a:moveTo>
                    <a:pt x="1" y="1180"/>
                  </a:moveTo>
                  <a:lnTo>
                    <a:pt x="3595" y="5112"/>
                  </a:lnTo>
                  <a:lnTo>
                    <a:pt x="4943" y="387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31"/>
            <p:cNvSpPr/>
            <p:nvPr/>
          </p:nvSpPr>
          <p:spPr>
            <a:xfrm rot="-781044">
              <a:off x="2441088" y="1287913"/>
              <a:ext cx="479202" cy="360799"/>
            </a:xfrm>
            <a:custGeom>
              <a:avLst/>
              <a:gdLst/>
              <a:ahLst/>
              <a:cxnLst/>
              <a:rect l="l" t="t" r="r" b="b"/>
              <a:pathLst>
                <a:path w="4775" h="3595" extrusionOk="0">
                  <a:moveTo>
                    <a:pt x="1741" y="0"/>
                  </a:moveTo>
                  <a:lnTo>
                    <a:pt x="3932" y="1629"/>
                  </a:lnTo>
                  <a:lnTo>
                    <a:pt x="4774" y="3482"/>
                  </a:lnTo>
                  <a:lnTo>
                    <a:pt x="4606" y="3595"/>
                  </a:lnTo>
                  <a:lnTo>
                    <a:pt x="3707" y="1966"/>
                  </a:lnTo>
                  <a:lnTo>
                    <a:pt x="1910" y="843"/>
                  </a:lnTo>
                  <a:lnTo>
                    <a:pt x="1067" y="2191"/>
                  </a:lnTo>
                  <a:lnTo>
                    <a:pt x="0" y="1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31"/>
            <p:cNvSpPr/>
            <p:nvPr/>
          </p:nvSpPr>
          <p:spPr>
            <a:xfrm rot="-781044">
              <a:off x="2379852" y="1448836"/>
              <a:ext cx="417182" cy="417202"/>
            </a:xfrm>
            <a:custGeom>
              <a:avLst/>
              <a:gdLst/>
              <a:ahLst/>
              <a:cxnLst/>
              <a:rect l="l" t="t" r="r" b="b"/>
              <a:pathLst>
                <a:path w="4157" h="4157" extrusionOk="0">
                  <a:moveTo>
                    <a:pt x="0" y="1741"/>
                  </a:moveTo>
                  <a:lnTo>
                    <a:pt x="1910" y="3651"/>
                  </a:lnTo>
                  <a:lnTo>
                    <a:pt x="4100" y="4156"/>
                  </a:lnTo>
                  <a:lnTo>
                    <a:pt x="4156" y="3932"/>
                  </a:lnTo>
                  <a:lnTo>
                    <a:pt x="2191" y="3426"/>
                  </a:lnTo>
                  <a:lnTo>
                    <a:pt x="2078" y="3314"/>
                  </a:lnTo>
                  <a:lnTo>
                    <a:pt x="2078" y="3314"/>
                  </a:lnTo>
                  <a:lnTo>
                    <a:pt x="843" y="1797"/>
                  </a:lnTo>
                  <a:lnTo>
                    <a:pt x="2022" y="786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31"/>
            <p:cNvSpPr/>
            <p:nvPr/>
          </p:nvSpPr>
          <p:spPr>
            <a:xfrm rot="-781044">
              <a:off x="2414004" y="1421646"/>
              <a:ext cx="152241" cy="146728"/>
            </a:xfrm>
            <a:custGeom>
              <a:avLst/>
              <a:gdLst/>
              <a:ahLst/>
              <a:cxnLst/>
              <a:rect l="l" t="t" r="r" b="b"/>
              <a:pathLst>
                <a:path w="1517" h="1462" extrusionOk="0">
                  <a:moveTo>
                    <a:pt x="0" y="731"/>
                  </a:moveTo>
                  <a:cubicBezTo>
                    <a:pt x="0" y="338"/>
                    <a:pt x="393" y="1"/>
                    <a:pt x="787" y="1"/>
                  </a:cubicBezTo>
                  <a:cubicBezTo>
                    <a:pt x="1180" y="1"/>
                    <a:pt x="1517" y="338"/>
                    <a:pt x="1517" y="731"/>
                  </a:cubicBezTo>
                  <a:cubicBezTo>
                    <a:pt x="1517" y="1124"/>
                    <a:pt x="1180" y="1461"/>
                    <a:pt x="787" y="1461"/>
                  </a:cubicBezTo>
                  <a:cubicBezTo>
                    <a:pt x="337" y="1461"/>
                    <a:pt x="0" y="1124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31"/>
            <p:cNvSpPr/>
            <p:nvPr/>
          </p:nvSpPr>
          <p:spPr>
            <a:xfrm rot="-781044">
              <a:off x="2443615" y="1456589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6"/>
                    <a:pt x="169" y="1"/>
                    <a:pt x="449" y="57"/>
                  </a:cubicBezTo>
                  <a:cubicBezTo>
                    <a:pt x="674" y="57"/>
                    <a:pt x="843" y="226"/>
                    <a:pt x="843" y="506"/>
                  </a:cubicBezTo>
                  <a:cubicBezTo>
                    <a:pt x="843" y="731"/>
                    <a:pt x="674" y="899"/>
                    <a:pt x="449" y="899"/>
                  </a:cubicBezTo>
                  <a:cubicBezTo>
                    <a:pt x="169" y="899"/>
                    <a:pt x="0" y="731"/>
                    <a:pt x="0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31"/>
            <p:cNvSpPr/>
            <p:nvPr/>
          </p:nvSpPr>
          <p:spPr>
            <a:xfrm rot="-781044">
              <a:off x="2364180" y="1613795"/>
              <a:ext cx="84701" cy="90325"/>
            </a:xfrm>
            <a:custGeom>
              <a:avLst/>
              <a:gdLst/>
              <a:ahLst/>
              <a:cxnLst/>
              <a:rect l="l" t="t" r="r" b="b"/>
              <a:pathLst>
                <a:path w="844" h="900" extrusionOk="0">
                  <a:moveTo>
                    <a:pt x="1" y="450"/>
                  </a:moveTo>
                  <a:cubicBezTo>
                    <a:pt x="1" y="225"/>
                    <a:pt x="169" y="1"/>
                    <a:pt x="450" y="57"/>
                  </a:cubicBezTo>
                  <a:cubicBezTo>
                    <a:pt x="675" y="57"/>
                    <a:pt x="843" y="225"/>
                    <a:pt x="843" y="506"/>
                  </a:cubicBezTo>
                  <a:cubicBezTo>
                    <a:pt x="843" y="731"/>
                    <a:pt x="619" y="899"/>
                    <a:pt x="394" y="899"/>
                  </a:cubicBezTo>
                  <a:cubicBezTo>
                    <a:pt x="169" y="899"/>
                    <a:pt x="1" y="675"/>
                    <a:pt x="1" y="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31"/>
            <p:cNvSpPr/>
            <p:nvPr/>
          </p:nvSpPr>
          <p:spPr>
            <a:xfrm rot="-781044">
              <a:off x="2367052" y="1600945"/>
              <a:ext cx="90321" cy="90325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1" y="450"/>
                  </a:moveTo>
                  <a:cubicBezTo>
                    <a:pt x="1" y="225"/>
                    <a:pt x="226" y="0"/>
                    <a:pt x="450" y="57"/>
                  </a:cubicBezTo>
                  <a:cubicBezTo>
                    <a:pt x="675" y="57"/>
                    <a:pt x="900" y="225"/>
                    <a:pt x="843" y="506"/>
                  </a:cubicBezTo>
                  <a:cubicBezTo>
                    <a:pt x="843" y="731"/>
                    <a:pt x="675" y="899"/>
                    <a:pt x="394" y="899"/>
                  </a:cubicBezTo>
                  <a:cubicBezTo>
                    <a:pt x="169" y="899"/>
                    <a:pt x="1" y="674"/>
                    <a:pt x="1" y="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31"/>
            <p:cNvSpPr/>
            <p:nvPr/>
          </p:nvSpPr>
          <p:spPr>
            <a:xfrm rot="-1579503">
              <a:off x="1707198" y="1011361"/>
              <a:ext cx="293246" cy="304392"/>
            </a:xfrm>
            <a:custGeom>
              <a:avLst/>
              <a:gdLst/>
              <a:ahLst/>
              <a:cxnLst/>
              <a:rect l="l" t="t" r="r" b="b"/>
              <a:pathLst>
                <a:path w="2922" h="3033" extrusionOk="0">
                  <a:moveTo>
                    <a:pt x="2921" y="2696"/>
                  </a:moveTo>
                  <a:lnTo>
                    <a:pt x="394" y="0"/>
                  </a:lnTo>
                  <a:lnTo>
                    <a:pt x="1" y="337"/>
                  </a:lnTo>
                  <a:lnTo>
                    <a:pt x="2528" y="3033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31"/>
            <p:cNvSpPr/>
            <p:nvPr/>
          </p:nvSpPr>
          <p:spPr>
            <a:xfrm rot="-1579503">
              <a:off x="1695852" y="1023601"/>
              <a:ext cx="293145" cy="310113"/>
            </a:xfrm>
            <a:custGeom>
              <a:avLst/>
              <a:gdLst/>
              <a:ahLst/>
              <a:cxnLst/>
              <a:rect l="l" t="t" r="r" b="b"/>
              <a:pathLst>
                <a:path w="2921" h="3090" extrusionOk="0">
                  <a:moveTo>
                    <a:pt x="2921" y="2696"/>
                  </a:moveTo>
                  <a:lnTo>
                    <a:pt x="393" y="0"/>
                  </a:lnTo>
                  <a:lnTo>
                    <a:pt x="0" y="393"/>
                  </a:lnTo>
                  <a:lnTo>
                    <a:pt x="2472" y="3089"/>
                  </a:lnTo>
                  <a:close/>
                </a:path>
              </a:pathLst>
            </a:custGeom>
            <a:solidFill>
              <a:srgbClr val="FDD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31"/>
            <p:cNvSpPr/>
            <p:nvPr/>
          </p:nvSpPr>
          <p:spPr>
            <a:xfrm rot="-1579503">
              <a:off x="1961877" y="1144599"/>
              <a:ext cx="282006" cy="282012"/>
            </a:xfrm>
            <a:custGeom>
              <a:avLst/>
              <a:gdLst/>
              <a:ahLst/>
              <a:cxnLst/>
              <a:rect l="l" t="t" r="r" b="b"/>
              <a:pathLst>
                <a:path w="2810" h="2810" extrusionOk="0">
                  <a:moveTo>
                    <a:pt x="1405" y="1"/>
                  </a:moveTo>
                  <a:cubicBezTo>
                    <a:pt x="619" y="1"/>
                    <a:pt x="1" y="619"/>
                    <a:pt x="1" y="1405"/>
                  </a:cubicBezTo>
                  <a:cubicBezTo>
                    <a:pt x="1" y="2135"/>
                    <a:pt x="619" y="2753"/>
                    <a:pt x="1405" y="2809"/>
                  </a:cubicBezTo>
                  <a:cubicBezTo>
                    <a:pt x="2135" y="2809"/>
                    <a:pt x="2809" y="2135"/>
                    <a:pt x="2809" y="1405"/>
                  </a:cubicBezTo>
                  <a:cubicBezTo>
                    <a:pt x="2809" y="619"/>
                    <a:pt x="2135" y="1"/>
                    <a:pt x="1405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31"/>
            <p:cNvSpPr/>
            <p:nvPr/>
          </p:nvSpPr>
          <p:spPr>
            <a:xfrm rot="-1579503">
              <a:off x="1971650" y="1161927"/>
              <a:ext cx="264945" cy="265051"/>
            </a:xfrm>
            <a:custGeom>
              <a:avLst/>
              <a:gdLst/>
              <a:ahLst/>
              <a:cxnLst/>
              <a:rect l="l" t="t" r="r" b="b"/>
              <a:pathLst>
                <a:path w="2640" h="2641" extrusionOk="0">
                  <a:moveTo>
                    <a:pt x="169" y="506"/>
                  </a:moveTo>
                  <a:cubicBezTo>
                    <a:pt x="56" y="730"/>
                    <a:pt x="0" y="955"/>
                    <a:pt x="0" y="1236"/>
                  </a:cubicBezTo>
                  <a:cubicBezTo>
                    <a:pt x="0" y="1966"/>
                    <a:pt x="618" y="2584"/>
                    <a:pt x="1348" y="2640"/>
                  </a:cubicBezTo>
                  <a:cubicBezTo>
                    <a:pt x="1797" y="2640"/>
                    <a:pt x="2190" y="2415"/>
                    <a:pt x="2415" y="2078"/>
                  </a:cubicBezTo>
                  <a:cubicBezTo>
                    <a:pt x="2584" y="1854"/>
                    <a:pt x="2640" y="1629"/>
                    <a:pt x="2584" y="1404"/>
                  </a:cubicBezTo>
                  <a:cubicBezTo>
                    <a:pt x="2584" y="618"/>
                    <a:pt x="1966" y="0"/>
                    <a:pt x="1180" y="0"/>
                  </a:cubicBezTo>
                  <a:cubicBezTo>
                    <a:pt x="786" y="0"/>
                    <a:pt x="393" y="169"/>
                    <a:pt x="169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31"/>
            <p:cNvSpPr/>
            <p:nvPr/>
          </p:nvSpPr>
          <p:spPr>
            <a:xfrm rot="-1579503">
              <a:off x="2011285" y="1219158"/>
              <a:ext cx="157863" cy="157967"/>
            </a:xfrm>
            <a:custGeom>
              <a:avLst/>
              <a:gdLst/>
              <a:ahLst/>
              <a:cxnLst/>
              <a:rect l="l" t="t" r="r" b="b"/>
              <a:pathLst>
                <a:path w="1573" h="1574" extrusionOk="0">
                  <a:moveTo>
                    <a:pt x="787" y="1"/>
                  </a:moveTo>
                  <a:cubicBezTo>
                    <a:pt x="337" y="1"/>
                    <a:pt x="0" y="338"/>
                    <a:pt x="0" y="787"/>
                  </a:cubicBezTo>
                  <a:cubicBezTo>
                    <a:pt x="0" y="1236"/>
                    <a:pt x="337" y="1573"/>
                    <a:pt x="787" y="1573"/>
                  </a:cubicBezTo>
                  <a:cubicBezTo>
                    <a:pt x="1236" y="1573"/>
                    <a:pt x="1573" y="1236"/>
                    <a:pt x="1573" y="787"/>
                  </a:cubicBezTo>
                  <a:cubicBezTo>
                    <a:pt x="1573" y="338"/>
                    <a:pt x="1236" y="1"/>
                    <a:pt x="787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31"/>
            <p:cNvSpPr/>
            <p:nvPr/>
          </p:nvSpPr>
          <p:spPr>
            <a:xfrm rot="-1579503">
              <a:off x="2014832" y="1197501"/>
              <a:ext cx="163583" cy="16358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843" y="0"/>
                  </a:moveTo>
                  <a:cubicBezTo>
                    <a:pt x="394" y="0"/>
                    <a:pt x="1" y="393"/>
                    <a:pt x="1" y="843"/>
                  </a:cubicBezTo>
                  <a:cubicBezTo>
                    <a:pt x="1" y="1236"/>
                    <a:pt x="394" y="1629"/>
                    <a:pt x="843" y="1629"/>
                  </a:cubicBezTo>
                  <a:cubicBezTo>
                    <a:pt x="1236" y="1629"/>
                    <a:pt x="1629" y="1236"/>
                    <a:pt x="1629" y="843"/>
                  </a:cubicBezTo>
                  <a:cubicBezTo>
                    <a:pt x="1629" y="393"/>
                    <a:pt x="1236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31"/>
            <p:cNvSpPr/>
            <p:nvPr/>
          </p:nvSpPr>
          <p:spPr>
            <a:xfrm rot="-1579503">
              <a:off x="2019450" y="1217248"/>
              <a:ext cx="146623" cy="146726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169" y="169"/>
                  </a:moveTo>
                  <a:cubicBezTo>
                    <a:pt x="57" y="282"/>
                    <a:pt x="1" y="450"/>
                    <a:pt x="1" y="675"/>
                  </a:cubicBezTo>
                  <a:cubicBezTo>
                    <a:pt x="1" y="1068"/>
                    <a:pt x="394" y="1461"/>
                    <a:pt x="843" y="1461"/>
                  </a:cubicBezTo>
                  <a:cubicBezTo>
                    <a:pt x="1011" y="1461"/>
                    <a:pt x="1180" y="1405"/>
                    <a:pt x="1292" y="1293"/>
                  </a:cubicBezTo>
                  <a:cubicBezTo>
                    <a:pt x="1405" y="1124"/>
                    <a:pt x="1461" y="956"/>
                    <a:pt x="1461" y="787"/>
                  </a:cubicBezTo>
                  <a:cubicBezTo>
                    <a:pt x="1461" y="338"/>
                    <a:pt x="1124" y="1"/>
                    <a:pt x="675" y="1"/>
                  </a:cubicBezTo>
                  <a:cubicBezTo>
                    <a:pt x="506" y="1"/>
                    <a:pt x="338" y="57"/>
                    <a:pt x="169" y="16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31"/>
            <p:cNvSpPr/>
            <p:nvPr/>
          </p:nvSpPr>
          <p:spPr>
            <a:xfrm rot="-1579503">
              <a:off x="2027593" y="1215344"/>
              <a:ext cx="135383" cy="135386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236" y="1180"/>
                  </a:moveTo>
                  <a:cubicBezTo>
                    <a:pt x="1293" y="1068"/>
                    <a:pt x="1349" y="956"/>
                    <a:pt x="1349" y="787"/>
                  </a:cubicBezTo>
                  <a:cubicBezTo>
                    <a:pt x="1349" y="338"/>
                    <a:pt x="1012" y="1"/>
                    <a:pt x="563" y="1"/>
                  </a:cubicBezTo>
                  <a:cubicBezTo>
                    <a:pt x="394" y="1"/>
                    <a:pt x="226" y="57"/>
                    <a:pt x="113" y="113"/>
                  </a:cubicBezTo>
                  <a:cubicBezTo>
                    <a:pt x="57" y="225"/>
                    <a:pt x="1" y="394"/>
                    <a:pt x="1" y="506"/>
                  </a:cubicBezTo>
                  <a:cubicBezTo>
                    <a:pt x="1" y="956"/>
                    <a:pt x="338" y="1293"/>
                    <a:pt x="787" y="1349"/>
                  </a:cubicBezTo>
                  <a:cubicBezTo>
                    <a:pt x="956" y="1293"/>
                    <a:pt x="1124" y="1293"/>
                    <a:pt x="1236" y="1180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31"/>
            <p:cNvSpPr/>
            <p:nvPr/>
          </p:nvSpPr>
          <p:spPr>
            <a:xfrm rot="-781044">
              <a:off x="2398842" y="1464200"/>
              <a:ext cx="163581" cy="129667"/>
            </a:xfrm>
            <a:custGeom>
              <a:avLst/>
              <a:gdLst/>
              <a:ahLst/>
              <a:cxnLst/>
              <a:rect l="l" t="t" r="r" b="b"/>
              <a:pathLst>
                <a:path w="1630" h="1292" extrusionOk="0">
                  <a:moveTo>
                    <a:pt x="1629" y="730"/>
                  </a:moveTo>
                  <a:cubicBezTo>
                    <a:pt x="1517" y="1067"/>
                    <a:pt x="1236" y="1292"/>
                    <a:pt x="899" y="1292"/>
                  </a:cubicBezTo>
                  <a:cubicBezTo>
                    <a:pt x="562" y="1236"/>
                    <a:pt x="225" y="1067"/>
                    <a:pt x="1" y="842"/>
                  </a:cubicBezTo>
                  <a:lnTo>
                    <a:pt x="506" y="0"/>
                  </a:lnTo>
                  <a:lnTo>
                    <a:pt x="1629" y="73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31"/>
            <p:cNvSpPr/>
            <p:nvPr/>
          </p:nvSpPr>
          <p:spPr>
            <a:xfrm rot="-781044">
              <a:off x="2414637" y="1421574"/>
              <a:ext cx="152241" cy="152349"/>
            </a:xfrm>
            <a:custGeom>
              <a:avLst/>
              <a:gdLst/>
              <a:ahLst/>
              <a:cxnLst/>
              <a:rect l="l" t="t" r="r" b="b"/>
              <a:pathLst>
                <a:path w="1517" h="1518" extrusionOk="0">
                  <a:moveTo>
                    <a:pt x="0" y="731"/>
                  </a:moveTo>
                  <a:cubicBezTo>
                    <a:pt x="0" y="563"/>
                    <a:pt x="56" y="394"/>
                    <a:pt x="169" y="282"/>
                  </a:cubicBezTo>
                  <a:cubicBezTo>
                    <a:pt x="337" y="113"/>
                    <a:pt x="506" y="1"/>
                    <a:pt x="730" y="57"/>
                  </a:cubicBezTo>
                  <a:cubicBezTo>
                    <a:pt x="1180" y="57"/>
                    <a:pt x="1517" y="394"/>
                    <a:pt x="1517" y="787"/>
                  </a:cubicBezTo>
                  <a:cubicBezTo>
                    <a:pt x="1517" y="956"/>
                    <a:pt x="1461" y="1124"/>
                    <a:pt x="1348" y="1236"/>
                  </a:cubicBezTo>
                  <a:cubicBezTo>
                    <a:pt x="1180" y="1405"/>
                    <a:pt x="1011" y="1517"/>
                    <a:pt x="787" y="1517"/>
                  </a:cubicBezTo>
                  <a:cubicBezTo>
                    <a:pt x="337" y="1517"/>
                    <a:pt x="0" y="1180"/>
                    <a:pt x="0" y="731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31"/>
            <p:cNvSpPr/>
            <p:nvPr/>
          </p:nvSpPr>
          <p:spPr>
            <a:xfrm rot="-781044">
              <a:off x="2447825" y="1449847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5"/>
                    <a:pt x="225" y="1"/>
                    <a:pt x="450" y="1"/>
                  </a:cubicBezTo>
                  <a:cubicBezTo>
                    <a:pt x="674" y="1"/>
                    <a:pt x="843" y="225"/>
                    <a:pt x="843" y="450"/>
                  </a:cubicBezTo>
                  <a:cubicBezTo>
                    <a:pt x="843" y="675"/>
                    <a:pt x="674" y="899"/>
                    <a:pt x="393" y="899"/>
                  </a:cubicBezTo>
                  <a:cubicBezTo>
                    <a:pt x="169" y="899"/>
                    <a:pt x="0" y="675"/>
                    <a:pt x="0" y="450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31"/>
            <p:cNvSpPr/>
            <p:nvPr/>
          </p:nvSpPr>
          <p:spPr>
            <a:xfrm rot="-781044">
              <a:off x="2384085" y="1624159"/>
              <a:ext cx="50780" cy="45163"/>
            </a:xfrm>
            <a:custGeom>
              <a:avLst/>
              <a:gdLst/>
              <a:ahLst/>
              <a:cxnLst/>
              <a:rect l="l" t="t" r="r" b="b"/>
              <a:pathLst>
                <a:path w="506" h="450" extrusionOk="0">
                  <a:moveTo>
                    <a:pt x="57" y="225"/>
                  </a:moveTo>
                  <a:cubicBezTo>
                    <a:pt x="57" y="112"/>
                    <a:pt x="169" y="0"/>
                    <a:pt x="281" y="0"/>
                  </a:cubicBezTo>
                  <a:cubicBezTo>
                    <a:pt x="394" y="0"/>
                    <a:pt x="506" y="112"/>
                    <a:pt x="506" y="225"/>
                  </a:cubicBezTo>
                  <a:cubicBezTo>
                    <a:pt x="506" y="393"/>
                    <a:pt x="394" y="449"/>
                    <a:pt x="225" y="449"/>
                  </a:cubicBezTo>
                  <a:cubicBezTo>
                    <a:pt x="113" y="449"/>
                    <a:pt x="0" y="337"/>
                    <a:pt x="57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31"/>
            <p:cNvSpPr/>
            <p:nvPr/>
          </p:nvSpPr>
          <p:spPr>
            <a:xfrm rot="-781044">
              <a:off x="2788113" y="1407544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8"/>
                  </a:moveTo>
                  <a:cubicBezTo>
                    <a:pt x="0" y="169"/>
                    <a:pt x="169" y="1"/>
                    <a:pt x="337" y="1"/>
                  </a:cubicBezTo>
                  <a:cubicBezTo>
                    <a:pt x="506" y="1"/>
                    <a:pt x="674" y="169"/>
                    <a:pt x="674" y="338"/>
                  </a:cubicBezTo>
                  <a:cubicBezTo>
                    <a:pt x="674" y="506"/>
                    <a:pt x="506" y="675"/>
                    <a:pt x="337" y="675"/>
                  </a:cubicBezTo>
                  <a:cubicBezTo>
                    <a:pt x="169" y="675"/>
                    <a:pt x="0" y="506"/>
                    <a:pt x="0" y="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31"/>
            <p:cNvSpPr/>
            <p:nvPr/>
          </p:nvSpPr>
          <p:spPr>
            <a:xfrm rot="-781044">
              <a:off x="2792323" y="1400802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8"/>
                  </a:moveTo>
                  <a:cubicBezTo>
                    <a:pt x="0" y="113"/>
                    <a:pt x="169" y="1"/>
                    <a:pt x="337" y="1"/>
                  </a:cubicBezTo>
                  <a:cubicBezTo>
                    <a:pt x="506" y="1"/>
                    <a:pt x="674" y="169"/>
                    <a:pt x="674" y="338"/>
                  </a:cubicBezTo>
                  <a:cubicBezTo>
                    <a:pt x="674" y="506"/>
                    <a:pt x="506" y="674"/>
                    <a:pt x="337" y="674"/>
                  </a:cubicBezTo>
                  <a:cubicBezTo>
                    <a:pt x="169" y="674"/>
                    <a:pt x="0" y="506"/>
                    <a:pt x="0" y="3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31"/>
            <p:cNvSpPr/>
            <p:nvPr/>
          </p:nvSpPr>
          <p:spPr>
            <a:xfrm rot="-781044">
              <a:off x="2576533" y="1768878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57" y="338"/>
                  </a:moveTo>
                  <a:cubicBezTo>
                    <a:pt x="57" y="169"/>
                    <a:pt x="169" y="1"/>
                    <a:pt x="394" y="1"/>
                  </a:cubicBezTo>
                  <a:cubicBezTo>
                    <a:pt x="563" y="1"/>
                    <a:pt x="675" y="169"/>
                    <a:pt x="675" y="338"/>
                  </a:cubicBezTo>
                  <a:cubicBezTo>
                    <a:pt x="675" y="506"/>
                    <a:pt x="506" y="675"/>
                    <a:pt x="338" y="675"/>
                  </a:cubicBezTo>
                  <a:cubicBezTo>
                    <a:pt x="169" y="675"/>
                    <a:pt x="1" y="506"/>
                    <a:pt x="57" y="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31"/>
            <p:cNvSpPr/>
            <p:nvPr/>
          </p:nvSpPr>
          <p:spPr>
            <a:xfrm rot="-781044">
              <a:off x="2580841" y="1762113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7"/>
                  </a:moveTo>
                  <a:cubicBezTo>
                    <a:pt x="56" y="113"/>
                    <a:pt x="169" y="0"/>
                    <a:pt x="393" y="0"/>
                  </a:cubicBezTo>
                  <a:cubicBezTo>
                    <a:pt x="562" y="0"/>
                    <a:pt x="674" y="169"/>
                    <a:pt x="674" y="337"/>
                  </a:cubicBezTo>
                  <a:cubicBezTo>
                    <a:pt x="674" y="506"/>
                    <a:pt x="506" y="674"/>
                    <a:pt x="337" y="674"/>
                  </a:cubicBezTo>
                  <a:cubicBezTo>
                    <a:pt x="169" y="618"/>
                    <a:pt x="0" y="506"/>
                    <a:pt x="0" y="3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31"/>
            <p:cNvSpPr/>
            <p:nvPr/>
          </p:nvSpPr>
          <p:spPr>
            <a:xfrm rot="-781044">
              <a:off x="2597691" y="1778987"/>
              <a:ext cx="33920" cy="33922"/>
            </a:xfrm>
            <a:custGeom>
              <a:avLst/>
              <a:gdLst/>
              <a:ahLst/>
              <a:cxnLst/>
              <a:rect l="l" t="t" r="r" b="b"/>
              <a:pathLst>
                <a:path w="338" h="338" extrusionOk="0">
                  <a:moveTo>
                    <a:pt x="1" y="169"/>
                  </a:moveTo>
                  <a:cubicBezTo>
                    <a:pt x="1" y="57"/>
                    <a:pt x="113" y="1"/>
                    <a:pt x="169" y="1"/>
                  </a:cubicBezTo>
                  <a:cubicBezTo>
                    <a:pt x="281" y="1"/>
                    <a:pt x="338" y="57"/>
                    <a:pt x="338" y="169"/>
                  </a:cubicBezTo>
                  <a:cubicBezTo>
                    <a:pt x="338" y="282"/>
                    <a:pt x="281" y="338"/>
                    <a:pt x="169" y="338"/>
                  </a:cubicBezTo>
                  <a:cubicBezTo>
                    <a:pt x="57" y="338"/>
                    <a:pt x="1" y="226"/>
                    <a:pt x="1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31"/>
            <p:cNvSpPr/>
            <p:nvPr/>
          </p:nvSpPr>
          <p:spPr>
            <a:xfrm rot="-781044">
              <a:off x="2674087" y="1609177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281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69" y="618"/>
                    <a:pt x="1" y="506"/>
                    <a:pt x="1" y="281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31"/>
            <p:cNvSpPr/>
            <p:nvPr/>
          </p:nvSpPr>
          <p:spPr>
            <a:xfrm rot="-781044">
              <a:off x="2678297" y="1602436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337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13" y="618"/>
                    <a:pt x="1" y="506"/>
                    <a:pt x="1" y="337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31"/>
            <p:cNvSpPr/>
            <p:nvPr/>
          </p:nvSpPr>
          <p:spPr>
            <a:xfrm rot="-781044">
              <a:off x="2695245" y="1613666"/>
              <a:ext cx="33920" cy="39542"/>
            </a:xfrm>
            <a:custGeom>
              <a:avLst/>
              <a:gdLst/>
              <a:ahLst/>
              <a:cxnLst/>
              <a:rect l="l" t="t" r="r" b="b"/>
              <a:pathLst>
                <a:path w="338" h="394" extrusionOk="0">
                  <a:moveTo>
                    <a:pt x="0" y="225"/>
                  </a:moveTo>
                  <a:cubicBezTo>
                    <a:pt x="0" y="113"/>
                    <a:pt x="56" y="1"/>
                    <a:pt x="169" y="57"/>
                  </a:cubicBezTo>
                  <a:cubicBezTo>
                    <a:pt x="225" y="57"/>
                    <a:pt x="337" y="113"/>
                    <a:pt x="337" y="225"/>
                  </a:cubicBezTo>
                  <a:cubicBezTo>
                    <a:pt x="337" y="281"/>
                    <a:pt x="225" y="394"/>
                    <a:pt x="169" y="394"/>
                  </a:cubicBezTo>
                  <a:cubicBezTo>
                    <a:pt x="56" y="394"/>
                    <a:pt x="0" y="281"/>
                    <a:pt x="0" y="225"/>
                  </a:cubicBezTo>
                  <a:close/>
                </a:path>
              </a:pathLst>
            </a:custGeom>
            <a:solidFill>
              <a:srgbClr val="A5B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31"/>
            <p:cNvSpPr/>
            <p:nvPr/>
          </p:nvSpPr>
          <p:spPr>
            <a:xfrm rot="-781044">
              <a:off x="2485436" y="1463120"/>
              <a:ext cx="383362" cy="287535"/>
            </a:xfrm>
            <a:custGeom>
              <a:avLst/>
              <a:gdLst/>
              <a:ahLst/>
              <a:cxnLst/>
              <a:rect l="l" t="t" r="r" b="b"/>
              <a:pathLst>
                <a:path w="3820" h="2865" extrusionOk="0">
                  <a:moveTo>
                    <a:pt x="0" y="0"/>
                  </a:moveTo>
                  <a:lnTo>
                    <a:pt x="2135" y="2022"/>
                  </a:lnTo>
                  <a:lnTo>
                    <a:pt x="3763" y="2864"/>
                  </a:lnTo>
                  <a:lnTo>
                    <a:pt x="3819" y="2640"/>
                  </a:lnTo>
                  <a:lnTo>
                    <a:pt x="2415" y="1741"/>
                  </a:lnTo>
                  <a:lnTo>
                    <a:pt x="2303" y="1629"/>
                  </a:lnTo>
                  <a:lnTo>
                    <a:pt x="2303" y="1629"/>
                  </a:lnTo>
                  <a:lnTo>
                    <a:pt x="955" y="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31"/>
            <p:cNvSpPr/>
            <p:nvPr/>
          </p:nvSpPr>
          <p:spPr>
            <a:xfrm rot="-781044">
              <a:off x="2504051" y="1478498"/>
              <a:ext cx="360882" cy="270675"/>
            </a:xfrm>
            <a:custGeom>
              <a:avLst/>
              <a:gdLst/>
              <a:ahLst/>
              <a:cxnLst/>
              <a:rect l="l" t="t" r="r" b="b"/>
              <a:pathLst>
                <a:path w="3596" h="2697" extrusionOk="0">
                  <a:moveTo>
                    <a:pt x="1" y="0"/>
                  </a:moveTo>
                  <a:lnTo>
                    <a:pt x="1967" y="1854"/>
                  </a:lnTo>
                  <a:lnTo>
                    <a:pt x="3595" y="2696"/>
                  </a:lnTo>
                  <a:lnTo>
                    <a:pt x="3595" y="2640"/>
                  </a:lnTo>
                  <a:lnTo>
                    <a:pt x="2191" y="1742"/>
                  </a:lnTo>
                  <a:lnTo>
                    <a:pt x="2079" y="1573"/>
                  </a:lnTo>
                  <a:lnTo>
                    <a:pt x="2079" y="1573"/>
                  </a:lnTo>
                  <a:lnTo>
                    <a:pt x="731" y="113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31"/>
            <p:cNvSpPr/>
            <p:nvPr/>
          </p:nvSpPr>
          <p:spPr>
            <a:xfrm rot="-1579503">
              <a:off x="1556192" y="888026"/>
              <a:ext cx="574950" cy="586304"/>
            </a:xfrm>
            <a:custGeom>
              <a:avLst/>
              <a:gdLst/>
              <a:ahLst/>
              <a:cxnLst/>
              <a:rect l="l" t="t" r="r" b="b"/>
              <a:pathLst>
                <a:path w="5729" h="5842" extrusionOk="0">
                  <a:moveTo>
                    <a:pt x="3819" y="5841"/>
                  </a:moveTo>
                  <a:lnTo>
                    <a:pt x="5729" y="4100"/>
                  </a:lnTo>
                  <a:lnTo>
                    <a:pt x="1910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31"/>
            <p:cNvSpPr/>
            <p:nvPr/>
          </p:nvSpPr>
          <p:spPr>
            <a:xfrm rot="-1579503">
              <a:off x="1576678" y="883235"/>
              <a:ext cx="546750" cy="558102"/>
            </a:xfrm>
            <a:custGeom>
              <a:avLst/>
              <a:gdLst/>
              <a:ahLst/>
              <a:cxnLst/>
              <a:rect l="l" t="t" r="r" b="b"/>
              <a:pathLst>
                <a:path w="5448" h="5561" extrusionOk="0">
                  <a:moveTo>
                    <a:pt x="5448" y="4100"/>
                  </a:moveTo>
                  <a:lnTo>
                    <a:pt x="1629" y="0"/>
                  </a:lnTo>
                  <a:lnTo>
                    <a:pt x="0" y="1404"/>
                  </a:lnTo>
                  <a:lnTo>
                    <a:pt x="3819" y="55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31"/>
            <p:cNvSpPr/>
            <p:nvPr/>
          </p:nvSpPr>
          <p:spPr>
            <a:xfrm rot="-1579503">
              <a:off x="1609442" y="927206"/>
              <a:ext cx="496169" cy="513041"/>
            </a:xfrm>
            <a:custGeom>
              <a:avLst/>
              <a:gdLst/>
              <a:ahLst/>
              <a:cxnLst/>
              <a:rect l="l" t="t" r="r" b="b"/>
              <a:pathLst>
                <a:path w="4944" h="5112" extrusionOk="0">
                  <a:moveTo>
                    <a:pt x="1" y="1180"/>
                  </a:moveTo>
                  <a:lnTo>
                    <a:pt x="3595" y="5112"/>
                  </a:lnTo>
                  <a:lnTo>
                    <a:pt x="4943" y="387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31"/>
            <p:cNvSpPr/>
            <p:nvPr/>
          </p:nvSpPr>
          <p:spPr>
            <a:xfrm rot="-781044">
              <a:off x="2414004" y="1421646"/>
              <a:ext cx="152241" cy="146728"/>
            </a:xfrm>
            <a:custGeom>
              <a:avLst/>
              <a:gdLst/>
              <a:ahLst/>
              <a:cxnLst/>
              <a:rect l="l" t="t" r="r" b="b"/>
              <a:pathLst>
                <a:path w="1517" h="1462" extrusionOk="0">
                  <a:moveTo>
                    <a:pt x="0" y="731"/>
                  </a:moveTo>
                  <a:cubicBezTo>
                    <a:pt x="0" y="338"/>
                    <a:pt x="393" y="1"/>
                    <a:pt x="787" y="1"/>
                  </a:cubicBezTo>
                  <a:cubicBezTo>
                    <a:pt x="1180" y="1"/>
                    <a:pt x="1517" y="338"/>
                    <a:pt x="1517" y="731"/>
                  </a:cubicBezTo>
                  <a:cubicBezTo>
                    <a:pt x="1517" y="1124"/>
                    <a:pt x="1180" y="1461"/>
                    <a:pt x="787" y="1461"/>
                  </a:cubicBezTo>
                  <a:cubicBezTo>
                    <a:pt x="337" y="1461"/>
                    <a:pt x="0" y="1124"/>
                    <a:pt x="0" y="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31"/>
            <p:cNvSpPr/>
            <p:nvPr/>
          </p:nvSpPr>
          <p:spPr>
            <a:xfrm rot="-781044">
              <a:off x="2443615" y="1456589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6"/>
                    <a:pt x="169" y="1"/>
                    <a:pt x="449" y="57"/>
                  </a:cubicBezTo>
                  <a:cubicBezTo>
                    <a:pt x="674" y="57"/>
                    <a:pt x="843" y="226"/>
                    <a:pt x="843" y="506"/>
                  </a:cubicBezTo>
                  <a:cubicBezTo>
                    <a:pt x="843" y="731"/>
                    <a:pt x="674" y="899"/>
                    <a:pt x="449" y="899"/>
                  </a:cubicBezTo>
                  <a:cubicBezTo>
                    <a:pt x="169" y="899"/>
                    <a:pt x="0" y="731"/>
                    <a:pt x="0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31"/>
            <p:cNvSpPr/>
            <p:nvPr/>
          </p:nvSpPr>
          <p:spPr>
            <a:xfrm rot="-781044">
              <a:off x="2544463" y="1317586"/>
              <a:ext cx="84701" cy="90325"/>
            </a:xfrm>
            <a:custGeom>
              <a:avLst/>
              <a:gdLst/>
              <a:ahLst/>
              <a:cxnLst/>
              <a:rect l="l" t="t" r="r" b="b"/>
              <a:pathLst>
                <a:path w="844" h="900" extrusionOk="0">
                  <a:moveTo>
                    <a:pt x="1" y="450"/>
                  </a:moveTo>
                  <a:cubicBezTo>
                    <a:pt x="1" y="169"/>
                    <a:pt x="169" y="1"/>
                    <a:pt x="450" y="1"/>
                  </a:cubicBezTo>
                  <a:cubicBezTo>
                    <a:pt x="675" y="1"/>
                    <a:pt x="843" y="225"/>
                    <a:pt x="843" y="450"/>
                  </a:cubicBezTo>
                  <a:cubicBezTo>
                    <a:pt x="843" y="675"/>
                    <a:pt x="675" y="899"/>
                    <a:pt x="394" y="843"/>
                  </a:cubicBezTo>
                  <a:cubicBezTo>
                    <a:pt x="169" y="843"/>
                    <a:pt x="1" y="675"/>
                    <a:pt x="1" y="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31"/>
            <p:cNvSpPr/>
            <p:nvPr/>
          </p:nvSpPr>
          <p:spPr>
            <a:xfrm rot="-781044">
              <a:off x="2547423" y="1304726"/>
              <a:ext cx="90220" cy="90225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0" y="450"/>
                  </a:moveTo>
                  <a:cubicBezTo>
                    <a:pt x="0" y="225"/>
                    <a:pt x="225" y="0"/>
                    <a:pt x="449" y="0"/>
                  </a:cubicBezTo>
                  <a:cubicBezTo>
                    <a:pt x="674" y="56"/>
                    <a:pt x="899" y="225"/>
                    <a:pt x="899" y="450"/>
                  </a:cubicBezTo>
                  <a:cubicBezTo>
                    <a:pt x="843" y="730"/>
                    <a:pt x="674" y="899"/>
                    <a:pt x="449" y="899"/>
                  </a:cubicBezTo>
                  <a:cubicBezTo>
                    <a:pt x="169" y="899"/>
                    <a:pt x="0" y="674"/>
                    <a:pt x="0" y="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31"/>
            <p:cNvSpPr/>
            <p:nvPr/>
          </p:nvSpPr>
          <p:spPr>
            <a:xfrm rot="-1579503">
              <a:off x="1707198" y="1011361"/>
              <a:ext cx="293246" cy="304392"/>
            </a:xfrm>
            <a:custGeom>
              <a:avLst/>
              <a:gdLst/>
              <a:ahLst/>
              <a:cxnLst/>
              <a:rect l="l" t="t" r="r" b="b"/>
              <a:pathLst>
                <a:path w="2922" h="3033" extrusionOk="0">
                  <a:moveTo>
                    <a:pt x="2921" y="2696"/>
                  </a:moveTo>
                  <a:lnTo>
                    <a:pt x="394" y="0"/>
                  </a:lnTo>
                  <a:lnTo>
                    <a:pt x="1" y="337"/>
                  </a:lnTo>
                  <a:lnTo>
                    <a:pt x="2528" y="30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31"/>
            <p:cNvSpPr/>
            <p:nvPr/>
          </p:nvSpPr>
          <p:spPr>
            <a:xfrm rot="-1579503">
              <a:off x="1705452" y="1050408"/>
              <a:ext cx="253805" cy="253811"/>
            </a:xfrm>
            <a:custGeom>
              <a:avLst/>
              <a:gdLst/>
              <a:ahLst/>
              <a:cxnLst/>
              <a:rect l="l" t="t" r="r" b="b"/>
              <a:pathLst>
                <a:path w="2529" h="2529" extrusionOk="0">
                  <a:moveTo>
                    <a:pt x="2472" y="2191"/>
                  </a:moveTo>
                  <a:lnTo>
                    <a:pt x="450" y="1"/>
                  </a:lnTo>
                  <a:cubicBezTo>
                    <a:pt x="338" y="113"/>
                    <a:pt x="169" y="169"/>
                    <a:pt x="1" y="282"/>
                  </a:cubicBezTo>
                  <a:lnTo>
                    <a:pt x="2135" y="2528"/>
                  </a:lnTo>
                  <a:cubicBezTo>
                    <a:pt x="2191" y="2360"/>
                    <a:pt x="2360" y="2247"/>
                    <a:pt x="2528" y="2191"/>
                  </a:cubicBezTo>
                  <a:close/>
                </a:path>
              </a:pathLst>
            </a:custGeom>
            <a:solidFill>
              <a:srgbClr val="EFF0F1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31"/>
            <p:cNvSpPr/>
            <p:nvPr/>
          </p:nvSpPr>
          <p:spPr>
            <a:xfrm rot="-781044">
              <a:off x="2414637" y="1421574"/>
              <a:ext cx="152241" cy="152349"/>
            </a:xfrm>
            <a:custGeom>
              <a:avLst/>
              <a:gdLst/>
              <a:ahLst/>
              <a:cxnLst/>
              <a:rect l="l" t="t" r="r" b="b"/>
              <a:pathLst>
                <a:path w="1517" h="1518" extrusionOk="0">
                  <a:moveTo>
                    <a:pt x="0" y="731"/>
                  </a:moveTo>
                  <a:cubicBezTo>
                    <a:pt x="0" y="563"/>
                    <a:pt x="56" y="394"/>
                    <a:pt x="169" y="282"/>
                  </a:cubicBezTo>
                  <a:cubicBezTo>
                    <a:pt x="337" y="113"/>
                    <a:pt x="506" y="1"/>
                    <a:pt x="730" y="57"/>
                  </a:cubicBezTo>
                  <a:cubicBezTo>
                    <a:pt x="1180" y="57"/>
                    <a:pt x="1517" y="394"/>
                    <a:pt x="1517" y="787"/>
                  </a:cubicBezTo>
                  <a:cubicBezTo>
                    <a:pt x="1517" y="956"/>
                    <a:pt x="1461" y="1124"/>
                    <a:pt x="1348" y="1236"/>
                  </a:cubicBezTo>
                  <a:cubicBezTo>
                    <a:pt x="1180" y="1405"/>
                    <a:pt x="1011" y="1517"/>
                    <a:pt x="787" y="1517"/>
                  </a:cubicBezTo>
                  <a:cubicBezTo>
                    <a:pt x="337" y="1517"/>
                    <a:pt x="0" y="1180"/>
                    <a:pt x="0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31"/>
            <p:cNvSpPr/>
            <p:nvPr/>
          </p:nvSpPr>
          <p:spPr>
            <a:xfrm rot="-781044">
              <a:off x="2447825" y="1449847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5"/>
                    <a:pt x="225" y="1"/>
                    <a:pt x="450" y="1"/>
                  </a:cubicBezTo>
                  <a:cubicBezTo>
                    <a:pt x="674" y="1"/>
                    <a:pt x="843" y="225"/>
                    <a:pt x="843" y="450"/>
                  </a:cubicBezTo>
                  <a:cubicBezTo>
                    <a:pt x="843" y="675"/>
                    <a:pt x="674" y="899"/>
                    <a:pt x="393" y="899"/>
                  </a:cubicBezTo>
                  <a:cubicBezTo>
                    <a:pt x="169" y="899"/>
                    <a:pt x="0" y="675"/>
                    <a:pt x="0" y="45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31"/>
            <p:cNvSpPr/>
            <p:nvPr/>
          </p:nvSpPr>
          <p:spPr>
            <a:xfrm rot="-781044">
              <a:off x="2569903" y="1327207"/>
              <a:ext cx="45261" cy="45263"/>
            </a:xfrm>
            <a:custGeom>
              <a:avLst/>
              <a:gdLst/>
              <a:ahLst/>
              <a:cxnLst/>
              <a:rect l="l" t="t" r="r" b="b"/>
              <a:pathLst>
                <a:path w="451" h="451" extrusionOk="0">
                  <a:moveTo>
                    <a:pt x="1" y="226"/>
                  </a:moveTo>
                  <a:cubicBezTo>
                    <a:pt x="1" y="57"/>
                    <a:pt x="113" y="1"/>
                    <a:pt x="225" y="1"/>
                  </a:cubicBezTo>
                  <a:cubicBezTo>
                    <a:pt x="338" y="1"/>
                    <a:pt x="450" y="57"/>
                    <a:pt x="450" y="226"/>
                  </a:cubicBezTo>
                  <a:cubicBezTo>
                    <a:pt x="450" y="338"/>
                    <a:pt x="338" y="450"/>
                    <a:pt x="225" y="450"/>
                  </a:cubicBezTo>
                  <a:cubicBezTo>
                    <a:pt x="57" y="450"/>
                    <a:pt x="1" y="338"/>
                    <a:pt x="1" y="226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31"/>
            <p:cNvSpPr/>
            <p:nvPr/>
          </p:nvSpPr>
          <p:spPr>
            <a:xfrm rot="-781044">
              <a:off x="2809184" y="1417774"/>
              <a:ext cx="33920" cy="3382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" y="169"/>
                  </a:moveTo>
                  <a:cubicBezTo>
                    <a:pt x="57" y="56"/>
                    <a:pt x="113" y="0"/>
                    <a:pt x="169" y="0"/>
                  </a:cubicBezTo>
                  <a:cubicBezTo>
                    <a:pt x="282" y="0"/>
                    <a:pt x="338" y="56"/>
                    <a:pt x="338" y="169"/>
                  </a:cubicBezTo>
                  <a:cubicBezTo>
                    <a:pt x="338" y="281"/>
                    <a:pt x="226" y="337"/>
                    <a:pt x="169" y="337"/>
                  </a:cubicBezTo>
                  <a:cubicBezTo>
                    <a:pt x="57" y="337"/>
                    <a:pt x="1" y="281"/>
                    <a:pt x="1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31"/>
            <p:cNvSpPr/>
            <p:nvPr/>
          </p:nvSpPr>
          <p:spPr>
            <a:xfrm rot="-781044">
              <a:off x="2674087" y="1609177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281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69" y="618"/>
                    <a:pt x="1" y="506"/>
                    <a:pt x="1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31"/>
            <p:cNvSpPr/>
            <p:nvPr/>
          </p:nvSpPr>
          <p:spPr>
            <a:xfrm rot="-781044">
              <a:off x="2678297" y="1602436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337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13" y="618"/>
                    <a:pt x="1" y="506"/>
                    <a:pt x="1" y="3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31"/>
            <p:cNvSpPr/>
            <p:nvPr/>
          </p:nvSpPr>
          <p:spPr>
            <a:xfrm rot="-781044">
              <a:off x="2695245" y="1613666"/>
              <a:ext cx="33920" cy="39542"/>
            </a:xfrm>
            <a:custGeom>
              <a:avLst/>
              <a:gdLst/>
              <a:ahLst/>
              <a:cxnLst/>
              <a:rect l="l" t="t" r="r" b="b"/>
              <a:pathLst>
                <a:path w="338" h="394" extrusionOk="0">
                  <a:moveTo>
                    <a:pt x="0" y="225"/>
                  </a:moveTo>
                  <a:cubicBezTo>
                    <a:pt x="0" y="113"/>
                    <a:pt x="56" y="1"/>
                    <a:pt x="169" y="57"/>
                  </a:cubicBezTo>
                  <a:cubicBezTo>
                    <a:pt x="225" y="57"/>
                    <a:pt x="337" y="113"/>
                    <a:pt x="337" y="225"/>
                  </a:cubicBezTo>
                  <a:cubicBezTo>
                    <a:pt x="337" y="281"/>
                    <a:pt x="225" y="394"/>
                    <a:pt x="169" y="394"/>
                  </a:cubicBezTo>
                  <a:cubicBezTo>
                    <a:pt x="56" y="394"/>
                    <a:pt x="0" y="281"/>
                    <a:pt x="0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31"/>
            <p:cNvSpPr/>
            <p:nvPr/>
          </p:nvSpPr>
          <p:spPr>
            <a:xfrm rot="-1579488">
              <a:off x="1706737" y="1125724"/>
              <a:ext cx="256245" cy="260229"/>
            </a:xfrm>
            <a:custGeom>
              <a:avLst/>
              <a:gdLst/>
              <a:ahLst/>
              <a:cxnLst/>
              <a:rect l="l" t="t" r="r" b="b"/>
              <a:pathLst>
                <a:path w="2529" h="2529" extrusionOk="0">
                  <a:moveTo>
                    <a:pt x="2472" y="2191"/>
                  </a:moveTo>
                  <a:lnTo>
                    <a:pt x="450" y="1"/>
                  </a:lnTo>
                  <a:cubicBezTo>
                    <a:pt x="338" y="113"/>
                    <a:pt x="169" y="169"/>
                    <a:pt x="1" y="282"/>
                  </a:cubicBezTo>
                  <a:lnTo>
                    <a:pt x="2135" y="2528"/>
                  </a:lnTo>
                  <a:cubicBezTo>
                    <a:pt x="2191" y="2360"/>
                    <a:pt x="2360" y="2247"/>
                    <a:pt x="2528" y="2191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1"/>
            <p:cNvSpPr/>
            <p:nvPr/>
          </p:nvSpPr>
          <p:spPr>
            <a:xfrm>
              <a:off x="272875" y="67643"/>
              <a:ext cx="721570" cy="1381054"/>
            </a:xfrm>
            <a:custGeom>
              <a:avLst/>
              <a:gdLst/>
              <a:ahLst/>
              <a:cxnLst/>
              <a:rect l="l" t="t" r="r" b="b"/>
              <a:pathLst>
                <a:path w="7190" h="13761" extrusionOk="0">
                  <a:moveTo>
                    <a:pt x="0" y="13760"/>
                  </a:moveTo>
                  <a:lnTo>
                    <a:pt x="7189" y="13760"/>
                  </a:lnTo>
                  <a:lnTo>
                    <a:pt x="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1"/>
            <p:cNvSpPr/>
            <p:nvPr/>
          </p:nvSpPr>
          <p:spPr>
            <a:xfrm>
              <a:off x="357378" y="67643"/>
              <a:ext cx="637069" cy="1313411"/>
            </a:xfrm>
            <a:custGeom>
              <a:avLst/>
              <a:gdLst/>
              <a:ahLst/>
              <a:cxnLst/>
              <a:rect l="l" t="t" r="r" b="b"/>
              <a:pathLst>
                <a:path w="6348" h="13087" extrusionOk="0">
                  <a:moveTo>
                    <a:pt x="6347" y="13086"/>
                  </a:moveTo>
                  <a:lnTo>
                    <a:pt x="6347" y="0"/>
                  </a:lnTo>
                  <a:lnTo>
                    <a:pt x="1" y="0"/>
                  </a:lnTo>
                  <a:lnTo>
                    <a:pt x="1" y="13086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1"/>
            <p:cNvSpPr/>
            <p:nvPr/>
          </p:nvSpPr>
          <p:spPr>
            <a:xfrm>
              <a:off x="357378" y="67643"/>
              <a:ext cx="563808" cy="1313411"/>
            </a:xfrm>
            <a:custGeom>
              <a:avLst/>
              <a:gdLst/>
              <a:ahLst/>
              <a:cxnLst/>
              <a:rect l="l" t="t" r="r" b="b"/>
              <a:pathLst>
                <a:path w="5618" h="13087" extrusionOk="0">
                  <a:moveTo>
                    <a:pt x="5617" y="0"/>
                  </a:moveTo>
                  <a:lnTo>
                    <a:pt x="1" y="0"/>
                  </a:lnTo>
                  <a:lnTo>
                    <a:pt x="1" y="13086"/>
                  </a:lnTo>
                  <a:lnTo>
                    <a:pt x="5617" y="13086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1"/>
            <p:cNvSpPr/>
            <p:nvPr/>
          </p:nvSpPr>
          <p:spPr>
            <a:xfrm rot="1029073">
              <a:off x="787340" y="877336"/>
              <a:ext cx="794835" cy="744172"/>
            </a:xfrm>
            <a:custGeom>
              <a:avLst/>
              <a:gdLst/>
              <a:ahLst/>
              <a:cxnLst/>
              <a:rect l="l" t="t" r="r" b="b"/>
              <a:pathLst>
                <a:path w="7920" h="7415" extrusionOk="0">
                  <a:moveTo>
                    <a:pt x="7920" y="2585"/>
                  </a:moveTo>
                  <a:lnTo>
                    <a:pt x="5842" y="1"/>
                  </a:lnTo>
                  <a:lnTo>
                    <a:pt x="0" y="4831"/>
                  </a:lnTo>
                  <a:lnTo>
                    <a:pt x="2079" y="7415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1"/>
            <p:cNvSpPr/>
            <p:nvPr/>
          </p:nvSpPr>
          <p:spPr>
            <a:xfrm rot="1029073">
              <a:off x="808380" y="924823"/>
              <a:ext cx="761014" cy="699010"/>
            </a:xfrm>
            <a:custGeom>
              <a:avLst/>
              <a:gdLst/>
              <a:ahLst/>
              <a:cxnLst/>
              <a:rect l="l" t="t" r="r" b="b"/>
              <a:pathLst>
                <a:path w="7583" h="6965" extrusionOk="0">
                  <a:moveTo>
                    <a:pt x="0" y="4774"/>
                  </a:moveTo>
                  <a:lnTo>
                    <a:pt x="1798" y="6965"/>
                  </a:lnTo>
                  <a:lnTo>
                    <a:pt x="7582" y="2191"/>
                  </a:lnTo>
                  <a:lnTo>
                    <a:pt x="5785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1"/>
            <p:cNvSpPr/>
            <p:nvPr/>
          </p:nvSpPr>
          <p:spPr>
            <a:xfrm rot="1029073">
              <a:off x="820317" y="922371"/>
              <a:ext cx="727194" cy="659568"/>
            </a:xfrm>
            <a:custGeom>
              <a:avLst/>
              <a:gdLst/>
              <a:ahLst/>
              <a:cxnLst/>
              <a:rect l="l" t="t" r="r" b="b"/>
              <a:pathLst>
                <a:path w="7246" h="6572" extrusionOk="0">
                  <a:moveTo>
                    <a:pt x="7246" y="1854"/>
                  </a:moveTo>
                  <a:lnTo>
                    <a:pt x="5729" y="0"/>
                  </a:lnTo>
                  <a:lnTo>
                    <a:pt x="0" y="4774"/>
                  </a:lnTo>
                  <a:lnTo>
                    <a:pt x="1461" y="6572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1"/>
            <p:cNvSpPr/>
            <p:nvPr/>
          </p:nvSpPr>
          <p:spPr>
            <a:xfrm>
              <a:off x="255914" y="1031502"/>
              <a:ext cx="755391" cy="761030"/>
            </a:xfrm>
            <a:custGeom>
              <a:avLst/>
              <a:gdLst/>
              <a:ahLst/>
              <a:cxnLst/>
              <a:rect l="l" t="t" r="r" b="b"/>
              <a:pathLst>
                <a:path w="7527" h="7583" extrusionOk="0">
                  <a:moveTo>
                    <a:pt x="3820" y="0"/>
                  </a:moveTo>
                  <a:cubicBezTo>
                    <a:pt x="1742" y="0"/>
                    <a:pt x="57" y="1685"/>
                    <a:pt x="57" y="3763"/>
                  </a:cubicBezTo>
                  <a:cubicBezTo>
                    <a:pt x="1" y="5841"/>
                    <a:pt x="1686" y="7526"/>
                    <a:pt x="3820" y="7582"/>
                  </a:cubicBezTo>
                  <a:cubicBezTo>
                    <a:pt x="5842" y="7582"/>
                    <a:pt x="7527" y="5897"/>
                    <a:pt x="7527" y="3819"/>
                  </a:cubicBezTo>
                  <a:cubicBezTo>
                    <a:pt x="7527" y="1741"/>
                    <a:pt x="5842" y="56"/>
                    <a:pt x="3820" y="56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1"/>
            <p:cNvSpPr/>
            <p:nvPr/>
          </p:nvSpPr>
          <p:spPr>
            <a:xfrm>
              <a:off x="255914" y="1082184"/>
              <a:ext cx="727190" cy="710348"/>
            </a:xfrm>
            <a:custGeom>
              <a:avLst/>
              <a:gdLst/>
              <a:ahLst/>
              <a:cxnLst/>
              <a:rect l="l" t="t" r="r" b="b"/>
              <a:pathLst>
                <a:path w="7246" h="7078" extrusionOk="0">
                  <a:moveTo>
                    <a:pt x="506" y="1461"/>
                  </a:moveTo>
                  <a:cubicBezTo>
                    <a:pt x="225" y="1966"/>
                    <a:pt x="57" y="2640"/>
                    <a:pt x="57" y="3258"/>
                  </a:cubicBezTo>
                  <a:cubicBezTo>
                    <a:pt x="1" y="5336"/>
                    <a:pt x="1686" y="7021"/>
                    <a:pt x="3820" y="7077"/>
                  </a:cubicBezTo>
                  <a:cubicBezTo>
                    <a:pt x="4943" y="7077"/>
                    <a:pt x="6066" y="6516"/>
                    <a:pt x="6740" y="5617"/>
                  </a:cubicBezTo>
                  <a:cubicBezTo>
                    <a:pt x="7077" y="5055"/>
                    <a:pt x="7246" y="4438"/>
                    <a:pt x="7246" y="3764"/>
                  </a:cubicBezTo>
                  <a:cubicBezTo>
                    <a:pt x="7246" y="1686"/>
                    <a:pt x="5561" y="1"/>
                    <a:pt x="3483" y="1"/>
                  </a:cubicBezTo>
                  <a:cubicBezTo>
                    <a:pt x="2303" y="1"/>
                    <a:pt x="1236" y="506"/>
                    <a:pt x="506" y="1461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1"/>
            <p:cNvSpPr/>
            <p:nvPr/>
          </p:nvSpPr>
          <p:spPr>
            <a:xfrm>
              <a:off x="379959" y="1228710"/>
              <a:ext cx="439767" cy="434157"/>
            </a:xfrm>
            <a:custGeom>
              <a:avLst/>
              <a:gdLst/>
              <a:ahLst/>
              <a:cxnLst/>
              <a:rect l="l" t="t" r="r" b="b"/>
              <a:pathLst>
                <a:path w="4382" h="4326" extrusionOk="0">
                  <a:moveTo>
                    <a:pt x="2191" y="1"/>
                  </a:moveTo>
                  <a:cubicBezTo>
                    <a:pt x="955" y="1"/>
                    <a:pt x="0" y="956"/>
                    <a:pt x="0" y="2135"/>
                  </a:cubicBezTo>
                  <a:cubicBezTo>
                    <a:pt x="0" y="3371"/>
                    <a:pt x="1011" y="4326"/>
                    <a:pt x="2191" y="4326"/>
                  </a:cubicBezTo>
                  <a:cubicBezTo>
                    <a:pt x="3370" y="4326"/>
                    <a:pt x="4381" y="3315"/>
                    <a:pt x="4381" y="2135"/>
                  </a:cubicBezTo>
                  <a:cubicBezTo>
                    <a:pt x="4381" y="956"/>
                    <a:pt x="3370" y="1"/>
                    <a:pt x="2191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1"/>
            <p:cNvSpPr/>
            <p:nvPr/>
          </p:nvSpPr>
          <p:spPr>
            <a:xfrm>
              <a:off x="419400" y="1189268"/>
              <a:ext cx="434147" cy="439778"/>
            </a:xfrm>
            <a:custGeom>
              <a:avLst/>
              <a:gdLst/>
              <a:ahLst/>
              <a:cxnLst/>
              <a:rect l="l" t="t" r="r" b="b"/>
              <a:pathLst>
                <a:path w="4326" h="4382" extrusionOk="0">
                  <a:moveTo>
                    <a:pt x="2191" y="1"/>
                  </a:moveTo>
                  <a:cubicBezTo>
                    <a:pt x="955" y="1"/>
                    <a:pt x="0" y="1012"/>
                    <a:pt x="0" y="2191"/>
                  </a:cubicBezTo>
                  <a:cubicBezTo>
                    <a:pt x="0" y="3371"/>
                    <a:pt x="955" y="4382"/>
                    <a:pt x="2191" y="4382"/>
                  </a:cubicBezTo>
                  <a:cubicBezTo>
                    <a:pt x="3370" y="4382"/>
                    <a:pt x="4325" y="3371"/>
                    <a:pt x="4325" y="2191"/>
                  </a:cubicBezTo>
                  <a:cubicBezTo>
                    <a:pt x="4325" y="1012"/>
                    <a:pt x="3370" y="1"/>
                    <a:pt x="2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1"/>
            <p:cNvSpPr/>
            <p:nvPr/>
          </p:nvSpPr>
          <p:spPr>
            <a:xfrm>
              <a:off x="419400" y="1234430"/>
              <a:ext cx="394606" cy="394616"/>
            </a:xfrm>
            <a:custGeom>
              <a:avLst/>
              <a:gdLst/>
              <a:ahLst/>
              <a:cxnLst/>
              <a:rect l="l" t="t" r="r" b="b"/>
              <a:pathLst>
                <a:path w="3932" h="3932" extrusionOk="0">
                  <a:moveTo>
                    <a:pt x="450" y="449"/>
                  </a:moveTo>
                  <a:cubicBezTo>
                    <a:pt x="169" y="786"/>
                    <a:pt x="0" y="1292"/>
                    <a:pt x="0" y="1741"/>
                  </a:cubicBezTo>
                  <a:cubicBezTo>
                    <a:pt x="0" y="2921"/>
                    <a:pt x="955" y="3932"/>
                    <a:pt x="2191" y="3932"/>
                  </a:cubicBezTo>
                  <a:cubicBezTo>
                    <a:pt x="2640" y="3932"/>
                    <a:pt x="3089" y="3763"/>
                    <a:pt x="3483" y="3482"/>
                  </a:cubicBezTo>
                  <a:cubicBezTo>
                    <a:pt x="3763" y="3089"/>
                    <a:pt x="3932" y="2640"/>
                    <a:pt x="3876" y="2191"/>
                  </a:cubicBezTo>
                  <a:cubicBezTo>
                    <a:pt x="3876" y="955"/>
                    <a:pt x="2921" y="0"/>
                    <a:pt x="1741" y="0"/>
                  </a:cubicBezTo>
                  <a:cubicBezTo>
                    <a:pt x="1236" y="0"/>
                    <a:pt x="787" y="169"/>
                    <a:pt x="394" y="44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1"/>
            <p:cNvSpPr/>
            <p:nvPr/>
          </p:nvSpPr>
          <p:spPr>
            <a:xfrm>
              <a:off x="441981" y="1234430"/>
              <a:ext cx="372025" cy="360794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3426" y="3258"/>
                  </a:moveTo>
                  <a:cubicBezTo>
                    <a:pt x="3595" y="2921"/>
                    <a:pt x="3707" y="2527"/>
                    <a:pt x="3651" y="2191"/>
                  </a:cubicBezTo>
                  <a:cubicBezTo>
                    <a:pt x="3651" y="955"/>
                    <a:pt x="2696" y="0"/>
                    <a:pt x="1516" y="0"/>
                  </a:cubicBezTo>
                  <a:cubicBezTo>
                    <a:pt x="1067" y="0"/>
                    <a:pt x="674" y="112"/>
                    <a:pt x="281" y="337"/>
                  </a:cubicBezTo>
                  <a:cubicBezTo>
                    <a:pt x="112" y="674"/>
                    <a:pt x="0" y="1067"/>
                    <a:pt x="0" y="1404"/>
                  </a:cubicBezTo>
                  <a:cubicBezTo>
                    <a:pt x="0" y="2640"/>
                    <a:pt x="1011" y="3595"/>
                    <a:pt x="2190" y="3595"/>
                  </a:cubicBezTo>
                  <a:cubicBezTo>
                    <a:pt x="2640" y="3595"/>
                    <a:pt x="3033" y="3482"/>
                    <a:pt x="3370" y="3258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1"/>
            <p:cNvSpPr/>
            <p:nvPr/>
          </p:nvSpPr>
          <p:spPr>
            <a:xfrm>
              <a:off x="272875" y="123945"/>
              <a:ext cx="721570" cy="186168"/>
            </a:xfrm>
            <a:custGeom>
              <a:avLst/>
              <a:gdLst/>
              <a:ahLst/>
              <a:cxnLst/>
              <a:rect l="l" t="t" r="r" b="b"/>
              <a:pathLst>
                <a:path w="7190" h="1855" extrusionOk="0">
                  <a:moveTo>
                    <a:pt x="2640" y="1854"/>
                  </a:moveTo>
                  <a:cubicBezTo>
                    <a:pt x="4886" y="1854"/>
                    <a:pt x="6852" y="1068"/>
                    <a:pt x="7189" y="1"/>
                  </a:cubicBezTo>
                  <a:lnTo>
                    <a:pt x="0" y="1"/>
                  </a:lnTo>
                  <a:lnTo>
                    <a:pt x="0" y="1461"/>
                  </a:lnTo>
                  <a:cubicBezTo>
                    <a:pt x="843" y="1686"/>
                    <a:pt x="1741" y="1854"/>
                    <a:pt x="2640" y="1854"/>
                  </a:cubicBez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1"/>
            <p:cNvSpPr/>
            <p:nvPr/>
          </p:nvSpPr>
          <p:spPr>
            <a:xfrm>
              <a:off x="126250" y="67643"/>
              <a:ext cx="1020335" cy="152246"/>
            </a:xfrm>
            <a:custGeom>
              <a:avLst/>
              <a:gdLst/>
              <a:ahLst/>
              <a:cxnLst/>
              <a:rect l="l" t="t" r="r" b="b"/>
              <a:pathLst>
                <a:path w="10167" h="1517" extrusionOk="0">
                  <a:moveTo>
                    <a:pt x="5112" y="1516"/>
                  </a:moveTo>
                  <a:cubicBezTo>
                    <a:pt x="7639" y="1516"/>
                    <a:pt x="9717" y="842"/>
                    <a:pt x="10167" y="0"/>
                  </a:cubicBezTo>
                  <a:lnTo>
                    <a:pt x="1" y="0"/>
                  </a:lnTo>
                  <a:cubicBezTo>
                    <a:pt x="450" y="842"/>
                    <a:pt x="2528" y="1516"/>
                    <a:pt x="5112" y="1516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1"/>
            <p:cNvSpPr/>
            <p:nvPr/>
          </p:nvSpPr>
          <p:spPr>
            <a:xfrm>
              <a:off x="126250" y="0"/>
              <a:ext cx="1025955" cy="67743"/>
            </a:xfrm>
            <a:custGeom>
              <a:avLst/>
              <a:gdLst/>
              <a:ahLst/>
              <a:cxnLst/>
              <a:rect l="l" t="t" r="r" b="b"/>
              <a:pathLst>
                <a:path w="10223" h="675" extrusionOk="0">
                  <a:moveTo>
                    <a:pt x="1" y="0"/>
                  </a:moveTo>
                  <a:lnTo>
                    <a:pt x="10223" y="0"/>
                  </a:lnTo>
                  <a:lnTo>
                    <a:pt x="10223" y="674"/>
                  </a:lnTo>
                  <a:lnTo>
                    <a:pt x="1" y="6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1"/>
            <p:cNvSpPr/>
            <p:nvPr/>
          </p:nvSpPr>
          <p:spPr>
            <a:xfrm rot="1029073">
              <a:off x="1334601" y="965584"/>
              <a:ext cx="298866" cy="310113"/>
            </a:xfrm>
            <a:custGeom>
              <a:avLst/>
              <a:gdLst/>
              <a:ahLst/>
              <a:cxnLst/>
              <a:rect l="l" t="t" r="r" b="b"/>
              <a:pathLst>
                <a:path w="2978" h="3090" extrusionOk="0">
                  <a:moveTo>
                    <a:pt x="169" y="562"/>
                  </a:moveTo>
                  <a:cubicBezTo>
                    <a:pt x="57" y="786"/>
                    <a:pt x="1" y="1011"/>
                    <a:pt x="1" y="1292"/>
                  </a:cubicBezTo>
                  <a:cubicBezTo>
                    <a:pt x="1" y="2303"/>
                    <a:pt x="843" y="3089"/>
                    <a:pt x="1854" y="3089"/>
                  </a:cubicBezTo>
                  <a:cubicBezTo>
                    <a:pt x="2079" y="3089"/>
                    <a:pt x="2304" y="3033"/>
                    <a:pt x="2528" y="2921"/>
                  </a:cubicBezTo>
                  <a:lnTo>
                    <a:pt x="2978" y="2584"/>
                  </a:lnTo>
                  <a:lnTo>
                    <a:pt x="843" y="0"/>
                  </a:lnTo>
                  <a:lnTo>
                    <a:pt x="113" y="618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1"/>
            <p:cNvSpPr/>
            <p:nvPr/>
          </p:nvSpPr>
          <p:spPr>
            <a:xfrm rot="1029073">
              <a:off x="1446861" y="989828"/>
              <a:ext cx="208644" cy="208649"/>
            </a:xfrm>
            <a:custGeom>
              <a:avLst/>
              <a:gdLst/>
              <a:ahLst/>
              <a:cxnLst/>
              <a:rect l="l" t="t" r="r" b="b"/>
              <a:pathLst>
                <a:path w="2079" h="2079" extrusionOk="0">
                  <a:moveTo>
                    <a:pt x="1012" y="0"/>
                  </a:moveTo>
                  <a:cubicBezTo>
                    <a:pt x="450" y="0"/>
                    <a:pt x="1" y="450"/>
                    <a:pt x="1" y="1011"/>
                  </a:cubicBezTo>
                  <a:cubicBezTo>
                    <a:pt x="1" y="1629"/>
                    <a:pt x="450" y="2078"/>
                    <a:pt x="1012" y="2078"/>
                  </a:cubicBezTo>
                  <a:cubicBezTo>
                    <a:pt x="1630" y="2078"/>
                    <a:pt x="2079" y="1629"/>
                    <a:pt x="2079" y="1011"/>
                  </a:cubicBezTo>
                  <a:cubicBezTo>
                    <a:pt x="2079" y="450"/>
                    <a:pt x="1630" y="0"/>
                    <a:pt x="101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1"/>
            <p:cNvSpPr/>
            <p:nvPr/>
          </p:nvSpPr>
          <p:spPr>
            <a:xfrm rot="1029073">
              <a:off x="1389173" y="899738"/>
              <a:ext cx="366407" cy="366516"/>
            </a:xfrm>
            <a:custGeom>
              <a:avLst/>
              <a:gdLst/>
              <a:ahLst/>
              <a:cxnLst/>
              <a:rect l="l" t="t" r="r" b="b"/>
              <a:pathLst>
                <a:path w="3651" h="3652" extrusionOk="0">
                  <a:moveTo>
                    <a:pt x="1853" y="1"/>
                  </a:moveTo>
                  <a:cubicBezTo>
                    <a:pt x="843" y="1"/>
                    <a:pt x="56" y="787"/>
                    <a:pt x="56" y="1798"/>
                  </a:cubicBezTo>
                  <a:cubicBezTo>
                    <a:pt x="0" y="2809"/>
                    <a:pt x="843" y="3651"/>
                    <a:pt x="1853" y="3651"/>
                  </a:cubicBezTo>
                  <a:cubicBezTo>
                    <a:pt x="2864" y="3651"/>
                    <a:pt x="3651" y="2809"/>
                    <a:pt x="3651" y="1798"/>
                  </a:cubicBezTo>
                  <a:cubicBezTo>
                    <a:pt x="3651" y="787"/>
                    <a:pt x="2864" y="1"/>
                    <a:pt x="1853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1"/>
            <p:cNvSpPr/>
            <p:nvPr/>
          </p:nvSpPr>
          <p:spPr>
            <a:xfrm rot="1029073">
              <a:off x="1386218" y="919331"/>
              <a:ext cx="349547" cy="343935"/>
            </a:xfrm>
            <a:custGeom>
              <a:avLst/>
              <a:gdLst/>
              <a:ahLst/>
              <a:cxnLst/>
              <a:rect l="l" t="t" r="r" b="b"/>
              <a:pathLst>
                <a:path w="3483" h="3427" extrusionOk="0">
                  <a:moveTo>
                    <a:pt x="281" y="730"/>
                  </a:moveTo>
                  <a:cubicBezTo>
                    <a:pt x="112" y="955"/>
                    <a:pt x="56" y="1292"/>
                    <a:pt x="56" y="1573"/>
                  </a:cubicBezTo>
                  <a:cubicBezTo>
                    <a:pt x="0" y="2584"/>
                    <a:pt x="843" y="3426"/>
                    <a:pt x="1853" y="3426"/>
                  </a:cubicBezTo>
                  <a:cubicBezTo>
                    <a:pt x="2415" y="3370"/>
                    <a:pt x="2921" y="3145"/>
                    <a:pt x="3258" y="2696"/>
                  </a:cubicBezTo>
                  <a:cubicBezTo>
                    <a:pt x="3370" y="2415"/>
                    <a:pt x="3482" y="2134"/>
                    <a:pt x="3482" y="1797"/>
                  </a:cubicBezTo>
                  <a:cubicBezTo>
                    <a:pt x="3482" y="786"/>
                    <a:pt x="2640" y="0"/>
                    <a:pt x="1685" y="0"/>
                  </a:cubicBezTo>
                  <a:cubicBezTo>
                    <a:pt x="1123" y="0"/>
                    <a:pt x="618" y="281"/>
                    <a:pt x="281" y="730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1"/>
            <p:cNvSpPr/>
            <p:nvPr/>
          </p:nvSpPr>
          <p:spPr>
            <a:xfrm rot="1029073">
              <a:off x="1467944" y="979452"/>
              <a:ext cx="214264" cy="208649"/>
            </a:xfrm>
            <a:custGeom>
              <a:avLst/>
              <a:gdLst/>
              <a:ahLst/>
              <a:cxnLst/>
              <a:rect l="l" t="t" r="r" b="b"/>
              <a:pathLst>
                <a:path w="2135" h="2079" extrusionOk="0">
                  <a:moveTo>
                    <a:pt x="1067" y="1"/>
                  </a:moveTo>
                  <a:cubicBezTo>
                    <a:pt x="450" y="1"/>
                    <a:pt x="0" y="450"/>
                    <a:pt x="0" y="1012"/>
                  </a:cubicBezTo>
                  <a:cubicBezTo>
                    <a:pt x="0" y="1630"/>
                    <a:pt x="450" y="2079"/>
                    <a:pt x="1067" y="2079"/>
                  </a:cubicBezTo>
                  <a:cubicBezTo>
                    <a:pt x="1629" y="2079"/>
                    <a:pt x="2135" y="1630"/>
                    <a:pt x="2135" y="1012"/>
                  </a:cubicBezTo>
                  <a:cubicBezTo>
                    <a:pt x="2078" y="450"/>
                    <a:pt x="1629" y="1"/>
                    <a:pt x="1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1"/>
            <p:cNvSpPr/>
            <p:nvPr/>
          </p:nvSpPr>
          <p:spPr>
            <a:xfrm rot="1029073">
              <a:off x="1465946" y="992706"/>
              <a:ext cx="191684" cy="191688"/>
            </a:xfrm>
            <a:custGeom>
              <a:avLst/>
              <a:gdLst/>
              <a:ahLst/>
              <a:cxnLst/>
              <a:rect l="l" t="t" r="r" b="b"/>
              <a:pathLst>
                <a:path w="1910" h="1910" extrusionOk="0">
                  <a:moveTo>
                    <a:pt x="225" y="225"/>
                  </a:moveTo>
                  <a:cubicBezTo>
                    <a:pt x="57" y="393"/>
                    <a:pt x="0" y="618"/>
                    <a:pt x="0" y="843"/>
                  </a:cubicBezTo>
                  <a:cubicBezTo>
                    <a:pt x="0" y="1461"/>
                    <a:pt x="450" y="1910"/>
                    <a:pt x="1067" y="1910"/>
                  </a:cubicBezTo>
                  <a:cubicBezTo>
                    <a:pt x="1292" y="1910"/>
                    <a:pt x="1517" y="1854"/>
                    <a:pt x="1685" y="1685"/>
                  </a:cubicBezTo>
                  <a:cubicBezTo>
                    <a:pt x="1798" y="1517"/>
                    <a:pt x="1910" y="1292"/>
                    <a:pt x="1910" y="1067"/>
                  </a:cubicBezTo>
                  <a:cubicBezTo>
                    <a:pt x="1910" y="506"/>
                    <a:pt x="1404" y="0"/>
                    <a:pt x="843" y="56"/>
                  </a:cubicBezTo>
                  <a:cubicBezTo>
                    <a:pt x="618" y="0"/>
                    <a:pt x="394" y="113"/>
                    <a:pt x="225" y="225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1"/>
            <p:cNvSpPr/>
            <p:nvPr/>
          </p:nvSpPr>
          <p:spPr>
            <a:xfrm rot="1029073">
              <a:off x="1478593" y="994614"/>
              <a:ext cx="180444" cy="180448"/>
            </a:xfrm>
            <a:custGeom>
              <a:avLst/>
              <a:gdLst/>
              <a:ahLst/>
              <a:cxnLst/>
              <a:rect l="l" t="t" r="r" b="b"/>
              <a:pathLst>
                <a:path w="1798" h="1798" extrusionOk="0">
                  <a:moveTo>
                    <a:pt x="1629" y="1573"/>
                  </a:moveTo>
                  <a:cubicBezTo>
                    <a:pt x="1742" y="1404"/>
                    <a:pt x="1798" y="1236"/>
                    <a:pt x="1798" y="1067"/>
                  </a:cubicBezTo>
                  <a:cubicBezTo>
                    <a:pt x="1798" y="506"/>
                    <a:pt x="1292" y="0"/>
                    <a:pt x="731" y="56"/>
                  </a:cubicBezTo>
                  <a:cubicBezTo>
                    <a:pt x="506" y="0"/>
                    <a:pt x="338" y="113"/>
                    <a:pt x="169" y="225"/>
                  </a:cubicBezTo>
                  <a:cubicBezTo>
                    <a:pt x="57" y="337"/>
                    <a:pt x="1" y="562"/>
                    <a:pt x="1" y="730"/>
                  </a:cubicBezTo>
                  <a:cubicBezTo>
                    <a:pt x="1" y="1292"/>
                    <a:pt x="506" y="1798"/>
                    <a:pt x="1068" y="1798"/>
                  </a:cubicBezTo>
                  <a:cubicBezTo>
                    <a:pt x="1292" y="1798"/>
                    <a:pt x="1461" y="1685"/>
                    <a:pt x="1629" y="1573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1"/>
            <p:cNvSpPr/>
            <p:nvPr/>
          </p:nvSpPr>
          <p:spPr>
            <a:xfrm>
              <a:off x="464462" y="287432"/>
              <a:ext cx="332685" cy="749790"/>
            </a:xfrm>
            <a:custGeom>
              <a:avLst/>
              <a:gdLst/>
              <a:ahLst/>
              <a:cxnLst/>
              <a:rect l="l" t="t" r="r" b="b"/>
              <a:pathLst>
                <a:path w="3315" h="7471" extrusionOk="0">
                  <a:moveTo>
                    <a:pt x="3314" y="1629"/>
                  </a:moveTo>
                  <a:lnTo>
                    <a:pt x="1" y="0"/>
                  </a:lnTo>
                  <a:lnTo>
                    <a:pt x="1" y="955"/>
                  </a:lnTo>
                  <a:lnTo>
                    <a:pt x="3314" y="2584"/>
                  </a:lnTo>
                  <a:close/>
                  <a:moveTo>
                    <a:pt x="3314" y="6459"/>
                  </a:moveTo>
                  <a:lnTo>
                    <a:pt x="1" y="4831"/>
                  </a:lnTo>
                  <a:lnTo>
                    <a:pt x="1" y="5842"/>
                  </a:lnTo>
                  <a:lnTo>
                    <a:pt x="3314" y="7470"/>
                  </a:lnTo>
                  <a:lnTo>
                    <a:pt x="3314" y="6459"/>
                  </a:lnTo>
                  <a:close/>
                  <a:moveTo>
                    <a:pt x="3314" y="4831"/>
                  </a:moveTo>
                  <a:lnTo>
                    <a:pt x="1" y="3258"/>
                  </a:lnTo>
                  <a:lnTo>
                    <a:pt x="1" y="4213"/>
                  </a:lnTo>
                  <a:lnTo>
                    <a:pt x="3314" y="5785"/>
                  </a:lnTo>
                  <a:lnTo>
                    <a:pt x="3314" y="4887"/>
                  </a:lnTo>
                  <a:close/>
                  <a:moveTo>
                    <a:pt x="3314" y="3258"/>
                  </a:moveTo>
                  <a:lnTo>
                    <a:pt x="1" y="1629"/>
                  </a:lnTo>
                  <a:lnTo>
                    <a:pt x="1" y="2584"/>
                  </a:lnTo>
                  <a:lnTo>
                    <a:pt x="3314" y="4213"/>
                  </a:lnTo>
                  <a:lnTo>
                    <a:pt x="3314" y="3258"/>
                  </a:ln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1"/>
            <p:cNvSpPr/>
            <p:nvPr/>
          </p:nvSpPr>
          <p:spPr>
            <a:xfrm>
              <a:off x="272875" y="67643"/>
              <a:ext cx="721570" cy="1381054"/>
            </a:xfrm>
            <a:custGeom>
              <a:avLst/>
              <a:gdLst/>
              <a:ahLst/>
              <a:cxnLst/>
              <a:rect l="l" t="t" r="r" b="b"/>
              <a:pathLst>
                <a:path w="7190" h="13761" extrusionOk="0">
                  <a:moveTo>
                    <a:pt x="0" y="13760"/>
                  </a:moveTo>
                  <a:lnTo>
                    <a:pt x="7189" y="13760"/>
                  </a:lnTo>
                  <a:lnTo>
                    <a:pt x="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1"/>
            <p:cNvSpPr/>
            <p:nvPr/>
          </p:nvSpPr>
          <p:spPr>
            <a:xfrm>
              <a:off x="357378" y="67643"/>
              <a:ext cx="637069" cy="1313411"/>
            </a:xfrm>
            <a:custGeom>
              <a:avLst/>
              <a:gdLst/>
              <a:ahLst/>
              <a:cxnLst/>
              <a:rect l="l" t="t" r="r" b="b"/>
              <a:pathLst>
                <a:path w="6348" h="13087" extrusionOk="0">
                  <a:moveTo>
                    <a:pt x="6347" y="13086"/>
                  </a:moveTo>
                  <a:lnTo>
                    <a:pt x="6347" y="0"/>
                  </a:lnTo>
                  <a:lnTo>
                    <a:pt x="1" y="0"/>
                  </a:lnTo>
                  <a:lnTo>
                    <a:pt x="1" y="13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1"/>
            <p:cNvSpPr/>
            <p:nvPr/>
          </p:nvSpPr>
          <p:spPr>
            <a:xfrm>
              <a:off x="357378" y="67643"/>
              <a:ext cx="563808" cy="1313411"/>
            </a:xfrm>
            <a:custGeom>
              <a:avLst/>
              <a:gdLst/>
              <a:ahLst/>
              <a:cxnLst/>
              <a:rect l="l" t="t" r="r" b="b"/>
              <a:pathLst>
                <a:path w="5618" h="13087" extrusionOk="0">
                  <a:moveTo>
                    <a:pt x="5617" y="0"/>
                  </a:moveTo>
                  <a:lnTo>
                    <a:pt x="1" y="0"/>
                  </a:lnTo>
                  <a:lnTo>
                    <a:pt x="1" y="13086"/>
                  </a:lnTo>
                  <a:lnTo>
                    <a:pt x="5617" y="13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1"/>
            <p:cNvSpPr/>
            <p:nvPr/>
          </p:nvSpPr>
          <p:spPr>
            <a:xfrm rot="1029073">
              <a:off x="787340" y="877336"/>
              <a:ext cx="794835" cy="744172"/>
            </a:xfrm>
            <a:custGeom>
              <a:avLst/>
              <a:gdLst/>
              <a:ahLst/>
              <a:cxnLst/>
              <a:rect l="l" t="t" r="r" b="b"/>
              <a:pathLst>
                <a:path w="7920" h="7415" extrusionOk="0">
                  <a:moveTo>
                    <a:pt x="7920" y="2585"/>
                  </a:moveTo>
                  <a:lnTo>
                    <a:pt x="5842" y="1"/>
                  </a:lnTo>
                  <a:lnTo>
                    <a:pt x="0" y="4831"/>
                  </a:lnTo>
                  <a:lnTo>
                    <a:pt x="2079" y="7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1"/>
            <p:cNvSpPr/>
            <p:nvPr/>
          </p:nvSpPr>
          <p:spPr>
            <a:xfrm rot="1029073">
              <a:off x="808380" y="924823"/>
              <a:ext cx="761014" cy="699010"/>
            </a:xfrm>
            <a:custGeom>
              <a:avLst/>
              <a:gdLst/>
              <a:ahLst/>
              <a:cxnLst/>
              <a:rect l="l" t="t" r="r" b="b"/>
              <a:pathLst>
                <a:path w="7583" h="6965" extrusionOk="0">
                  <a:moveTo>
                    <a:pt x="0" y="4774"/>
                  </a:moveTo>
                  <a:lnTo>
                    <a:pt x="1798" y="6965"/>
                  </a:lnTo>
                  <a:lnTo>
                    <a:pt x="7582" y="2191"/>
                  </a:lnTo>
                  <a:lnTo>
                    <a:pt x="5785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1"/>
            <p:cNvSpPr/>
            <p:nvPr/>
          </p:nvSpPr>
          <p:spPr>
            <a:xfrm rot="1029073">
              <a:off x="815844" y="920990"/>
              <a:ext cx="727194" cy="659568"/>
            </a:xfrm>
            <a:custGeom>
              <a:avLst/>
              <a:gdLst/>
              <a:ahLst/>
              <a:cxnLst/>
              <a:rect l="l" t="t" r="r" b="b"/>
              <a:pathLst>
                <a:path w="7246" h="6572" extrusionOk="0">
                  <a:moveTo>
                    <a:pt x="7246" y="1854"/>
                  </a:moveTo>
                  <a:lnTo>
                    <a:pt x="5729" y="0"/>
                  </a:lnTo>
                  <a:lnTo>
                    <a:pt x="0" y="4774"/>
                  </a:lnTo>
                  <a:lnTo>
                    <a:pt x="1461" y="65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1"/>
            <p:cNvSpPr/>
            <p:nvPr/>
          </p:nvSpPr>
          <p:spPr>
            <a:xfrm>
              <a:off x="255914" y="1031502"/>
              <a:ext cx="755391" cy="761030"/>
            </a:xfrm>
            <a:custGeom>
              <a:avLst/>
              <a:gdLst/>
              <a:ahLst/>
              <a:cxnLst/>
              <a:rect l="l" t="t" r="r" b="b"/>
              <a:pathLst>
                <a:path w="7527" h="7583" extrusionOk="0">
                  <a:moveTo>
                    <a:pt x="3820" y="0"/>
                  </a:moveTo>
                  <a:cubicBezTo>
                    <a:pt x="1742" y="0"/>
                    <a:pt x="57" y="1685"/>
                    <a:pt x="57" y="3763"/>
                  </a:cubicBezTo>
                  <a:cubicBezTo>
                    <a:pt x="1" y="5841"/>
                    <a:pt x="1686" y="7526"/>
                    <a:pt x="3820" y="7582"/>
                  </a:cubicBezTo>
                  <a:cubicBezTo>
                    <a:pt x="5842" y="7582"/>
                    <a:pt x="7527" y="5897"/>
                    <a:pt x="7527" y="3819"/>
                  </a:cubicBezTo>
                  <a:cubicBezTo>
                    <a:pt x="7527" y="1741"/>
                    <a:pt x="5842" y="56"/>
                    <a:pt x="3820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1"/>
            <p:cNvSpPr/>
            <p:nvPr/>
          </p:nvSpPr>
          <p:spPr>
            <a:xfrm>
              <a:off x="255914" y="1082184"/>
              <a:ext cx="727190" cy="710348"/>
            </a:xfrm>
            <a:custGeom>
              <a:avLst/>
              <a:gdLst/>
              <a:ahLst/>
              <a:cxnLst/>
              <a:rect l="l" t="t" r="r" b="b"/>
              <a:pathLst>
                <a:path w="7246" h="7078" extrusionOk="0">
                  <a:moveTo>
                    <a:pt x="506" y="1461"/>
                  </a:moveTo>
                  <a:cubicBezTo>
                    <a:pt x="225" y="1966"/>
                    <a:pt x="57" y="2640"/>
                    <a:pt x="57" y="3258"/>
                  </a:cubicBezTo>
                  <a:cubicBezTo>
                    <a:pt x="1" y="5336"/>
                    <a:pt x="1686" y="7021"/>
                    <a:pt x="3820" y="7077"/>
                  </a:cubicBezTo>
                  <a:cubicBezTo>
                    <a:pt x="4943" y="7077"/>
                    <a:pt x="6066" y="6516"/>
                    <a:pt x="6740" y="5617"/>
                  </a:cubicBezTo>
                  <a:cubicBezTo>
                    <a:pt x="7077" y="5055"/>
                    <a:pt x="7246" y="4438"/>
                    <a:pt x="7246" y="3764"/>
                  </a:cubicBezTo>
                  <a:cubicBezTo>
                    <a:pt x="7246" y="1686"/>
                    <a:pt x="5561" y="1"/>
                    <a:pt x="3483" y="1"/>
                  </a:cubicBezTo>
                  <a:cubicBezTo>
                    <a:pt x="2303" y="1"/>
                    <a:pt x="1236" y="506"/>
                    <a:pt x="506" y="14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1"/>
            <p:cNvSpPr/>
            <p:nvPr/>
          </p:nvSpPr>
          <p:spPr>
            <a:xfrm>
              <a:off x="379959" y="1228710"/>
              <a:ext cx="439767" cy="434157"/>
            </a:xfrm>
            <a:custGeom>
              <a:avLst/>
              <a:gdLst/>
              <a:ahLst/>
              <a:cxnLst/>
              <a:rect l="l" t="t" r="r" b="b"/>
              <a:pathLst>
                <a:path w="4382" h="4326" extrusionOk="0">
                  <a:moveTo>
                    <a:pt x="2191" y="1"/>
                  </a:moveTo>
                  <a:cubicBezTo>
                    <a:pt x="955" y="1"/>
                    <a:pt x="0" y="956"/>
                    <a:pt x="0" y="2135"/>
                  </a:cubicBezTo>
                  <a:cubicBezTo>
                    <a:pt x="0" y="3371"/>
                    <a:pt x="1011" y="4326"/>
                    <a:pt x="2191" y="4326"/>
                  </a:cubicBezTo>
                  <a:cubicBezTo>
                    <a:pt x="3370" y="4326"/>
                    <a:pt x="4381" y="3315"/>
                    <a:pt x="4381" y="2135"/>
                  </a:cubicBezTo>
                  <a:cubicBezTo>
                    <a:pt x="4381" y="956"/>
                    <a:pt x="3370" y="1"/>
                    <a:pt x="2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1"/>
            <p:cNvSpPr/>
            <p:nvPr/>
          </p:nvSpPr>
          <p:spPr>
            <a:xfrm>
              <a:off x="419400" y="1189268"/>
              <a:ext cx="434147" cy="439778"/>
            </a:xfrm>
            <a:custGeom>
              <a:avLst/>
              <a:gdLst/>
              <a:ahLst/>
              <a:cxnLst/>
              <a:rect l="l" t="t" r="r" b="b"/>
              <a:pathLst>
                <a:path w="4326" h="4382" extrusionOk="0">
                  <a:moveTo>
                    <a:pt x="2191" y="1"/>
                  </a:moveTo>
                  <a:cubicBezTo>
                    <a:pt x="955" y="1"/>
                    <a:pt x="0" y="1012"/>
                    <a:pt x="0" y="2191"/>
                  </a:cubicBezTo>
                  <a:cubicBezTo>
                    <a:pt x="0" y="3371"/>
                    <a:pt x="955" y="4382"/>
                    <a:pt x="2191" y="4382"/>
                  </a:cubicBezTo>
                  <a:cubicBezTo>
                    <a:pt x="3370" y="4382"/>
                    <a:pt x="4325" y="3371"/>
                    <a:pt x="4325" y="2191"/>
                  </a:cubicBezTo>
                  <a:cubicBezTo>
                    <a:pt x="4325" y="1012"/>
                    <a:pt x="3370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1"/>
            <p:cNvSpPr/>
            <p:nvPr/>
          </p:nvSpPr>
          <p:spPr>
            <a:xfrm>
              <a:off x="419400" y="1234430"/>
              <a:ext cx="394606" cy="394616"/>
            </a:xfrm>
            <a:custGeom>
              <a:avLst/>
              <a:gdLst/>
              <a:ahLst/>
              <a:cxnLst/>
              <a:rect l="l" t="t" r="r" b="b"/>
              <a:pathLst>
                <a:path w="3932" h="3932" extrusionOk="0">
                  <a:moveTo>
                    <a:pt x="450" y="449"/>
                  </a:moveTo>
                  <a:cubicBezTo>
                    <a:pt x="169" y="786"/>
                    <a:pt x="0" y="1292"/>
                    <a:pt x="0" y="1741"/>
                  </a:cubicBezTo>
                  <a:cubicBezTo>
                    <a:pt x="0" y="2921"/>
                    <a:pt x="955" y="3932"/>
                    <a:pt x="2191" y="3932"/>
                  </a:cubicBezTo>
                  <a:cubicBezTo>
                    <a:pt x="2640" y="3932"/>
                    <a:pt x="3089" y="3763"/>
                    <a:pt x="3483" y="3482"/>
                  </a:cubicBezTo>
                  <a:cubicBezTo>
                    <a:pt x="3763" y="3089"/>
                    <a:pt x="3932" y="2640"/>
                    <a:pt x="3876" y="2191"/>
                  </a:cubicBezTo>
                  <a:cubicBezTo>
                    <a:pt x="3876" y="955"/>
                    <a:pt x="2921" y="0"/>
                    <a:pt x="1741" y="0"/>
                  </a:cubicBezTo>
                  <a:cubicBezTo>
                    <a:pt x="1236" y="0"/>
                    <a:pt x="787" y="169"/>
                    <a:pt x="394" y="44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1"/>
            <p:cNvSpPr/>
            <p:nvPr/>
          </p:nvSpPr>
          <p:spPr>
            <a:xfrm>
              <a:off x="441981" y="1234430"/>
              <a:ext cx="372025" cy="360794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3426" y="3258"/>
                  </a:moveTo>
                  <a:cubicBezTo>
                    <a:pt x="3595" y="2921"/>
                    <a:pt x="3707" y="2527"/>
                    <a:pt x="3651" y="2191"/>
                  </a:cubicBezTo>
                  <a:cubicBezTo>
                    <a:pt x="3651" y="955"/>
                    <a:pt x="2696" y="0"/>
                    <a:pt x="1516" y="0"/>
                  </a:cubicBezTo>
                  <a:cubicBezTo>
                    <a:pt x="1067" y="0"/>
                    <a:pt x="674" y="112"/>
                    <a:pt x="281" y="337"/>
                  </a:cubicBezTo>
                  <a:cubicBezTo>
                    <a:pt x="112" y="674"/>
                    <a:pt x="0" y="1067"/>
                    <a:pt x="0" y="1404"/>
                  </a:cubicBezTo>
                  <a:cubicBezTo>
                    <a:pt x="0" y="2640"/>
                    <a:pt x="1011" y="3595"/>
                    <a:pt x="2190" y="3595"/>
                  </a:cubicBezTo>
                  <a:cubicBezTo>
                    <a:pt x="2640" y="3595"/>
                    <a:pt x="3033" y="3482"/>
                    <a:pt x="3370" y="3258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1"/>
            <p:cNvSpPr/>
            <p:nvPr/>
          </p:nvSpPr>
          <p:spPr>
            <a:xfrm>
              <a:off x="272875" y="123945"/>
              <a:ext cx="721570" cy="186168"/>
            </a:xfrm>
            <a:custGeom>
              <a:avLst/>
              <a:gdLst/>
              <a:ahLst/>
              <a:cxnLst/>
              <a:rect l="l" t="t" r="r" b="b"/>
              <a:pathLst>
                <a:path w="7190" h="1855" extrusionOk="0">
                  <a:moveTo>
                    <a:pt x="2640" y="1854"/>
                  </a:moveTo>
                  <a:cubicBezTo>
                    <a:pt x="4886" y="1854"/>
                    <a:pt x="6852" y="1068"/>
                    <a:pt x="7189" y="1"/>
                  </a:cubicBezTo>
                  <a:lnTo>
                    <a:pt x="0" y="1"/>
                  </a:lnTo>
                  <a:lnTo>
                    <a:pt x="0" y="1461"/>
                  </a:lnTo>
                  <a:cubicBezTo>
                    <a:pt x="843" y="1686"/>
                    <a:pt x="1741" y="1854"/>
                    <a:pt x="2640" y="185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1"/>
            <p:cNvSpPr/>
            <p:nvPr/>
          </p:nvSpPr>
          <p:spPr>
            <a:xfrm>
              <a:off x="126250" y="67643"/>
              <a:ext cx="1020335" cy="152246"/>
            </a:xfrm>
            <a:custGeom>
              <a:avLst/>
              <a:gdLst/>
              <a:ahLst/>
              <a:cxnLst/>
              <a:rect l="l" t="t" r="r" b="b"/>
              <a:pathLst>
                <a:path w="10167" h="1517" extrusionOk="0">
                  <a:moveTo>
                    <a:pt x="5112" y="1516"/>
                  </a:moveTo>
                  <a:cubicBezTo>
                    <a:pt x="7639" y="1516"/>
                    <a:pt x="9717" y="842"/>
                    <a:pt x="10167" y="0"/>
                  </a:cubicBezTo>
                  <a:lnTo>
                    <a:pt x="1" y="0"/>
                  </a:lnTo>
                  <a:cubicBezTo>
                    <a:pt x="450" y="842"/>
                    <a:pt x="2528" y="1516"/>
                    <a:pt x="5112" y="1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1"/>
            <p:cNvSpPr/>
            <p:nvPr/>
          </p:nvSpPr>
          <p:spPr>
            <a:xfrm>
              <a:off x="126250" y="0"/>
              <a:ext cx="1025955" cy="67743"/>
            </a:xfrm>
            <a:custGeom>
              <a:avLst/>
              <a:gdLst/>
              <a:ahLst/>
              <a:cxnLst/>
              <a:rect l="l" t="t" r="r" b="b"/>
              <a:pathLst>
                <a:path w="10223" h="675" extrusionOk="0">
                  <a:moveTo>
                    <a:pt x="1" y="0"/>
                  </a:moveTo>
                  <a:lnTo>
                    <a:pt x="10223" y="0"/>
                  </a:lnTo>
                  <a:lnTo>
                    <a:pt x="10223" y="674"/>
                  </a:lnTo>
                  <a:lnTo>
                    <a:pt x="1" y="67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1"/>
            <p:cNvSpPr/>
            <p:nvPr/>
          </p:nvSpPr>
          <p:spPr>
            <a:xfrm rot="1029073">
              <a:off x="1334601" y="965584"/>
              <a:ext cx="298866" cy="310113"/>
            </a:xfrm>
            <a:custGeom>
              <a:avLst/>
              <a:gdLst/>
              <a:ahLst/>
              <a:cxnLst/>
              <a:rect l="l" t="t" r="r" b="b"/>
              <a:pathLst>
                <a:path w="2978" h="3090" extrusionOk="0">
                  <a:moveTo>
                    <a:pt x="169" y="562"/>
                  </a:moveTo>
                  <a:cubicBezTo>
                    <a:pt x="57" y="786"/>
                    <a:pt x="1" y="1011"/>
                    <a:pt x="1" y="1292"/>
                  </a:cubicBezTo>
                  <a:cubicBezTo>
                    <a:pt x="1" y="2303"/>
                    <a:pt x="843" y="3089"/>
                    <a:pt x="1854" y="3089"/>
                  </a:cubicBezTo>
                  <a:cubicBezTo>
                    <a:pt x="2079" y="3089"/>
                    <a:pt x="2304" y="3033"/>
                    <a:pt x="2528" y="2921"/>
                  </a:cubicBezTo>
                  <a:lnTo>
                    <a:pt x="2978" y="2584"/>
                  </a:lnTo>
                  <a:lnTo>
                    <a:pt x="843" y="0"/>
                  </a:lnTo>
                  <a:lnTo>
                    <a:pt x="113" y="618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1"/>
            <p:cNvSpPr/>
            <p:nvPr/>
          </p:nvSpPr>
          <p:spPr>
            <a:xfrm rot="1029073">
              <a:off x="1446861" y="989828"/>
              <a:ext cx="208644" cy="208649"/>
            </a:xfrm>
            <a:custGeom>
              <a:avLst/>
              <a:gdLst/>
              <a:ahLst/>
              <a:cxnLst/>
              <a:rect l="l" t="t" r="r" b="b"/>
              <a:pathLst>
                <a:path w="2079" h="2079" extrusionOk="0">
                  <a:moveTo>
                    <a:pt x="1012" y="0"/>
                  </a:moveTo>
                  <a:cubicBezTo>
                    <a:pt x="450" y="0"/>
                    <a:pt x="1" y="450"/>
                    <a:pt x="1" y="1011"/>
                  </a:cubicBezTo>
                  <a:cubicBezTo>
                    <a:pt x="1" y="1629"/>
                    <a:pt x="450" y="2078"/>
                    <a:pt x="1012" y="2078"/>
                  </a:cubicBezTo>
                  <a:cubicBezTo>
                    <a:pt x="1630" y="2078"/>
                    <a:pt x="2079" y="1629"/>
                    <a:pt x="2079" y="1011"/>
                  </a:cubicBezTo>
                  <a:cubicBezTo>
                    <a:pt x="2079" y="450"/>
                    <a:pt x="1630" y="0"/>
                    <a:pt x="101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1"/>
            <p:cNvSpPr/>
            <p:nvPr/>
          </p:nvSpPr>
          <p:spPr>
            <a:xfrm rot="1029073">
              <a:off x="1389173" y="899738"/>
              <a:ext cx="366407" cy="366516"/>
            </a:xfrm>
            <a:custGeom>
              <a:avLst/>
              <a:gdLst/>
              <a:ahLst/>
              <a:cxnLst/>
              <a:rect l="l" t="t" r="r" b="b"/>
              <a:pathLst>
                <a:path w="3651" h="3652" extrusionOk="0">
                  <a:moveTo>
                    <a:pt x="1853" y="1"/>
                  </a:moveTo>
                  <a:cubicBezTo>
                    <a:pt x="843" y="1"/>
                    <a:pt x="56" y="787"/>
                    <a:pt x="56" y="1798"/>
                  </a:cubicBezTo>
                  <a:cubicBezTo>
                    <a:pt x="0" y="2809"/>
                    <a:pt x="843" y="3651"/>
                    <a:pt x="1853" y="3651"/>
                  </a:cubicBezTo>
                  <a:cubicBezTo>
                    <a:pt x="2864" y="3651"/>
                    <a:pt x="3651" y="2809"/>
                    <a:pt x="3651" y="1798"/>
                  </a:cubicBezTo>
                  <a:cubicBezTo>
                    <a:pt x="3651" y="787"/>
                    <a:pt x="2864" y="1"/>
                    <a:pt x="1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1"/>
            <p:cNvSpPr/>
            <p:nvPr/>
          </p:nvSpPr>
          <p:spPr>
            <a:xfrm rot="1029073">
              <a:off x="1386218" y="919331"/>
              <a:ext cx="349547" cy="343935"/>
            </a:xfrm>
            <a:custGeom>
              <a:avLst/>
              <a:gdLst/>
              <a:ahLst/>
              <a:cxnLst/>
              <a:rect l="l" t="t" r="r" b="b"/>
              <a:pathLst>
                <a:path w="3483" h="3427" extrusionOk="0">
                  <a:moveTo>
                    <a:pt x="281" y="730"/>
                  </a:moveTo>
                  <a:cubicBezTo>
                    <a:pt x="112" y="955"/>
                    <a:pt x="56" y="1292"/>
                    <a:pt x="56" y="1573"/>
                  </a:cubicBezTo>
                  <a:cubicBezTo>
                    <a:pt x="0" y="2584"/>
                    <a:pt x="843" y="3426"/>
                    <a:pt x="1853" y="3426"/>
                  </a:cubicBezTo>
                  <a:cubicBezTo>
                    <a:pt x="2415" y="3370"/>
                    <a:pt x="2921" y="3145"/>
                    <a:pt x="3258" y="2696"/>
                  </a:cubicBezTo>
                  <a:cubicBezTo>
                    <a:pt x="3370" y="2415"/>
                    <a:pt x="3482" y="2134"/>
                    <a:pt x="3482" y="1797"/>
                  </a:cubicBezTo>
                  <a:cubicBezTo>
                    <a:pt x="3482" y="786"/>
                    <a:pt x="2640" y="0"/>
                    <a:pt x="1685" y="0"/>
                  </a:cubicBezTo>
                  <a:cubicBezTo>
                    <a:pt x="1123" y="0"/>
                    <a:pt x="618" y="281"/>
                    <a:pt x="281" y="7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1"/>
            <p:cNvSpPr/>
            <p:nvPr/>
          </p:nvSpPr>
          <p:spPr>
            <a:xfrm rot="1029073">
              <a:off x="1467944" y="979452"/>
              <a:ext cx="214264" cy="208649"/>
            </a:xfrm>
            <a:custGeom>
              <a:avLst/>
              <a:gdLst/>
              <a:ahLst/>
              <a:cxnLst/>
              <a:rect l="l" t="t" r="r" b="b"/>
              <a:pathLst>
                <a:path w="2135" h="2079" extrusionOk="0">
                  <a:moveTo>
                    <a:pt x="1067" y="1"/>
                  </a:moveTo>
                  <a:cubicBezTo>
                    <a:pt x="450" y="1"/>
                    <a:pt x="0" y="450"/>
                    <a:pt x="0" y="1012"/>
                  </a:cubicBezTo>
                  <a:cubicBezTo>
                    <a:pt x="0" y="1630"/>
                    <a:pt x="450" y="2079"/>
                    <a:pt x="1067" y="2079"/>
                  </a:cubicBezTo>
                  <a:cubicBezTo>
                    <a:pt x="1629" y="2079"/>
                    <a:pt x="2135" y="1630"/>
                    <a:pt x="2135" y="1012"/>
                  </a:cubicBezTo>
                  <a:cubicBezTo>
                    <a:pt x="2078" y="450"/>
                    <a:pt x="162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1"/>
            <p:cNvSpPr/>
            <p:nvPr/>
          </p:nvSpPr>
          <p:spPr>
            <a:xfrm rot="1029073">
              <a:off x="1465946" y="992706"/>
              <a:ext cx="191684" cy="191688"/>
            </a:xfrm>
            <a:custGeom>
              <a:avLst/>
              <a:gdLst/>
              <a:ahLst/>
              <a:cxnLst/>
              <a:rect l="l" t="t" r="r" b="b"/>
              <a:pathLst>
                <a:path w="1910" h="1910" extrusionOk="0">
                  <a:moveTo>
                    <a:pt x="225" y="225"/>
                  </a:moveTo>
                  <a:cubicBezTo>
                    <a:pt x="57" y="393"/>
                    <a:pt x="0" y="618"/>
                    <a:pt x="0" y="843"/>
                  </a:cubicBezTo>
                  <a:cubicBezTo>
                    <a:pt x="0" y="1461"/>
                    <a:pt x="450" y="1910"/>
                    <a:pt x="1067" y="1910"/>
                  </a:cubicBezTo>
                  <a:cubicBezTo>
                    <a:pt x="1292" y="1910"/>
                    <a:pt x="1517" y="1854"/>
                    <a:pt x="1685" y="1685"/>
                  </a:cubicBezTo>
                  <a:cubicBezTo>
                    <a:pt x="1798" y="1517"/>
                    <a:pt x="1910" y="1292"/>
                    <a:pt x="1910" y="1067"/>
                  </a:cubicBezTo>
                  <a:cubicBezTo>
                    <a:pt x="1910" y="506"/>
                    <a:pt x="1404" y="0"/>
                    <a:pt x="843" y="56"/>
                  </a:cubicBezTo>
                  <a:cubicBezTo>
                    <a:pt x="618" y="0"/>
                    <a:pt x="394" y="113"/>
                    <a:pt x="225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1"/>
            <p:cNvSpPr/>
            <p:nvPr/>
          </p:nvSpPr>
          <p:spPr>
            <a:xfrm rot="1029073">
              <a:off x="1478593" y="994614"/>
              <a:ext cx="180444" cy="180448"/>
            </a:xfrm>
            <a:custGeom>
              <a:avLst/>
              <a:gdLst/>
              <a:ahLst/>
              <a:cxnLst/>
              <a:rect l="l" t="t" r="r" b="b"/>
              <a:pathLst>
                <a:path w="1798" h="1798" extrusionOk="0">
                  <a:moveTo>
                    <a:pt x="1629" y="1573"/>
                  </a:moveTo>
                  <a:cubicBezTo>
                    <a:pt x="1742" y="1404"/>
                    <a:pt x="1798" y="1236"/>
                    <a:pt x="1798" y="1067"/>
                  </a:cubicBezTo>
                  <a:cubicBezTo>
                    <a:pt x="1798" y="506"/>
                    <a:pt x="1292" y="0"/>
                    <a:pt x="731" y="56"/>
                  </a:cubicBezTo>
                  <a:cubicBezTo>
                    <a:pt x="506" y="0"/>
                    <a:pt x="338" y="113"/>
                    <a:pt x="169" y="225"/>
                  </a:cubicBezTo>
                  <a:cubicBezTo>
                    <a:pt x="57" y="337"/>
                    <a:pt x="1" y="562"/>
                    <a:pt x="1" y="730"/>
                  </a:cubicBezTo>
                  <a:cubicBezTo>
                    <a:pt x="1" y="1292"/>
                    <a:pt x="506" y="1798"/>
                    <a:pt x="1068" y="1798"/>
                  </a:cubicBezTo>
                  <a:cubicBezTo>
                    <a:pt x="1292" y="1798"/>
                    <a:pt x="1461" y="1685"/>
                    <a:pt x="1629" y="1573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1"/>
            <p:cNvSpPr/>
            <p:nvPr/>
          </p:nvSpPr>
          <p:spPr>
            <a:xfrm>
              <a:off x="464462" y="287432"/>
              <a:ext cx="332685" cy="749790"/>
            </a:xfrm>
            <a:custGeom>
              <a:avLst/>
              <a:gdLst/>
              <a:ahLst/>
              <a:cxnLst/>
              <a:rect l="l" t="t" r="r" b="b"/>
              <a:pathLst>
                <a:path w="3315" h="7471" extrusionOk="0">
                  <a:moveTo>
                    <a:pt x="3314" y="1629"/>
                  </a:moveTo>
                  <a:lnTo>
                    <a:pt x="1" y="0"/>
                  </a:lnTo>
                  <a:lnTo>
                    <a:pt x="1" y="955"/>
                  </a:lnTo>
                  <a:lnTo>
                    <a:pt x="3314" y="2584"/>
                  </a:lnTo>
                  <a:close/>
                  <a:moveTo>
                    <a:pt x="3314" y="6459"/>
                  </a:moveTo>
                  <a:lnTo>
                    <a:pt x="1" y="4831"/>
                  </a:lnTo>
                  <a:lnTo>
                    <a:pt x="1" y="5842"/>
                  </a:lnTo>
                  <a:lnTo>
                    <a:pt x="3314" y="7470"/>
                  </a:lnTo>
                  <a:lnTo>
                    <a:pt x="3314" y="6459"/>
                  </a:lnTo>
                  <a:close/>
                  <a:moveTo>
                    <a:pt x="3314" y="4831"/>
                  </a:moveTo>
                  <a:lnTo>
                    <a:pt x="1" y="3258"/>
                  </a:lnTo>
                  <a:lnTo>
                    <a:pt x="1" y="4213"/>
                  </a:lnTo>
                  <a:lnTo>
                    <a:pt x="3314" y="5785"/>
                  </a:lnTo>
                  <a:lnTo>
                    <a:pt x="3314" y="4887"/>
                  </a:lnTo>
                  <a:close/>
                  <a:moveTo>
                    <a:pt x="3314" y="3258"/>
                  </a:moveTo>
                  <a:lnTo>
                    <a:pt x="1" y="1629"/>
                  </a:lnTo>
                  <a:lnTo>
                    <a:pt x="1" y="2584"/>
                  </a:lnTo>
                  <a:lnTo>
                    <a:pt x="3314" y="4213"/>
                  </a:lnTo>
                  <a:lnTo>
                    <a:pt x="3314" y="32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1"/>
            <p:cNvSpPr/>
            <p:nvPr/>
          </p:nvSpPr>
          <p:spPr>
            <a:xfrm rot="-1579503">
              <a:off x="1961877" y="1144599"/>
              <a:ext cx="282006" cy="282012"/>
            </a:xfrm>
            <a:custGeom>
              <a:avLst/>
              <a:gdLst/>
              <a:ahLst/>
              <a:cxnLst/>
              <a:rect l="l" t="t" r="r" b="b"/>
              <a:pathLst>
                <a:path w="2810" h="2810" extrusionOk="0">
                  <a:moveTo>
                    <a:pt x="1405" y="1"/>
                  </a:moveTo>
                  <a:cubicBezTo>
                    <a:pt x="619" y="1"/>
                    <a:pt x="1" y="619"/>
                    <a:pt x="1" y="1405"/>
                  </a:cubicBezTo>
                  <a:cubicBezTo>
                    <a:pt x="1" y="2135"/>
                    <a:pt x="619" y="2753"/>
                    <a:pt x="1405" y="2809"/>
                  </a:cubicBezTo>
                  <a:cubicBezTo>
                    <a:pt x="2135" y="2809"/>
                    <a:pt x="2809" y="2135"/>
                    <a:pt x="2809" y="1405"/>
                  </a:cubicBezTo>
                  <a:cubicBezTo>
                    <a:pt x="2809" y="619"/>
                    <a:pt x="2135" y="1"/>
                    <a:pt x="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1"/>
            <p:cNvSpPr/>
            <p:nvPr/>
          </p:nvSpPr>
          <p:spPr>
            <a:xfrm rot="-1579503">
              <a:off x="1971650" y="1161927"/>
              <a:ext cx="264945" cy="265051"/>
            </a:xfrm>
            <a:custGeom>
              <a:avLst/>
              <a:gdLst/>
              <a:ahLst/>
              <a:cxnLst/>
              <a:rect l="l" t="t" r="r" b="b"/>
              <a:pathLst>
                <a:path w="2640" h="2641" extrusionOk="0">
                  <a:moveTo>
                    <a:pt x="169" y="506"/>
                  </a:moveTo>
                  <a:cubicBezTo>
                    <a:pt x="56" y="730"/>
                    <a:pt x="0" y="955"/>
                    <a:pt x="0" y="1236"/>
                  </a:cubicBezTo>
                  <a:cubicBezTo>
                    <a:pt x="0" y="1966"/>
                    <a:pt x="618" y="2584"/>
                    <a:pt x="1348" y="2640"/>
                  </a:cubicBezTo>
                  <a:cubicBezTo>
                    <a:pt x="1797" y="2640"/>
                    <a:pt x="2190" y="2415"/>
                    <a:pt x="2415" y="2078"/>
                  </a:cubicBezTo>
                  <a:cubicBezTo>
                    <a:pt x="2584" y="1854"/>
                    <a:pt x="2640" y="1629"/>
                    <a:pt x="2584" y="1404"/>
                  </a:cubicBezTo>
                  <a:cubicBezTo>
                    <a:pt x="2584" y="618"/>
                    <a:pt x="1966" y="0"/>
                    <a:pt x="1180" y="0"/>
                  </a:cubicBezTo>
                  <a:cubicBezTo>
                    <a:pt x="786" y="0"/>
                    <a:pt x="393" y="169"/>
                    <a:pt x="169" y="5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1"/>
            <p:cNvSpPr/>
            <p:nvPr/>
          </p:nvSpPr>
          <p:spPr>
            <a:xfrm rot="-1579503">
              <a:off x="2011285" y="1219158"/>
              <a:ext cx="157863" cy="157967"/>
            </a:xfrm>
            <a:custGeom>
              <a:avLst/>
              <a:gdLst/>
              <a:ahLst/>
              <a:cxnLst/>
              <a:rect l="l" t="t" r="r" b="b"/>
              <a:pathLst>
                <a:path w="1573" h="1574" extrusionOk="0">
                  <a:moveTo>
                    <a:pt x="787" y="1"/>
                  </a:moveTo>
                  <a:cubicBezTo>
                    <a:pt x="337" y="1"/>
                    <a:pt x="0" y="338"/>
                    <a:pt x="0" y="787"/>
                  </a:cubicBezTo>
                  <a:cubicBezTo>
                    <a:pt x="0" y="1236"/>
                    <a:pt x="337" y="1573"/>
                    <a:pt x="787" y="1573"/>
                  </a:cubicBezTo>
                  <a:cubicBezTo>
                    <a:pt x="1236" y="1573"/>
                    <a:pt x="1573" y="1236"/>
                    <a:pt x="1573" y="787"/>
                  </a:cubicBezTo>
                  <a:cubicBezTo>
                    <a:pt x="1573" y="338"/>
                    <a:pt x="1236" y="1"/>
                    <a:pt x="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1"/>
            <p:cNvSpPr/>
            <p:nvPr/>
          </p:nvSpPr>
          <p:spPr>
            <a:xfrm rot="-1579503">
              <a:off x="2014832" y="1197501"/>
              <a:ext cx="163583" cy="16358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843" y="0"/>
                  </a:moveTo>
                  <a:cubicBezTo>
                    <a:pt x="394" y="0"/>
                    <a:pt x="1" y="393"/>
                    <a:pt x="1" y="843"/>
                  </a:cubicBezTo>
                  <a:cubicBezTo>
                    <a:pt x="1" y="1236"/>
                    <a:pt x="394" y="1629"/>
                    <a:pt x="843" y="1629"/>
                  </a:cubicBezTo>
                  <a:cubicBezTo>
                    <a:pt x="1236" y="1629"/>
                    <a:pt x="1629" y="1236"/>
                    <a:pt x="1629" y="843"/>
                  </a:cubicBezTo>
                  <a:cubicBezTo>
                    <a:pt x="1629" y="393"/>
                    <a:pt x="1236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1"/>
            <p:cNvSpPr/>
            <p:nvPr/>
          </p:nvSpPr>
          <p:spPr>
            <a:xfrm rot="-1579503">
              <a:off x="2019450" y="1217248"/>
              <a:ext cx="146623" cy="146726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169" y="169"/>
                  </a:moveTo>
                  <a:cubicBezTo>
                    <a:pt x="57" y="282"/>
                    <a:pt x="1" y="450"/>
                    <a:pt x="1" y="675"/>
                  </a:cubicBezTo>
                  <a:cubicBezTo>
                    <a:pt x="1" y="1068"/>
                    <a:pt x="394" y="1461"/>
                    <a:pt x="843" y="1461"/>
                  </a:cubicBezTo>
                  <a:cubicBezTo>
                    <a:pt x="1011" y="1461"/>
                    <a:pt x="1180" y="1405"/>
                    <a:pt x="1292" y="1293"/>
                  </a:cubicBezTo>
                  <a:cubicBezTo>
                    <a:pt x="1405" y="1124"/>
                    <a:pt x="1461" y="956"/>
                    <a:pt x="1461" y="787"/>
                  </a:cubicBezTo>
                  <a:cubicBezTo>
                    <a:pt x="1461" y="338"/>
                    <a:pt x="1124" y="1"/>
                    <a:pt x="675" y="1"/>
                  </a:cubicBezTo>
                  <a:cubicBezTo>
                    <a:pt x="506" y="1"/>
                    <a:pt x="338" y="57"/>
                    <a:pt x="169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1"/>
            <p:cNvSpPr/>
            <p:nvPr/>
          </p:nvSpPr>
          <p:spPr>
            <a:xfrm rot="-1579503">
              <a:off x="2027593" y="1215344"/>
              <a:ext cx="135383" cy="135386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236" y="1180"/>
                  </a:moveTo>
                  <a:cubicBezTo>
                    <a:pt x="1293" y="1068"/>
                    <a:pt x="1349" y="956"/>
                    <a:pt x="1349" y="787"/>
                  </a:cubicBezTo>
                  <a:cubicBezTo>
                    <a:pt x="1349" y="338"/>
                    <a:pt x="1012" y="1"/>
                    <a:pt x="563" y="1"/>
                  </a:cubicBezTo>
                  <a:cubicBezTo>
                    <a:pt x="394" y="1"/>
                    <a:pt x="226" y="57"/>
                    <a:pt x="113" y="113"/>
                  </a:cubicBezTo>
                  <a:cubicBezTo>
                    <a:pt x="57" y="225"/>
                    <a:pt x="1" y="394"/>
                    <a:pt x="1" y="506"/>
                  </a:cubicBezTo>
                  <a:cubicBezTo>
                    <a:pt x="1" y="956"/>
                    <a:pt x="338" y="1293"/>
                    <a:pt x="787" y="1349"/>
                  </a:cubicBezTo>
                  <a:cubicBezTo>
                    <a:pt x="956" y="1293"/>
                    <a:pt x="1124" y="1293"/>
                    <a:pt x="1236" y="1180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29" y="3301651"/>
            <a:ext cx="2458745" cy="1536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" name="Google Shape;13783;p38"/>
          <p:cNvSpPr txBox="1">
            <a:spLocks noGrp="1"/>
          </p:cNvSpPr>
          <p:nvPr>
            <p:ph type="title"/>
          </p:nvPr>
        </p:nvSpPr>
        <p:spPr>
          <a:xfrm>
            <a:off x="883733" y="444776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 smtClean="0"/>
              <a:t>Table of contents</a:t>
            </a:r>
            <a:endParaRPr sz="3200" dirty="0"/>
          </a:p>
        </p:txBody>
      </p:sp>
      <p:grpSp>
        <p:nvGrpSpPr>
          <p:cNvPr id="13792" name="Google Shape;13792;p38"/>
          <p:cNvGrpSpPr/>
          <p:nvPr/>
        </p:nvGrpSpPr>
        <p:grpSpPr>
          <a:xfrm>
            <a:off x="1063253" y="4521513"/>
            <a:ext cx="300558" cy="283271"/>
            <a:chOff x="1063253" y="4521513"/>
            <a:chExt cx="300558" cy="283271"/>
          </a:xfrm>
        </p:grpSpPr>
        <p:sp>
          <p:nvSpPr>
            <p:cNvPr id="13793" name="Google Shape;13793;p38"/>
            <p:cNvSpPr/>
            <p:nvPr/>
          </p:nvSpPr>
          <p:spPr>
            <a:xfrm flipH="1">
              <a:off x="1063254" y="4521513"/>
              <a:ext cx="300557" cy="283271"/>
            </a:xfrm>
            <a:custGeom>
              <a:avLst/>
              <a:gdLst/>
              <a:ahLst/>
              <a:cxnLst/>
              <a:rect l="l" t="t" r="r" b="b"/>
              <a:pathLst>
                <a:path w="2921" h="2753" extrusionOk="0">
                  <a:moveTo>
                    <a:pt x="450" y="1910"/>
                  </a:moveTo>
                  <a:cubicBezTo>
                    <a:pt x="0" y="955"/>
                    <a:pt x="955" y="1"/>
                    <a:pt x="1910" y="338"/>
                  </a:cubicBezTo>
                  <a:cubicBezTo>
                    <a:pt x="2921" y="731"/>
                    <a:pt x="2921" y="2079"/>
                    <a:pt x="1966" y="2528"/>
                  </a:cubicBezTo>
                  <a:cubicBezTo>
                    <a:pt x="1404" y="2753"/>
                    <a:pt x="730" y="2528"/>
                    <a:pt x="450" y="19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4" name="Google Shape;13794;p38"/>
            <p:cNvSpPr/>
            <p:nvPr/>
          </p:nvSpPr>
          <p:spPr>
            <a:xfrm flipH="1">
              <a:off x="1063253" y="4544665"/>
              <a:ext cx="242833" cy="225444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573"/>
                  </a:moveTo>
                  <a:cubicBezTo>
                    <a:pt x="1" y="1124"/>
                    <a:pt x="226" y="618"/>
                    <a:pt x="619" y="450"/>
                  </a:cubicBezTo>
                  <a:cubicBezTo>
                    <a:pt x="1630" y="0"/>
                    <a:pt x="2360" y="1517"/>
                    <a:pt x="1349" y="2022"/>
                  </a:cubicBezTo>
                  <a:cubicBezTo>
                    <a:pt x="900" y="2191"/>
                    <a:pt x="394" y="2022"/>
                    <a:pt x="169" y="1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38"/>
            <p:cNvSpPr/>
            <p:nvPr/>
          </p:nvSpPr>
          <p:spPr>
            <a:xfrm flipH="1">
              <a:off x="1132605" y="4590865"/>
              <a:ext cx="167616" cy="179244"/>
            </a:xfrm>
            <a:custGeom>
              <a:avLst/>
              <a:gdLst/>
              <a:ahLst/>
              <a:cxnLst/>
              <a:rect l="l" t="t" r="r" b="b"/>
              <a:pathLst>
                <a:path w="1629" h="1742" extrusionOk="0">
                  <a:moveTo>
                    <a:pt x="112" y="1124"/>
                  </a:moveTo>
                  <a:cubicBezTo>
                    <a:pt x="0" y="843"/>
                    <a:pt x="56" y="562"/>
                    <a:pt x="225" y="281"/>
                  </a:cubicBezTo>
                  <a:cubicBezTo>
                    <a:pt x="281" y="225"/>
                    <a:pt x="337" y="169"/>
                    <a:pt x="449" y="169"/>
                  </a:cubicBezTo>
                  <a:cubicBezTo>
                    <a:pt x="843" y="1"/>
                    <a:pt x="1348" y="169"/>
                    <a:pt x="1517" y="562"/>
                  </a:cubicBezTo>
                  <a:cubicBezTo>
                    <a:pt x="1629" y="843"/>
                    <a:pt x="1629" y="1124"/>
                    <a:pt x="1460" y="1405"/>
                  </a:cubicBezTo>
                  <a:cubicBezTo>
                    <a:pt x="1404" y="1461"/>
                    <a:pt x="1292" y="1517"/>
                    <a:pt x="1236" y="1573"/>
                  </a:cubicBezTo>
                  <a:cubicBezTo>
                    <a:pt x="786" y="1742"/>
                    <a:pt x="337" y="1517"/>
                    <a:pt x="112" y="11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6" name="Google Shape;13796;p38"/>
            <p:cNvSpPr/>
            <p:nvPr/>
          </p:nvSpPr>
          <p:spPr>
            <a:xfrm flipH="1">
              <a:off x="1155653" y="4619779"/>
              <a:ext cx="115757" cy="109892"/>
            </a:xfrm>
            <a:custGeom>
              <a:avLst/>
              <a:gdLst/>
              <a:ahLst/>
              <a:cxnLst/>
              <a:rect l="l" t="t" r="r" b="b"/>
              <a:pathLst>
                <a:path w="1125" h="1068" extrusionOk="0">
                  <a:moveTo>
                    <a:pt x="563" y="1068"/>
                  </a:moveTo>
                  <a:cubicBezTo>
                    <a:pt x="226" y="1011"/>
                    <a:pt x="1" y="674"/>
                    <a:pt x="57" y="337"/>
                  </a:cubicBezTo>
                  <a:cubicBezTo>
                    <a:pt x="57" y="225"/>
                    <a:pt x="113" y="113"/>
                    <a:pt x="226" y="0"/>
                  </a:cubicBezTo>
                  <a:cubicBezTo>
                    <a:pt x="169" y="57"/>
                    <a:pt x="169" y="169"/>
                    <a:pt x="113" y="225"/>
                  </a:cubicBezTo>
                  <a:cubicBezTo>
                    <a:pt x="57" y="562"/>
                    <a:pt x="282" y="899"/>
                    <a:pt x="675" y="955"/>
                  </a:cubicBezTo>
                  <a:cubicBezTo>
                    <a:pt x="843" y="955"/>
                    <a:pt x="1012" y="899"/>
                    <a:pt x="1124" y="787"/>
                  </a:cubicBezTo>
                  <a:cubicBezTo>
                    <a:pt x="1012" y="955"/>
                    <a:pt x="787" y="1068"/>
                    <a:pt x="563" y="1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7" name="Google Shape;13797;p38"/>
          <p:cNvGrpSpPr/>
          <p:nvPr/>
        </p:nvGrpSpPr>
        <p:grpSpPr>
          <a:xfrm flipH="1">
            <a:off x="6926750" y="230975"/>
            <a:ext cx="2217259" cy="1181032"/>
            <a:chOff x="0" y="429925"/>
            <a:chExt cx="2217259" cy="1181032"/>
          </a:xfrm>
        </p:grpSpPr>
        <p:sp>
          <p:nvSpPr>
            <p:cNvPr id="13798" name="Google Shape;13798;p38"/>
            <p:cNvSpPr/>
            <p:nvPr/>
          </p:nvSpPr>
          <p:spPr>
            <a:xfrm>
              <a:off x="0" y="504437"/>
              <a:ext cx="704555" cy="1106520"/>
            </a:xfrm>
            <a:custGeom>
              <a:avLst/>
              <a:gdLst/>
              <a:ahLst/>
              <a:cxnLst/>
              <a:rect l="l" t="t" r="r" b="b"/>
              <a:pathLst>
                <a:path w="9777" h="15355" extrusionOk="0">
                  <a:moveTo>
                    <a:pt x="6633" y="0"/>
                  </a:moveTo>
                  <a:lnTo>
                    <a:pt x="0" y="6051"/>
                  </a:lnTo>
                  <a:lnTo>
                    <a:pt x="0" y="15354"/>
                  </a:lnTo>
                  <a:lnTo>
                    <a:pt x="9777" y="34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38"/>
            <p:cNvSpPr/>
            <p:nvPr/>
          </p:nvSpPr>
          <p:spPr>
            <a:xfrm>
              <a:off x="0" y="518417"/>
              <a:ext cx="645608" cy="988553"/>
            </a:xfrm>
            <a:custGeom>
              <a:avLst/>
              <a:gdLst/>
              <a:ahLst/>
              <a:cxnLst/>
              <a:rect l="l" t="t" r="r" b="b"/>
              <a:pathLst>
                <a:path w="8959" h="13718" extrusionOk="0">
                  <a:moveTo>
                    <a:pt x="6417" y="0"/>
                  </a:moveTo>
                  <a:lnTo>
                    <a:pt x="0" y="5857"/>
                  </a:lnTo>
                  <a:lnTo>
                    <a:pt x="0" y="13717"/>
                  </a:lnTo>
                  <a:lnTo>
                    <a:pt x="8958" y="2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0" name="Google Shape;13800;p38"/>
            <p:cNvSpPr/>
            <p:nvPr/>
          </p:nvSpPr>
          <p:spPr>
            <a:xfrm>
              <a:off x="0" y="563384"/>
              <a:ext cx="645608" cy="943586"/>
            </a:xfrm>
            <a:custGeom>
              <a:avLst/>
              <a:gdLst/>
              <a:ahLst/>
              <a:cxnLst/>
              <a:rect l="l" t="t" r="r" b="b"/>
              <a:pathLst>
                <a:path w="8959" h="13094" extrusionOk="0">
                  <a:moveTo>
                    <a:pt x="6977" y="1"/>
                  </a:moveTo>
                  <a:lnTo>
                    <a:pt x="0" y="6396"/>
                  </a:lnTo>
                  <a:lnTo>
                    <a:pt x="0" y="13093"/>
                  </a:lnTo>
                  <a:lnTo>
                    <a:pt x="8958" y="219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1" name="Google Shape;13801;p38"/>
            <p:cNvSpPr/>
            <p:nvPr/>
          </p:nvSpPr>
          <p:spPr>
            <a:xfrm>
              <a:off x="0" y="1326881"/>
              <a:ext cx="116453" cy="180084"/>
            </a:xfrm>
            <a:custGeom>
              <a:avLst/>
              <a:gdLst/>
              <a:ahLst/>
              <a:cxnLst/>
              <a:rect l="l" t="t" r="r" b="b"/>
              <a:pathLst>
                <a:path w="1616" h="2499" extrusionOk="0">
                  <a:moveTo>
                    <a:pt x="0" y="0"/>
                  </a:moveTo>
                  <a:lnTo>
                    <a:pt x="0" y="2498"/>
                  </a:lnTo>
                  <a:lnTo>
                    <a:pt x="1615" y="51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38"/>
            <p:cNvSpPr/>
            <p:nvPr/>
          </p:nvSpPr>
          <p:spPr>
            <a:xfrm rot="451037">
              <a:off x="1722525" y="613633"/>
              <a:ext cx="460980" cy="546301"/>
            </a:xfrm>
            <a:custGeom>
              <a:avLst/>
              <a:gdLst/>
              <a:ahLst/>
              <a:cxnLst/>
              <a:rect l="l" t="t" r="r" b="b"/>
              <a:pathLst>
                <a:path w="6397" h="7581" extrusionOk="0">
                  <a:moveTo>
                    <a:pt x="3274" y="1"/>
                  </a:moveTo>
                  <a:lnTo>
                    <a:pt x="3123" y="108"/>
                  </a:lnTo>
                  <a:lnTo>
                    <a:pt x="151" y="1809"/>
                  </a:lnTo>
                  <a:lnTo>
                    <a:pt x="0" y="1896"/>
                  </a:lnTo>
                  <a:lnTo>
                    <a:pt x="0" y="2089"/>
                  </a:lnTo>
                  <a:lnTo>
                    <a:pt x="0" y="5513"/>
                  </a:lnTo>
                  <a:lnTo>
                    <a:pt x="0" y="5686"/>
                  </a:lnTo>
                  <a:lnTo>
                    <a:pt x="151" y="5772"/>
                  </a:lnTo>
                  <a:lnTo>
                    <a:pt x="3123" y="7495"/>
                  </a:lnTo>
                  <a:lnTo>
                    <a:pt x="3274" y="7581"/>
                  </a:lnTo>
                  <a:lnTo>
                    <a:pt x="3424" y="7495"/>
                  </a:lnTo>
                  <a:lnTo>
                    <a:pt x="6396" y="5772"/>
                  </a:lnTo>
                  <a:lnTo>
                    <a:pt x="6095" y="5255"/>
                  </a:lnTo>
                  <a:lnTo>
                    <a:pt x="3274" y="6892"/>
                  </a:lnTo>
                  <a:lnTo>
                    <a:pt x="1034" y="5341"/>
                  </a:lnTo>
                  <a:lnTo>
                    <a:pt x="1034" y="2262"/>
                  </a:lnTo>
                  <a:lnTo>
                    <a:pt x="3274" y="711"/>
                  </a:lnTo>
                  <a:lnTo>
                    <a:pt x="6095" y="2348"/>
                  </a:lnTo>
                  <a:lnTo>
                    <a:pt x="6396" y="1809"/>
                  </a:lnTo>
                  <a:lnTo>
                    <a:pt x="3424" y="108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3" name="Google Shape;13803;p38"/>
            <p:cNvSpPr/>
            <p:nvPr/>
          </p:nvSpPr>
          <p:spPr>
            <a:xfrm rot="451037">
              <a:off x="1216036" y="792144"/>
              <a:ext cx="533906" cy="65216"/>
            </a:xfrm>
            <a:custGeom>
              <a:avLst/>
              <a:gdLst/>
              <a:ahLst/>
              <a:cxnLst/>
              <a:rect l="l" t="t" r="r" b="b"/>
              <a:pathLst>
                <a:path w="7409" h="905" extrusionOk="0">
                  <a:moveTo>
                    <a:pt x="7408" y="905"/>
                  </a:moveTo>
                  <a:lnTo>
                    <a:pt x="7408" y="0"/>
                  </a:lnTo>
                  <a:lnTo>
                    <a:pt x="1" y="0"/>
                  </a:lnTo>
                  <a:lnTo>
                    <a:pt x="1" y="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4" name="Google Shape;13804;p38"/>
            <p:cNvSpPr/>
            <p:nvPr/>
          </p:nvSpPr>
          <p:spPr>
            <a:xfrm rot="451037">
              <a:off x="722275" y="678076"/>
              <a:ext cx="498163" cy="159905"/>
            </a:xfrm>
            <a:custGeom>
              <a:avLst/>
              <a:gdLst/>
              <a:ahLst/>
              <a:cxnLst/>
              <a:rect l="l" t="t" r="r" b="b"/>
              <a:pathLst>
                <a:path w="6913" h="2219" extrusionOk="0">
                  <a:moveTo>
                    <a:pt x="6913" y="2218"/>
                  </a:moveTo>
                  <a:lnTo>
                    <a:pt x="6913" y="0"/>
                  </a:lnTo>
                  <a:lnTo>
                    <a:pt x="0" y="0"/>
                  </a:lnTo>
                  <a:lnTo>
                    <a:pt x="0" y="22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5" name="Google Shape;13805;p38"/>
            <p:cNvSpPr/>
            <p:nvPr/>
          </p:nvSpPr>
          <p:spPr>
            <a:xfrm rot="451037">
              <a:off x="723896" y="653409"/>
              <a:ext cx="121064" cy="159905"/>
            </a:xfrm>
            <a:custGeom>
              <a:avLst/>
              <a:gdLst/>
              <a:ahLst/>
              <a:cxnLst/>
              <a:rect l="l" t="t" r="r" b="b"/>
              <a:pathLst>
                <a:path w="1680" h="2219" extrusionOk="0">
                  <a:moveTo>
                    <a:pt x="1077" y="0"/>
                  </a:moveTo>
                  <a:lnTo>
                    <a:pt x="0" y="0"/>
                  </a:lnTo>
                  <a:lnTo>
                    <a:pt x="0" y="2218"/>
                  </a:lnTo>
                  <a:lnTo>
                    <a:pt x="1615" y="2218"/>
                  </a:lnTo>
                  <a:lnTo>
                    <a:pt x="1615" y="2154"/>
                  </a:lnTo>
                  <a:cubicBezTo>
                    <a:pt x="1680" y="1400"/>
                    <a:pt x="1486" y="646"/>
                    <a:pt x="1077" y="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6" name="Google Shape;13806;p38"/>
            <p:cNvSpPr/>
            <p:nvPr/>
          </p:nvSpPr>
          <p:spPr>
            <a:xfrm>
              <a:off x="268432" y="429925"/>
              <a:ext cx="527714" cy="527714"/>
            </a:xfrm>
            <a:custGeom>
              <a:avLst/>
              <a:gdLst/>
              <a:ahLst/>
              <a:cxnLst/>
              <a:rect l="l" t="t" r="r" b="b"/>
              <a:pathLst>
                <a:path w="7323" h="7323" extrusionOk="0">
                  <a:moveTo>
                    <a:pt x="3920" y="151"/>
                  </a:moveTo>
                  <a:cubicBezTo>
                    <a:pt x="5858" y="302"/>
                    <a:pt x="7322" y="1982"/>
                    <a:pt x="7171" y="3920"/>
                  </a:cubicBezTo>
                  <a:cubicBezTo>
                    <a:pt x="7021" y="5858"/>
                    <a:pt x="5341" y="7322"/>
                    <a:pt x="3403" y="7172"/>
                  </a:cubicBezTo>
                  <a:cubicBezTo>
                    <a:pt x="1465" y="7021"/>
                    <a:pt x="0" y="5341"/>
                    <a:pt x="151" y="3403"/>
                  </a:cubicBezTo>
                  <a:cubicBezTo>
                    <a:pt x="302" y="1465"/>
                    <a:pt x="1982" y="1"/>
                    <a:pt x="3920" y="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7" name="Google Shape;13807;p38"/>
            <p:cNvSpPr/>
            <p:nvPr/>
          </p:nvSpPr>
          <p:spPr>
            <a:xfrm>
              <a:off x="294806" y="464082"/>
              <a:ext cx="493556" cy="493556"/>
            </a:xfrm>
            <a:custGeom>
              <a:avLst/>
              <a:gdLst/>
              <a:ahLst/>
              <a:cxnLst/>
              <a:rect l="l" t="t" r="r" b="b"/>
              <a:pathLst>
                <a:path w="6849" h="6849" extrusionOk="0">
                  <a:moveTo>
                    <a:pt x="6482" y="1702"/>
                  </a:moveTo>
                  <a:cubicBezTo>
                    <a:pt x="6741" y="2240"/>
                    <a:pt x="6848" y="2843"/>
                    <a:pt x="6805" y="3446"/>
                  </a:cubicBezTo>
                  <a:cubicBezTo>
                    <a:pt x="6655" y="5384"/>
                    <a:pt x="4975" y="6848"/>
                    <a:pt x="3037" y="6698"/>
                  </a:cubicBezTo>
                  <a:cubicBezTo>
                    <a:pt x="1960" y="6611"/>
                    <a:pt x="970" y="6051"/>
                    <a:pt x="367" y="5147"/>
                  </a:cubicBezTo>
                  <a:cubicBezTo>
                    <a:pt x="108" y="4609"/>
                    <a:pt x="0" y="4006"/>
                    <a:pt x="44" y="3403"/>
                  </a:cubicBezTo>
                  <a:cubicBezTo>
                    <a:pt x="194" y="1465"/>
                    <a:pt x="1874" y="0"/>
                    <a:pt x="3812" y="151"/>
                  </a:cubicBezTo>
                  <a:cubicBezTo>
                    <a:pt x="4889" y="216"/>
                    <a:pt x="5879" y="797"/>
                    <a:pt x="6482" y="1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8" name="Google Shape;13808;p38"/>
            <p:cNvSpPr/>
            <p:nvPr/>
          </p:nvSpPr>
          <p:spPr>
            <a:xfrm>
              <a:off x="373931" y="563384"/>
              <a:ext cx="329037" cy="329037"/>
            </a:xfrm>
            <a:custGeom>
              <a:avLst/>
              <a:gdLst/>
              <a:ahLst/>
              <a:cxnLst/>
              <a:rect l="l" t="t" r="r" b="b"/>
              <a:pathLst>
                <a:path w="4566" h="4566" extrusionOk="0">
                  <a:moveTo>
                    <a:pt x="3575" y="733"/>
                  </a:moveTo>
                  <a:cubicBezTo>
                    <a:pt x="4437" y="1443"/>
                    <a:pt x="4566" y="2714"/>
                    <a:pt x="3855" y="3597"/>
                  </a:cubicBezTo>
                  <a:cubicBezTo>
                    <a:pt x="3123" y="4458"/>
                    <a:pt x="1853" y="4566"/>
                    <a:pt x="970" y="3855"/>
                  </a:cubicBezTo>
                  <a:cubicBezTo>
                    <a:pt x="108" y="3145"/>
                    <a:pt x="1" y="1852"/>
                    <a:pt x="711" y="991"/>
                  </a:cubicBezTo>
                  <a:cubicBezTo>
                    <a:pt x="1422" y="130"/>
                    <a:pt x="2714" y="1"/>
                    <a:pt x="3575" y="7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9" name="Google Shape;13809;p38"/>
            <p:cNvSpPr/>
            <p:nvPr/>
          </p:nvSpPr>
          <p:spPr>
            <a:xfrm>
              <a:off x="380128" y="541693"/>
              <a:ext cx="304248" cy="304176"/>
            </a:xfrm>
            <a:custGeom>
              <a:avLst/>
              <a:gdLst/>
              <a:ahLst/>
              <a:cxnLst/>
              <a:rect l="l" t="t" r="r" b="b"/>
              <a:pathLst>
                <a:path w="4222" h="4221" extrusionOk="0">
                  <a:moveTo>
                    <a:pt x="2262" y="86"/>
                  </a:moveTo>
                  <a:cubicBezTo>
                    <a:pt x="3382" y="172"/>
                    <a:pt x="4222" y="1141"/>
                    <a:pt x="4135" y="2261"/>
                  </a:cubicBezTo>
                  <a:cubicBezTo>
                    <a:pt x="4071" y="3381"/>
                    <a:pt x="3080" y="4221"/>
                    <a:pt x="1960" y="4156"/>
                  </a:cubicBezTo>
                  <a:cubicBezTo>
                    <a:pt x="841" y="4070"/>
                    <a:pt x="1" y="3079"/>
                    <a:pt x="87" y="1960"/>
                  </a:cubicBezTo>
                  <a:cubicBezTo>
                    <a:pt x="152" y="840"/>
                    <a:pt x="1142" y="0"/>
                    <a:pt x="2262" y="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0" name="Google Shape;13810;p38"/>
            <p:cNvSpPr/>
            <p:nvPr/>
          </p:nvSpPr>
          <p:spPr>
            <a:xfrm>
              <a:off x="409674" y="571167"/>
              <a:ext cx="271604" cy="274702"/>
            </a:xfrm>
            <a:custGeom>
              <a:avLst/>
              <a:gdLst/>
              <a:ahLst/>
              <a:cxnLst/>
              <a:rect l="l" t="t" r="r" b="b"/>
              <a:pathLst>
                <a:path w="3769" h="3812" extrusionOk="0">
                  <a:moveTo>
                    <a:pt x="3402" y="582"/>
                  </a:moveTo>
                  <a:cubicBezTo>
                    <a:pt x="3661" y="969"/>
                    <a:pt x="3769" y="1400"/>
                    <a:pt x="3725" y="1852"/>
                  </a:cubicBezTo>
                  <a:cubicBezTo>
                    <a:pt x="3661" y="2972"/>
                    <a:pt x="2670" y="3812"/>
                    <a:pt x="1550" y="3726"/>
                  </a:cubicBezTo>
                  <a:cubicBezTo>
                    <a:pt x="1120" y="3704"/>
                    <a:pt x="689" y="3532"/>
                    <a:pt x="366" y="3230"/>
                  </a:cubicBezTo>
                  <a:cubicBezTo>
                    <a:pt x="108" y="2864"/>
                    <a:pt x="0" y="2412"/>
                    <a:pt x="43" y="1981"/>
                  </a:cubicBezTo>
                  <a:cubicBezTo>
                    <a:pt x="108" y="840"/>
                    <a:pt x="1098" y="0"/>
                    <a:pt x="2218" y="86"/>
                  </a:cubicBezTo>
                  <a:cubicBezTo>
                    <a:pt x="2649" y="129"/>
                    <a:pt x="3079" y="302"/>
                    <a:pt x="3402" y="58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1" name="Google Shape;13811;p38"/>
            <p:cNvSpPr/>
            <p:nvPr/>
          </p:nvSpPr>
          <p:spPr>
            <a:xfrm>
              <a:off x="411187" y="572680"/>
              <a:ext cx="253011" cy="251498"/>
            </a:xfrm>
            <a:custGeom>
              <a:avLst/>
              <a:gdLst/>
              <a:ahLst/>
              <a:cxnLst/>
              <a:rect l="l" t="t" r="r" b="b"/>
              <a:pathLst>
                <a:path w="3511" h="3490" extrusionOk="0">
                  <a:moveTo>
                    <a:pt x="216" y="2994"/>
                  </a:moveTo>
                  <a:cubicBezTo>
                    <a:pt x="65" y="2671"/>
                    <a:pt x="1" y="2326"/>
                    <a:pt x="22" y="1960"/>
                  </a:cubicBezTo>
                  <a:cubicBezTo>
                    <a:pt x="87" y="841"/>
                    <a:pt x="1077" y="1"/>
                    <a:pt x="2197" y="87"/>
                  </a:cubicBezTo>
                  <a:cubicBezTo>
                    <a:pt x="2606" y="108"/>
                    <a:pt x="2972" y="259"/>
                    <a:pt x="3295" y="496"/>
                  </a:cubicBezTo>
                  <a:cubicBezTo>
                    <a:pt x="3446" y="819"/>
                    <a:pt x="3511" y="1164"/>
                    <a:pt x="3489" y="1530"/>
                  </a:cubicBezTo>
                  <a:cubicBezTo>
                    <a:pt x="3403" y="2649"/>
                    <a:pt x="2434" y="3489"/>
                    <a:pt x="1314" y="3403"/>
                  </a:cubicBezTo>
                  <a:cubicBezTo>
                    <a:pt x="905" y="3382"/>
                    <a:pt x="517" y="3231"/>
                    <a:pt x="216" y="2994"/>
                  </a:cubicBezTo>
                  <a:close/>
                </a:path>
              </a:pathLst>
            </a:custGeom>
            <a:solidFill>
              <a:srgbClr val="EFF0F1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3460;p35"/>
          <p:cNvSpPr/>
          <p:nvPr/>
        </p:nvSpPr>
        <p:spPr>
          <a:xfrm>
            <a:off x="1220905" y="1502455"/>
            <a:ext cx="674011" cy="6740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62;p35"/>
          <p:cNvSpPr txBox="1">
            <a:spLocks/>
          </p:cNvSpPr>
          <p:nvPr/>
        </p:nvSpPr>
        <p:spPr>
          <a:xfrm>
            <a:off x="930039" y="1490907"/>
            <a:ext cx="1241885" cy="74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bg-BG" sz="3200" dirty="0"/>
              <a:t>1</a:t>
            </a:r>
            <a:endParaRPr lang="e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123767" y="1633431"/>
            <a:ext cx="139974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About us</a:t>
            </a:r>
            <a:endParaRPr lang="bg-BG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5" name="Google Shape;13460;p35"/>
          <p:cNvSpPr/>
          <p:nvPr/>
        </p:nvSpPr>
        <p:spPr>
          <a:xfrm>
            <a:off x="1225154" y="2431548"/>
            <a:ext cx="674011" cy="6740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6" name="Google Shape;13462;p35"/>
          <p:cNvSpPr txBox="1">
            <a:spLocks/>
          </p:cNvSpPr>
          <p:nvPr/>
        </p:nvSpPr>
        <p:spPr>
          <a:xfrm>
            <a:off x="857260" y="2351951"/>
            <a:ext cx="14013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bg-BG" sz="3200" dirty="0"/>
              <a:t>2</a:t>
            </a:r>
            <a:endParaRPr lang="en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67" y="2536851"/>
            <a:ext cx="29562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Plan for the Website</a:t>
            </a:r>
            <a:endParaRPr lang="bg-BG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67" y="3440272"/>
            <a:ext cx="230704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Used </a:t>
            </a:r>
            <a:r>
              <a:rPr lang="en-US" sz="2400" dirty="0" err="1" smtClean="0">
                <a:solidFill>
                  <a:schemeClr val="bg1">
                    <a:lumMod val="10000"/>
                  </a:schemeClr>
                </a:solidFill>
              </a:rPr>
              <a:t>softwares</a:t>
            </a:r>
            <a:endParaRPr lang="bg-BG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9" name="Google Shape;13460;p35"/>
          <p:cNvSpPr/>
          <p:nvPr/>
        </p:nvSpPr>
        <p:spPr>
          <a:xfrm>
            <a:off x="1225154" y="3346660"/>
            <a:ext cx="674011" cy="6740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0" name="Google Shape;13462;p35"/>
          <p:cNvSpPr txBox="1">
            <a:spLocks/>
          </p:cNvSpPr>
          <p:nvPr/>
        </p:nvSpPr>
        <p:spPr>
          <a:xfrm>
            <a:off x="857260" y="3275196"/>
            <a:ext cx="14013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bg-BG" sz="3200" dirty="0" smtClean="0"/>
              <a:t>3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2620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2" name="Google Shape;13362;p33"/>
          <p:cNvSpPr txBox="1">
            <a:spLocks noGrp="1"/>
          </p:cNvSpPr>
          <p:nvPr>
            <p:ph type="title"/>
          </p:nvPr>
        </p:nvSpPr>
        <p:spPr>
          <a:xfrm>
            <a:off x="717650" y="286958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About us</a:t>
            </a:r>
            <a:endParaRPr sz="3200" dirty="0"/>
          </a:p>
        </p:txBody>
      </p:sp>
      <p:sp>
        <p:nvSpPr>
          <p:cNvPr id="13364" name="Google Shape;13364;p33"/>
          <p:cNvSpPr txBox="1">
            <a:spLocks noGrp="1"/>
          </p:cNvSpPr>
          <p:nvPr>
            <p:ph type="subTitle" idx="1"/>
          </p:nvPr>
        </p:nvSpPr>
        <p:spPr>
          <a:xfrm>
            <a:off x="1589238" y="2178811"/>
            <a:ext cx="2912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Nikolay </a:t>
            </a:r>
            <a:r>
              <a:rPr lang="en-US" sz="16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Zhelev</a:t>
            </a: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bg-BG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bg-BG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Scrum trainer</a:t>
            </a:r>
            <a:endParaRPr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66" name="Google Shape;13366;p33"/>
          <p:cNvSpPr txBox="1">
            <a:spLocks noGrp="1"/>
          </p:cNvSpPr>
          <p:nvPr>
            <p:ph type="subTitle" idx="4"/>
          </p:nvPr>
        </p:nvSpPr>
        <p:spPr>
          <a:xfrm>
            <a:off x="1662650" y="3830145"/>
            <a:ext cx="2912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Petko</a:t>
            </a: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Ivanov </a:t>
            </a:r>
            <a:r>
              <a:rPr lang="bg-BG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bg-BG" sz="16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Developer</a:t>
            </a:r>
            <a:endParaRPr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68" name="Google Shape;13368;p33"/>
          <p:cNvSpPr txBox="1">
            <a:spLocks noGrp="1"/>
          </p:cNvSpPr>
          <p:nvPr>
            <p:ph type="subTitle" idx="6"/>
          </p:nvPr>
        </p:nvSpPr>
        <p:spPr>
          <a:xfrm>
            <a:off x="4842269" y="2166790"/>
            <a:ext cx="2912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Daniela </a:t>
            </a:r>
            <a:r>
              <a:rPr lang="en-US" sz="16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Stoilova</a:t>
            </a: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8А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Designer</a:t>
            </a:r>
            <a:endParaRPr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70" name="Google Shape;13370;p33"/>
          <p:cNvSpPr txBox="1">
            <a:spLocks noGrp="1"/>
          </p:cNvSpPr>
          <p:nvPr>
            <p:ph type="subTitle" idx="8"/>
          </p:nvPr>
        </p:nvSpPr>
        <p:spPr>
          <a:xfrm>
            <a:off x="4813253" y="3830145"/>
            <a:ext cx="29889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Egor</a:t>
            </a: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Grebennikov</a:t>
            </a: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B              Developer</a:t>
            </a:r>
            <a:endParaRPr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375" name="Google Shape;13375;p33"/>
          <p:cNvGrpSpPr/>
          <p:nvPr/>
        </p:nvGrpSpPr>
        <p:grpSpPr>
          <a:xfrm>
            <a:off x="4720853" y="4521513"/>
            <a:ext cx="300558" cy="283271"/>
            <a:chOff x="4720853" y="4521513"/>
            <a:chExt cx="300558" cy="283271"/>
          </a:xfrm>
        </p:grpSpPr>
        <p:sp>
          <p:nvSpPr>
            <p:cNvPr id="13376" name="Google Shape;13376;p33"/>
            <p:cNvSpPr/>
            <p:nvPr/>
          </p:nvSpPr>
          <p:spPr>
            <a:xfrm flipH="1">
              <a:off x="4720854" y="4521513"/>
              <a:ext cx="300557" cy="283271"/>
            </a:xfrm>
            <a:custGeom>
              <a:avLst/>
              <a:gdLst/>
              <a:ahLst/>
              <a:cxnLst/>
              <a:rect l="l" t="t" r="r" b="b"/>
              <a:pathLst>
                <a:path w="2921" h="2753" extrusionOk="0">
                  <a:moveTo>
                    <a:pt x="450" y="1910"/>
                  </a:moveTo>
                  <a:cubicBezTo>
                    <a:pt x="0" y="955"/>
                    <a:pt x="955" y="1"/>
                    <a:pt x="1910" y="338"/>
                  </a:cubicBezTo>
                  <a:cubicBezTo>
                    <a:pt x="2921" y="731"/>
                    <a:pt x="2921" y="2079"/>
                    <a:pt x="1966" y="2528"/>
                  </a:cubicBezTo>
                  <a:cubicBezTo>
                    <a:pt x="1404" y="2753"/>
                    <a:pt x="730" y="2528"/>
                    <a:pt x="450" y="19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3"/>
            <p:cNvSpPr/>
            <p:nvPr/>
          </p:nvSpPr>
          <p:spPr>
            <a:xfrm flipH="1">
              <a:off x="4720853" y="4544665"/>
              <a:ext cx="242833" cy="225444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573"/>
                  </a:moveTo>
                  <a:cubicBezTo>
                    <a:pt x="1" y="1124"/>
                    <a:pt x="226" y="618"/>
                    <a:pt x="619" y="450"/>
                  </a:cubicBezTo>
                  <a:cubicBezTo>
                    <a:pt x="1630" y="0"/>
                    <a:pt x="2360" y="1517"/>
                    <a:pt x="1349" y="2022"/>
                  </a:cubicBezTo>
                  <a:cubicBezTo>
                    <a:pt x="900" y="2191"/>
                    <a:pt x="394" y="2022"/>
                    <a:pt x="169" y="1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3"/>
            <p:cNvSpPr/>
            <p:nvPr/>
          </p:nvSpPr>
          <p:spPr>
            <a:xfrm flipH="1">
              <a:off x="4790205" y="4590865"/>
              <a:ext cx="167616" cy="179243"/>
            </a:xfrm>
            <a:custGeom>
              <a:avLst/>
              <a:gdLst/>
              <a:ahLst/>
              <a:cxnLst/>
              <a:rect l="l" t="t" r="r" b="b"/>
              <a:pathLst>
                <a:path w="1629" h="1742" extrusionOk="0">
                  <a:moveTo>
                    <a:pt x="112" y="1124"/>
                  </a:moveTo>
                  <a:cubicBezTo>
                    <a:pt x="0" y="843"/>
                    <a:pt x="56" y="562"/>
                    <a:pt x="225" y="281"/>
                  </a:cubicBezTo>
                  <a:cubicBezTo>
                    <a:pt x="281" y="225"/>
                    <a:pt x="337" y="169"/>
                    <a:pt x="449" y="169"/>
                  </a:cubicBezTo>
                  <a:cubicBezTo>
                    <a:pt x="843" y="1"/>
                    <a:pt x="1348" y="169"/>
                    <a:pt x="1517" y="562"/>
                  </a:cubicBezTo>
                  <a:cubicBezTo>
                    <a:pt x="1629" y="843"/>
                    <a:pt x="1629" y="1124"/>
                    <a:pt x="1460" y="1405"/>
                  </a:cubicBezTo>
                  <a:cubicBezTo>
                    <a:pt x="1404" y="1461"/>
                    <a:pt x="1292" y="1517"/>
                    <a:pt x="1236" y="1573"/>
                  </a:cubicBezTo>
                  <a:cubicBezTo>
                    <a:pt x="786" y="1742"/>
                    <a:pt x="337" y="1517"/>
                    <a:pt x="112" y="11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3"/>
            <p:cNvSpPr/>
            <p:nvPr/>
          </p:nvSpPr>
          <p:spPr>
            <a:xfrm flipH="1">
              <a:off x="4813253" y="4619779"/>
              <a:ext cx="115757" cy="109892"/>
            </a:xfrm>
            <a:custGeom>
              <a:avLst/>
              <a:gdLst/>
              <a:ahLst/>
              <a:cxnLst/>
              <a:rect l="l" t="t" r="r" b="b"/>
              <a:pathLst>
                <a:path w="1125" h="1068" extrusionOk="0">
                  <a:moveTo>
                    <a:pt x="563" y="1068"/>
                  </a:moveTo>
                  <a:cubicBezTo>
                    <a:pt x="226" y="1011"/>
                    <a:pt x="1" y="674"/>
                    <a:pt x="57" y="337"/>
                  </a:cubicBezTo>
                  <a:cubicBezTo>
                    <a:pt x="57" y="225"/>
                    <a:pt x="113" y="113"/>
                    <a:pt x="226" y="0"/>
                  </a:cubicBezTo>
                  <a:cubicBezTo>
                    <a:pt x="169" y="57"/>
                    <a:pt x="169" y="169"/>
                    <a:pt x="113" y="225"/>
                  </a:cubicBezTo>
                  <a:cubicBezTo>
                    <a:pt x="57" y="562"/>
                    <a:pt x="282" y="899"/>
                    <a:pt x="675" y="955"/>
                  </a:cubicBezTo>
                  <a:cubicBezTo>
                    <a:pt x="843" y="955"/>
                    <a:pt x="1012" y="899"/>
                    <a:pt x="1124" y="787"/>
                  </a:cubicBezTo>
                  <a:cubicBezTo>
                    <a:pt x="1012" y="955"/>
                    <a:pt x="787" y="1068"/>
                    <a:pt x="563" y="1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0" name="Google Shape;13380;p33"/>
          <p:cNvGrpSpPr/>
          <p:nvPr/>
        </p:nvGrpSpPr>
        <p:grpSpPr>
          <a:xfrm flipH="1">
            <a:off x="4028855" y="4475313"/>
            <a:ext cx="156092" cy="306422"/>
            <a:chOff x="474406" y="2974600"/>
            <a:chExt cx="106759" cy="209577"/>
          </a:xfrm>
        </p:grpSpPr>
        <p:sp>
          <p:nvSpPr>
            <p:cNvPr id="13381" name="Google Shape;13381;p33"/>
            <p:cNvSpPr/>
            <p:nvPr/>
          </p:nvSpPr>
          <p:spPr>
            <a:xfrm>
              <a:off x="474406" y="2974600"/>
              <a:ext cx="106759" cy="209577"/>
            </a:xfrm>
            <a:custGeom>
              <a:avLst/>
              <a:gdLst/>
              <a:ahLst/>
              <a:cxnLst/>
              <a:rect l="l" t="t" r="r" b="b"/>
              <a:pathLst>
                <a:path w="1517" h="2978" extrusionOk="0">
                  <a:moveTo>
                    <a:pt x="1517" y="2977"/>
                  </a:moveTo>
                  <a:lnTo>
                    <a:pt x="0" y="2977"/>
                  </a:lnTo>
                  <a:lnTo>
                    <a:pt x="0" y="731"/>
                  </a:lnTo>
                  <a:cubicBezTo>
                    <a:pt x="0" y="0"/>
                    <a:pt x="1517" y="0"/>
                    <a:pt x="1517" y="7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3"/>
            <p:cNvSpPr/>
            <p:nvPr/>
          </p:nvSpPr>
          <p:spPr>
            <a:xfrm>
              <a:off x="474406" y="2982482"/>
              <a:ext cx="98877" cy="201695"/>
            </a:xfrm>
            <a:custGeom>
              <a:avLst/>
              <a:gdLst/>
              <a:ahLst/>
              <a:cxnLst/>
              <a:rect l="l" t="t" r="r" b="b"/>
              <a:pathLst>
                <a:path w="1405" h="2866" extrusionOk="0">
                  <a:moveTo>
                    <a:pt x="1405" y="2865"/>
                  </a:moveTo>
                  <a:lnTo>
                    <a:pt x="0" y="2865"/>
                  </a:lnTo>
                  <a:lnTo>
                    <a:pt x="0" y="619"/>
                  </a:lnTo>
                  <a:cubicBezTo>
                    <a:pt x="0" y="506"/>
                    <a:pt x="57" y="338"/>
                    <a:pt x="169" y="282"/>
                  </a:cubicBezTo>
                  <a:cubicBezTo>
                    <a:pt x="618" y="1"/>
                    <a:pt x="1405" y="169"/>
                    <a:pt x="1405" y="675"/>
                  </a:cubicBezTo>
                  <a:lnTo>
                    <a:pt x="1405" y="2865"/>
                  </a:ln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3"/>
            <p:cNvSpPr/>
            <p:nvPr/>
          </p:nvSpPr>
          <p:spPr>
            <a:xfrm>
              <a:off x="482288" y="3014151"/>
              <a:ext cx="83113" cy="98877"/>
            </a:xfrm>
            <a:custGeom>
              <a:avLst/>
              <a:gdLst/>
              <a:ahLst/>
              <a:cxnLst/>
              <a:rect l="l" t="t" r="r" b="b"/>
              <a:pathLst>
                <a:path w="1181" h="1405" extrusionOk="0">
                  <a:moveTo>
                    <a:pt x="1068" y="618"/>
                  </a:moveTo>
                  <a:cubicBezTo>
                    <a:pt x="1180" y="1404"/>
                    <a:pt x="1" y="1404"/>
                    <a:pt x="57" y="618"/>
                  </a:cubicBezTo>
                  <a:cubicBezTo>
                    <a:pt x="169" y="0"/>
                    <a:pt x="1012" y="0"/>
                    <a:pt x="1068" y="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3"/>
            <p:cNvSpPr/>
            <p:nvPr/>
          </p:nvSpPr>
          <p:spPr>
            <a:xfrm>
              <a:off x="482288" y="3029915"/>
              <a:ext cx="79172" cy="59397"/>
            </a:xfrm>
            <a:custGeom>
              <a:avLst/>
              <a:gdLst/>
              <a:ahLst/>
              <a:cxnLst/>
              <a:rect l="l" t="t" r="r" b="b"/>
              <a:pathLst>
                <a:path w="1125" h="844" extrusionOk="0">
                  <a:moveTo>
                    <a:pt x="225" y="57"/>
                  </a:moveTo>
                  <a:cubicBezTo>
                    <a:pt x="338" y="1"/>
                    <a:pt x="394" y="1"/>
                    <a:pt x="506" y="1"/>
                  </a:cubicBezTo>
                  <a:cubicBezTo>
                    <a:pt x="899" y="1"/>
                    <a:pt x="1124" y="450"/>
                    <a:pt x="956" y="787"/>
                  </a:cubicBezTo>
                  <a:cubicBezTo>
                    <a:pt x="843" y="843"/>
                    <a:pt x="787" y="843"/>
                    <a:pt x="675" y="843"/>
                  </a:cubicBezTo>
                  <a:cubicBezTo>
                    <a:pt x="282" y="843"/>
                    <a:pt x="1" y="394"/>
                    <a:pt x="225" y="57"/>
                  </a:cubicBez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5" name="Google Shape;13385;p33"/>
          <p:cNvGrpSpPr/>
          <p:nvPr/>
        </p:nvGrpSpPr>
        <p:grpSpPr>
          <a:xfrm>
            <a:off x="8047376" y="483704"/>
            <a:ext cx="1096635" cy="1233224"/>
            <a:chOff x="8443923" y="51594"/>
            <a:chExt cx="1454764" cy="1635959"/>
          </a:xfrm>
        </p:grpSpPr>
        <p:sp>
          <p:nvSpPr>
            <p:cNvPr id="13386" name="Google Shape;13386;p33"/>
            <p:cNvSpPr/>
            <p:nvPr/>
          </p:nvSpPr>
          <p:spPr>
            <a:xfrm>
              <a:off x="8585632" y="1067937"/>
              <a:ext cx="350762" cy="205682"/>
            </a:xfrm>
            <a:custGeom>
              <a:avLst/>
              <a:gdLst/>
              <a:ahLst/>
              <a:cxnLst/>
              <a:rect l="l" t="t" r="r" b="b"/>
              <a:pathLst>
                <a:path w="5730" h="3360" extrusionOk="0">
                  <a:moveTo>
                    <a:pt x="1" y="1594"/>
                  </a:moveTo>
                  <a:lnTo>
                    <a:pt x="539" y="1"/>
                  </a:lnTo>
                  <a:lnTo>
                    <a:pt x="5729" y="1788"/>
                  </a:lnTo>
                  <a:lnTo>
                    <a:pt x="5191" y="33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3"/>
            <p:cNvSpPr/>
            <p:nvPr/>
          </p:nvSpPr>
          <p:spPr>
            <a:xfrm>
              <a:off x="8585632" y="1077181"/>
              <a:ext cx="346783" cy="196439"/>
            </a:xfrm>
            <a:custGeom>
              <a:avLst/>
              <a:gdLst/>
              <a:ahLst/>
              <a:cxnLst/>
              <a:rect l="l" t="t" r="r" b="b"/>
              <a:pathLst>
                <a:path w="5665" h="3209" extrusionOk="0">
                  <a:moveTo>
                    <a:pt x="1" y="1443"/>
                  </a:moveTo>
                  <a:lnTo>
                    <a:pt x="475" y="0"/>
                  </a:lnTo>
                  <a:lnTo>
                    <a:pt x="5664" y="1788"/>
                  </a:lnTo>
                  <a:lnTo>
                    <a:pt x="5169" y="32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3"/>
            <p:cNvSpPr/>
            <p:nvPr/>
          </p:nvSpPr>
          <p:spPr>
            <a:xfrm>
              <a:off x="8652907" y="867582"/>
              <a:ext cx="321685" cy="297995"/>
            </a:xfrm>
            <a:custGeom>
              <a:avLst/>
              <a:gdLst/>
              <a:ahLst/>
              <a:cxnLst/>
              <a:rect l="l" t="t" r="r" b="b"/>
              <a:pathLst>
                <a:path w="5255" h="4868" extrusionOk="0">
                  <a:moveTo>
                    <a:pt x="0" y="3467"/>
                  </a:moveTo>
                  <a:lnTo>
                    <a:pt x="1185" y="0"/>
                  </a:lnTo>
                  <a:lnTo>
                    <a:pt x="5255" y="1400"/>
                  </a:lnTo>
                  <a:lnTo>
                    <a:pt x="4070" y="48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3"/>
            <p:cNvSpPr/>
            <p:nvPr/>
          </p:nvSpPr>
          <p:spPr>
            <a:xfrm>
              <a:off x="8461213" y="1277969"/>
              <a:ext cx="145080" cy="391531"/>
            </a:xfrm>
            <a:custGeom>
              <a:avLst/>
              <a:gdLst/>
              <a:ahLst/>
              <a:cxnLst/>
              <a:rect l="l" t="t" r="r" b="b"/>
              <a:pathLst>
                <a:path w="2370" h="6396" extrusionOk="0">
                  <a:moveTo>
                    <a:pt x="1960" y="6396"/>
                  </a:moveTo>
                  <a:lnTo>
                    <a:pt x="2369" y="1141"/>
                  </a:lnTo>
                  <a:lnTo>
                    <a:pt x="453" y="0"/>
                  </a:lnTo>
                  <a:lnTo>
                    <a:pt x="0" y="797"/>
                  </a:lnTo>
                  <a:lnTo>
                    <a:pt x="1443" y="6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3"/>
            <p:cNvSpPr/>
            <p:nvPr/>
          </p:nvSpPr>
          <p:spPr>
            <a:xfrm>
              <a:off x="8443923" y="1091700"/>
              <a:ext cx="207029" cy="288751"/>
            </a:xfrm>
            <a:custGeom>
              <a:avLst/>
              <a:gdLst/>
              <a:ahLst/>
              <a:cxnLst/>
              <a:rect l="l" t="t" r="r" b="b"/>
              <a:pathLst>
                <a:path w="3382" h="4717" extrusionOk="0">
                  <a:moveTo>
                    <a:pt x="194" y="3619"/>
                  </a:moveTo>
                  <a:lnTo>
                    <a:pt x="2024" y="432"/>
                  </a:lnTo>
                  <a:cubicBezTo>
                    <a:pt x="2197" y="109"/>
                    <a:pt x="2627" y="1"/>
                    <a:pt x="2950" y="195"/>
                  </a:cubicBezTo>
                  <a:lnTo>
                    <a:pt x="2950" y="195"/>
                  </a:lnTo>
                  <a:cubicBezTo>
                    <a:pt x="3273" y="367"/>
                    <a:pt x="3381" y="776"/>
                    <a:pt x="3187" y="1121"/>
                  </a:cubicBezTo>
                  <a:lnTo>
                    <a:pt x="1378" y="4286"/>
                  </a:lnTo>
                  <a:cubicBezTo>
                    <a:pt x="1185" y="4609"/>
                    <a:pt x="775" y="4717"/>
                    <a:pt x="452" y="4545"/>
                  </a:cubicBezTo>
                  <a:lnTo>
                    <a:pt x="452" y="4545"/>
                  </a:lnTo>
                  <a:cubicBezTo>
                    <a:pt x="129" y="4351"/>
                    <a:pt x="0" y="3942"/>
                    <a:pt x="194" y="36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3"/>
            <p:cNvSpPr/>
            <p:nvPr/>
          </p:nvSpPr>
          <p:spPr>
            <a:xfrm>
              <a:off x="8528276" y="1136571"/>
              <a:ext cx="205682" cy="290037"/>
            </a:xfrm>
            <a:custGeom>
              <a:avLst/>
              <a:gdLst/>
              <a:ahLst/>
              <a:cxnLst/>
              <a:rect l="l" t="t" r="r" b="b"/>
              <a:pathLst>
                <a:path w="3360" h="4738" extrusionOk="0">
                  <a:moveTo>
                    <a:pt x="173" y="3618"/>
                  </a:moveTo>
                  <a:lnTo>
                    <a:pt x="2003" y="452"/>
                  </a:lnTo>
                  <a:cubicBezTo>
                    <a:pt x="2197" y="108"/>
                    <a:pt x="2606" y="0"/>
                    <a:pt x="2929" y="194"/>
                  </a:cubicBezTo>
                  <a:lnTo>
                    <a:pt x="2929" y="194"/>
                  </a:lnTo>
                  <a:cubicBezTo>
                    <a:pt x="3252" y="388"/>
                    <a:pt x="3360" y="797"/>
                    <a:pt x="3187" y="1120"/>
                  </a:cubicBezTo>
                  <a:lnTo>
                    <a:pt x="1357" y="4307"/>
                  </a:lnTo>
                  <a:cubicBezTo>
                    <a:pt x="1163" y="4630"/>
                    <a:pt x="754" y="4738"/>
                    <a:pt x="431" y="4544"/>
                  </a:cubicBezTo>
                  <a:lnTo>
                    <a:pt x="431" y="4544"/>
                  </a:lnTo>
                  <a:cubicBezTo>
                    <a:pt x="108" y="4372"/>
                    <a:pt x="0" y="3941"/>
                    <a:pt x="173" y="36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3"/>
            <p:cNvSpPr/>
            <p:nvPr/>
          </p:nvSpPr>
          <p:spPr>
            <a:xfrm>
              <a:off x="8880929" y="599953"/>
              <a:ext cx="275590" cy="266346"/>
            </a:xfrm>
            <a:custGeom>
              <a:avLst/>
              <a:gdLst/>
              <a:ahLst/>
              <a:cxnLst/>
              <a:rect l="l" t="t" r="r" b="b"/>
              <a:pathLst>
                <a:path w="4502" h="4351" extrusionOk="0">
                  <a:moveTo>
                    <a:pt x="1" y="1982"/>
                  </a:moveTo>
                  <a:lnTo>
                    <a:pt x="2886" y="1"/>
                  </a:lnTo>
                  <a:lnTo>
                    <a:pt x="4501" y="2370"/>
                  </a:lnTo>
                  <a:lnTo>
                    <a:pt x="161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3"/>
            <p:cNvSpPr/>
            <p:nvPr/>
          </p:nvSpPr>
          <p:spPr>
            <a:xfrm>
              <a:off x="8946857" y="692264"/>
              <a:ext cx="209661" cy="171402"/>
            </a:xfrm>
            <a:custGeom>
              <a:avLst/>
              <a:gdLst/>
              <a:ahLst/>
              <a:cxnLst/>
              <a:rect l="l" t="t" r="r" b="b"/>
              <a:pathLst>
                <a:path w="3425" h="2800" extrusionOk="0">
                  <a:moveTo>
                    <a:pt x="2821" y="0"/>
                  </a:moveTo>
                  <a:lnTo>
                    <a:pt x="3424" y="862"/>
                  </a:lnTo>
                  <a:lnTo>
                    <a:pt x="603" y="2800"/>
                  </a:lnTo>
                  <a:lnTo>
                    <a:pt x="0" y="19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3"/>
            <p:cNvSpPr/>
            <p:nvPr/>
          </p:nvSpPr>
          <p:spPr>
            <a:xfrm>
              <a:off x="8973240" y="725198"/>
              <a:ext cx="183278" cy="135836"/>
            </a:xfrm>
            <a:custGeom>
              <a:avLst/>
              <a:gdLst/>
              <a:ahLst/>
              <a:cxnLst/>
              <a:rect l="l" t="t" r="r" b="b"/>
              <a:pathLst>
                <a:path w="2994" h="2219" extrusionOk="0">
                  <a:moveTo>
                    <a:pt x="2778" y="1"/>
                  </a:moveTo>
                  <a:lnTo>
                    <a:pt x="2993" y="324"/>
                  </a:lnTo>
                  <a:lnTo>
                    <a:pt x="215" y="2219"/>
                  </a:lnTo>
                  <a:lnTo>
                    <a:pt x="0" y="1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3"/>
            <p:cNvSpPr/>
            <p:nvPr/>
          </p:nvSpPr>
          <p:spPr>
            <a:xfrm>
              <a:off x="8705612" y="867582"/>
              <a:ext cx="268979" cy="222823"/>
            </a:xfrm>
            <a:custGeom>
              <a:avLst/>
              <a:gdLst/>
              <a:ahLst/>
              <a:cxnLst/>
              <a:rect l="l" t="t" r="r" b="b"/>
              <a:pathLst>
                <a:path w="4394" h="3640" extrusionOk="0">
                  <a:moveTo>
                    <a:pt x="1" y="969"/>
                  </a:moveTo>
                  <a:lnTo>
                    <a:pt x="324" y="0"/>
                  </a:lnTo>
                  <a:lnTo>
                    <a:pt x="4394" y="1400"/>
                  </a:lnTo>
                  <a:lnTo>
                    <a:pt x="3704" y="3446"/>
                  </a:lnTo>
                  <a:cubicBezTo>
                    <a:pt x="2132" y="3640"/>
                    <a:pt x="625" y="2714"/>
                    <a:pt x="87" y="1249"/>
                  </a:cubicBezTo>
                  <a:cubicBezTo>
                    <a:pt x="44" y="1142"/>
                    <a:pt x="22" y="1056"/>
                    <a:pt x="1" y="9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3"/>
            <p:cNvSpPr/>
            <p:nvPr/>
          </p:nvSpPr>
          <p:spPr>
            <a:xfrm>
              <a:off x="8592243" y="1404066"/>
              <a:ext cx="313788" cy="283487"/>
            </a:xfrm>
            <a:custGeom>
              <a:avLst/>
              <a:gdLst/>
              <a:ahLst/>
              <a:cxnLst/>
              <a:rect l="l" t="t" r="r" b="b"/>
              <a:pathLst>
                <a:path w="5126" h="4631" extrusionOk="0">
                  <a:moveTo>
                    <a:pt x="1" y="4394"/>
                  </a:moveTo>
                  <a:lnTo>
                    <a:pt x="2908" y="1"/>
                  </a:lnTo>
                  <a:lnTo>
                    <a:pt x="5126" y="281"/>
                  </a:lnTo>
                  <a:lnTo>
                    <a:pt x="4997" y="1185"/>
                  </a:lnTo>
                  <a:lnTo>
                    <a:pt x="496" y="46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3"/>
            <p:cNvSpPr/>
            <p:nvPr/>
          </p:nvSpPr>
          <p:spPr>
            <a:xfrm>
              <a:off x="8840099" y="1193182"/>
              <a:ext cx="119981" cy="311156"/>
            </a:xfrm>
            <a:custGeom>
              <a:avLst/>
              <a:gdLst/>
              <a:ahLst/>
              <a:cxnLst/>
              <a:rect l="l" t="t" r="r" b="b"/>
              <a:pathLst>
                <a:path w="1960" h="5083" extrusionOk="0">
                  <a:moveTo>
                    <a:pt x="1400" y="4458"/>
                  </a:moveTo>
                  <a:lnTo>
                    <a:pt x="1917" y="819"/>
                  </a:lnTo>
                  <a:cubicBezTo>
                    <a:pt x="1960" y="453"/>
                    <a:pt x="1701" y="108"/>
                    <a:pt x="1335" y="65"/>
                  </a:cubicBezTo>
                  <a:lnTo>
                    <a:pt x="1335" y="65"/>
                  </a:lnTo>
                  <a:cubicBezTo>
                    <a:pt x="969" y="0"/>
                    <a:pt x="625" y="259"/>
                    <a:pt x="560" y="646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39"/>
                  </a:cubicBezTo>
                  <a:lnTo>
                    <a:pt x="625" y="5039"/>
                  </a:lnTo>
                  <a:cubicBezTo>
                    <a:pt x="991" y="5082"/>
                    <a:pt x="1335" y="4824"/>
                    <a:pt x="1400" y="44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3"/>
            <p:cNvSpPr/>
            <p:nvPr/>
          </p:nvSpPr>
          <p:spPr>
            <a:xfrm>
              <a:off x="8746503" y="1178674"/>
              <a:ext cx="119981" cy="309870"/>
            </a:xfrm>
            <a:custGeom>
              <a:avLst/>
              <a:gdLst/>
              <a:ahLst/>
              <a:cxnLst/>
              <a:rect l="l" t="t" r="r" b="b"/>
              <a:pathLst>
                <a:path w="1960" h="5062" extrusionOk="0">
                  <a:moveTo>
                    <a:pt x="1400" y="4437"/>
                  </a:moveTo>
                  <a:lnTo>
                    <a:pt x="1917" y="819"/>
                  </a:lnTo>
                  <a:cubicBezTo>
                    <a:pt x="1960" y="431"/>
                    <a:pt x="1701" y="108"/>
                    <a:pt x="1335" y="44"/>
                  </a:cubicBezTo>
                  <a:lnTo>
                    <a:pt x="1335" y="44"/>
                  </a:lnTo>
                  <a:cubicBezTo>
                    <a:pt x="969" y="0"/>
                    <a:pt x="625" y="259"/>
                    <a:pt x="560" y="625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18"/>
                  </a:cubicBezTo>
                  <a:lnTo>
                    <a:pt x="625" y="5018"/>
                  </a:lnTo>
                  <a:cubicBezTo>
                    <a:pt x="991" y="5061"/>
                    <a:pt x="1335" y="4803"/>
                    <a:pt x="1400" y="4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3"/>
            <p:cNvSpPr/>
            <p:nvPr/>
          </p:nvSpPr>
          <p:spPr>
            <a:xfrm>
              <a:off x="8466999" y="1104850"/>
              <a:ext cx="475947" cy="382349"/>
            </a:xfrm>
            <a:custGeom>
              <a:avLst/>
              <a:gdLst/>
              <a:ahLst/>
              <a:cxnLst/>
              <a:rect l="l" t="t" r="r" b="b"/>
              <a:pathLst>
                <a:path w="7775" h="6246" extrusionOk="0">
                  <a:moveTo>
                    <a:pt x="87" y="3511"/>
                  </a:moveTo>
                  <a:cubicBezTo>
                    <a:pt x="195" y="3188"/>
                    <a:pt x="625" y="3166"/>
                    <a:pt x="776" y="3468"/>
                  </a:cubicBezTo>
                  <a:cubicBezTo>
                    <a:pt x="927" y="3769"/>
                    <a:pt x="625" y="4092"/>
                    <a:pt x="302" y="3984"/>
                  </a:cubicBezTo>
                  <a:cubicBezTo>
                    <a:pt x="109" y="3920"/>
                    <a:pt x="1" y="3704"/>
                    <a:pt x="87" y="3511"/>
                  </a:cubicBezTo>
                  <a:close/>
                  <a:moveTo>
                    <a:pt x="1874" y="345"/>
                  </a:moveTo>
                  <a:cubicBezTo>
                    <a:pt x="2004" y="44"/>
                    <a:pt x="2434" y="1"/>
                    <a:pt x="2585" y="302"/>
                  </a:cubicBezTo>
                  <a:cubicBezTo>
                    <a:pt x="2714" y="604"/>
                    <a:pt x="2434" y="948"/>
                    <a:pt x="2111" y="840"/>
                  </a:cubicBezTo>
                  <a:cubicBezTo>
                    <a:pt x="1917" y="754"/>
                    <a:pt x="1810" y="539"/>
                    <a:pt x="1874" y="345"/>
                  </a:cubicBezTo>
                  <a:close/>
                  <a:moveTo>
                    <a:pt x="3231" y="1077"/>
                  </a:moveTo>
                  <a:cubicBezTo>
                    <a:pt x="3339" y="754"/>
                    <a:pt x="3769" y="733"/>
                    <a:pt x="3920" y="1034"/>
                  </a:cubicBezTo>
                  <a:cubicBezTo>
                    <a:pt x="4071" y="1336"/>
                    <a:pt x="3769" y="1659"/>
                    <a:pt x="3468" y="1551"/>
                  </a:cubicBezTo>
                  <a:cubicBezTo>
                    <a:pt x="3274" y="1486"/>
                    <a:pt x="3166" y="1271"/>
                    <a:pt x="3231" y="1077"/>
                  </a:cubicBezTo>
                  <a:close/>
                  <a:moveTo>
                    <a:pt x="6160" y="2068"/>
                  </a:moveTo>
                  <a:cubicBezTo>
                    <a:pt x="6267" y="1766"/>
                    <a:pt x="5944" y="1465"/>
                    <a:pt x="5643" y="1616"/>
                  </a:cubicBezTo>
                  <a:cubicBezTo>
                    <a:pt x="5341" y="1766"/>
                    <a:pt x="5363" y="2197"/>
                    <a:pt x="5686" y="2305"/>
                  </a:cubicBezTo>
                  <a:cubicBezTo>
                    <a:pt x="5880" y="2369"/>
                    <a:pt x="6095" y="2283"/>
                    <a:pt x="6160" y="2068"/>
                  </a:cubicBezTo>
                  <a:close/>
                  <a:moveTo>
                    <a:pt x="7667" y="2348"/>
                  </a:moveTo>
                  <a:cubicBezTo>
                    <a:pt x="7775" y="2025"/>
                    <a:pt x="7452" y="1745"/>
                    <a:pt x="7150" y="1874"/>
                  </a:cubicBezTo>
                  <a:cubicBezTo>
                    <a:pt x="6849" y="2025"/>
                    <a:pt x="6870" y="2477"/>
                    <a:pt x="7193" y="2585"/>
                  </a:cubicBezTo>
                  <a:cubicBezTo>
                    <a:pt x="7387" y="2649"/>
                    <a:pt x="7602" y="2542"/>
                    <a:pt x="7667" y="2348"/>
                  </a:cubicBezTo>
                  <a:close/>
                  <a:moveTo>
                    <a:pt x="7150" y="5944"/>
                  </a:moveTo>
                  <a:cubicBezTo>
                    <a:pt x="7258" y="5621"/>
                    <a:pt x="6935" y="5341"/>
                    <a:pt x="6633" y="5470"/>
                  </a:cubicBezTo>
                  <a:cubicBezTo>
                    <a:pt x="6332" y="5621"/>
                    <a:pt x="6354" y="6073"/>
                    <a:pt x="6677" y="6181"/>
                  </a:cubicBezTo>
                  <a:cubicBezTo>
                    <a:pt x="6870" y="6245"/>
                    <a:pt x="7086" y="6138"/>
                    <a:pt x="7150" y="5944"/>
                  </a:cubicBezTo>
                  <a:close/>
                  <a:moveTo>
                    <a:pt x="5664" y="5664"/>
                  </a:moveTo>
                  <a:cubicBezTo>
                    <a:pt x="5772" y="5363"/>
                    <a:pt x="5428" y="5061"/>
                    <a:pt x="5126" y="5212"/>
                  </a:cubicBezTo>
                  <a:cubicBezTo>
                    <a:pt x="4825" y="5363"/>
                    <a:pt x="4868" y="5793"/>
                    <a:pt x="5169" y="5901"/>
                  </a:cubicBezTo>
                  <a:cubicBezTo>
                    <a:pt x="5384" y="5966"/>
                    <a:pt x="5578" y="5858"/>
                    <a:pt x="5664" y="5664"/>
                  </a:cubicBezTo>
                  <a:close/>
                  <a:moveTo>
                    <a:pt x="1422" y="4221"/>
                  </a:moveTo>
                  <a:cubicBezTo>
                    <a:pt x="1594" y="3748"/>
                    <a:pt x="2305" y="3984"/>
                    <a:pt x="2133" y="4458"/>
                  </a:cubicBezTo>
                  <a:cubicBezTo>
                    <a:pt x="1982" y="4932"/>
                    <a:pt x="1250" y="4695"/>
                    <a:pt x="1422" y="42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3"/>
            <p:cNvSpPr/>
            <p:nvPr/>
          </p:nvSpPr>
          <p:spPr>
            <a:xfrm>
              <a:off x="8473610" y="1114093"/>
              <a:ext cx="464071" cy="371759"/>
            </a:xfrm>
            <a:custGeom>
              <a:avLst/>
              <a:gdLst/>
              <a:ahLst/>
              <a:cxnLst/>
              <a:rect l="l" t="t" r="r" b="b"/>
              <a:pathLst>
                <a:path w="7581" h="6073" extrusionOk="0">
                  <a:moveTo>
                    <a:pt x="690" y="3360"/>
                  </a:moveTo>
                  <a:cubicBezTo>
                    <a:pt x="711" y="3424"/>
                    <a:pt x="711" y="3510"/>
                    <a:pt x="690" y="3597"/>
                  </a:cubicBezTo>
                  <a:cubicBezTo>
                    <a:pt x="604" y="3790"/>
                    <a:pt x="388" y="3898"/>
                    <a:pt x="194" y="3833"/>
                  </a:cubicBezTo>
                  <a:cubicBezTo>
                    <a:pt x="130" y="3812"/>
                    <a:pt x="65" y="3769"/>
                    <a:pt x="22" y="3704"/>
                  </a:cubicBezTo>
                  <a:cubicBezTo>
                    <a:pt x="1" y="3618"/>
                    <a:pt x="1" y="3532"/>
                    <a:pt x="22" y="3467"/>
                  </a:cubicBezTo>
                  <a:cubicBezTo>
                    <a:pt x="87" y="3252"/>
                    <a:pt x="302" y="3166"/>
                    <a:pt x="496" y="3230"/>
                  </a:cubicBezTo>
                  <a:cubicBezTo>
                    <a:pt x="582" y="3252"/>
                    <a:pt x="625" y="3295"/>
                    <a:pt x="668" y="3360"/>
                  </a:cubicBezTo>
                  <a:close/>
                  <a:moveTo>
                    <a:pt x="1831" y="302"/>
                  </a:moveTo>
                  <a:cubicBezTo>
                    <a:pt x="1896" y="108"/>
                    <a:pt x="2111" y="0"/>
                    <a:pt x="2305" y="65"/>
                  </a:cubicBezTo>
                  <a:cubicBezTo>
                    <a:pt x="2391" y="86"/>
                    <a:pt x="2434" y="130"/>
                    <a:pt x="2477" y="194"/>
                  </a:cubicBezTo>
                  <a:cubicBezTo>
                    <a:pt x="2520" y="280"/>
                    <a:pt x="2520" y="366"/>
                    <a:pt x="2477" y="453"/>
                  </a:cubicBezTo>
                  <a:cubicBezTo>
                    <a:pt x="2412" y="646"/>
                    <a:pt x="2197" y="754"/>
                    <a:pt x="2003" y="689"/>
                  </a:cubicBezTo>
                  <a:cubicBezTo>
                    <a:pt x="1939" y="668"/>
                    <a:pt x="1874" y="625"/>
                    <a:pt x="1831" y="560"/>
                  </a:cubicBezTo>
                  <a:cubicBezTo>
                    <a:pt x="1809" y="474"/>
                    <a:pt x="1809" y="388"/>
                    <a:pt x="1831" y="302"/>
                  </a:cubicBezTo>
                  <a:close/>
                  <a:moveTo>
                    <a:pt x="3188" y="1034"/>
                  </a:moveTo>
                  <a:cubicBezTo>
                    <a:pt x="3252" y="819"/>
                    <a:pt x="3468" y="711"/>
                    <a:pt x="3661" y="797"/>
                  </a:cubicBezTo>
                  <a:cubicBezTo>
                    <a:pt x="3726" y="819"/>
                    <a:pt x="3791" y="862"/>
                    <a:pt x="3834" y="905"/>
                  </a:cubicBezTo>
                  <a:cubicBezTo>
                    <a:pt x="3855" y="991"/>
                    <a:pt x="3855" y="1077"/>
                    <a:pt x="3834" y="1163"/>
                  </a:cubicBezTo>
                  <a:cubicBezTo>
                    <a:pt x="3769" y="1357"/>
                    <a:pt x="3554" y="1465"/>
                    <a:pt x="3360" y="1400"/>
                  </a:cubicBezTo>
                  <a:cubicBezTo>
                    <a:pt x="3274" y="1378"/>
                    <a:pt x="3231" y="1335"/>
                    <a:pt x="3188" y="1271"/>
                  </a:cubicBezTo>
                  <a:cubicBezTo>
                    <a:pt x="3145" y="1185"/>
                    <a:pt x="3145" y="1099"/>
                    <a:pt x="3188" y="1034"/>
                  </a:cubicBezTo>
                  <a:close/>
                  <a:moveTo>
                    <a:pt x="6052" y="1680"/>
                  </a:moveTo>
                  <a:cubicBezTo>
                    <a:pt x="6009" y="1615"/>
                    <a:pt x="5944" y="1572"/>
                    <a:pt x="5879" y="1551"/>
                  </a:cubicBezTo>
                  <a:cubicBezTo>
                    <a:pt x="5578" y="1465"/>
                    <a:pt x="5298" y="1745"/>
                    <a:pt x="5406" y="2046"/>
                  </a:cubicBezTo>
                  <a:cubicBezTo>
                    <a:pt x="5449" y="2089"/>
                    <a:pt x="5513" y="2132"/>
                    <a:pt x="5578" y="2154"/>
                  </a:cubicBezTo>
                  <a:cubicBezTo>
                    <a:pt x="5772" y="2218"/>
                    <a:pt x="5987" y="2132"/>
                    <a:pt x="6052" y="1917"/>
                  </a:cubicBezTo>
                  <a:cubicBezTo>
                    <a:pt x="6095" y="1852"/>
                    <a:pt x="6095" y="1766"/>
                    <a:pt x="6052" y="1680"/>
                  </a:cubicBezTo>
                  <a:close/>
                  <a:moveTo>
                    <a:pt x="7559" y="1938"/>
                  </a:moveTo>
                  <a:cubicBezTo>
                    <a:pt x="7516" y="1895"/>
                    <a:pt x="7451" y="1852"/>
                    <a:pt x="7387" y="1831"/>
                  </a:cubicBezTo>
                  <a:cubicBezTo>
                    <a:pt x="7193" y="1745"/>
                    <a:pt x="6978" y="1852"/>
                    <a:pt x="6913" y="2046"/>
                  </a:cubicBezTo>
                  <a:cubicBezTo>
                    <a:pt x="6870" y="2132"/>
                    <a:pt x="6870" y="2218"/>
                    <a:pt x="6913" y="2304"/>
                  </a:cubicBezTo>
                  <a:cubicBezTo>
                    <a:pt x="7085" y="2541"/>
                    <a:pt x="7451" y="2477"/>
                    <a:pt x="7559" y="2197"/>
                  </a:cubicBezTo>
                  <a:cubicBezTo>
                    <a:pt x="7581" y="2111"/>
                    <a:pt x="7581" y="2025"/>
                    <a:pt x="7559" y="1938"/>
                  </a:cubicBezTo>
                  <a:close/>
                  <a:moveTo>
                    <a:pt x="7042" y="5535"/>
                  </a:moveTo>
                  <a:cubicBezTo>
                    <a:pt x="6999" y="5492"/>
                    <a:pt x="6935" y="5448"/>
                    <a:pt x="6870" y="5405"/>
                  </a:cubicBezTo>
                  <a:cubicBezTo>
                    <a:pt x="6590" y="5319"/>
                    <a:pt x="6310" y="5599"/>
                    <a:pt x="6396" y="5879"/>
                  </a:cubicBezTo>
                  <a:cubicBezTo>
                    <a:pt x="6439" y="5944"/>
                    <a:pt x="6504" y="5987"/>
                    <a:pt x="6569" y="6008"/>
                  </a:cubicBezTo>
                  <a:cubicBezTo>
                    <a:pt x="6762" y="6073"/>
                    <a:pt x="6978" y="5965"/>
                    <a:pt x="7042" y="5771"/>
                  </a:cubicBezTo>
                  <a:cubicBezTo>
                    <a:pt x="7085" y="5685"/>
                    <a:pt x="7085" y="5599"/>
                    <a:pt x="7042" y="5513"/>
                  </a:cubicBezTo>
                  <a:close/>
                  <a:moveTo>
                    <a:pt x="5556" y="5276"/>
                  </a:moveTo>
                  <a:cubicBezTo>
                    <a:pt x="5276" y="4953"/>
                    <a:pt x="4760" y="5233"/>
                    <a:pt x="4889" y="5642"/>
                  </a:cubicBezTo>
                  <a:cubicBezTo>
                    <a:pt x="4932" y="5685"/>
                    <a:pt x="4997" y="5728"/>
                    <a:pt x="5061" y="5750"/>
                  </a:cubicBezTo>
                  <a:cubicBezTo>
                    <a:pt x="5276" y="5836"/>
                    <a:pt x="5470" y="5728"/>
                    <a:pt x="5556" y="5513"/>
                  </a:cubicBezTo>
                  <a:cubicBezTo>
                    <a:pt x="5578" y="5448"/>
                    <a:pt x="5578" y="5362"/>
                    <a:pt x="5556" y="5276"/>
                  </a:cubicBezTo>
                  <a:close/>
                  <a:moveTo>
                    <a:pt x="1379" y="4178"/>
                  </a:moveTo>
                  <a:cubicBezTo>
                    <a:pt x="1443" y="3984"/>
                    <a:pt x="1659" y="3876"/>
                    <a:pt x="1853" y="3941"/>
                  </a:cubicBezTo>
                  <a:cubicBezTo>
                    <a:pt x="2025" y="3984"/>
                    <a:pt x="2089" y="4156"/>
                    <a:pt x="2025" y="4307"/>
                  </a:cubicBezTo>
                  <a:cubicBezTo>
                    <a:pt x="1939" y="4609"/>
                    <a:pt x="1551" y="4652"/>
                    <a:pt x="1379" y="4436"/>
                  </a:cubicBezTo>
                  <a:cubicBezTo>
                    <a:pt x="1357" y="4350"/>
                    <a:pt x="1357" y="4264"/>
                    <a:pt x="1379" y="417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3"/>
            <p:cNvSpPr/>
            <p:nvPr/>
          </p:nvSpPr>
          <p:spPr>
            <a:xfrm>
              <a:off x="8675311" y="621072"/>
              <a:ext cx="428444" cy="440319"/>
            </a:xfrm>
            <a:custGeom>
              <a:avLst/>
              <a:gdLst/>
              <a:ahLst/>
              <a:cxnLst/>
              <a:rect l="l" t="t" r="r" b="b"/>
              <a:pathLst>
                <a:path w="6999" h="7193" extrusionOk="0">
                  <a:moveTo>
                    <a:pt x="2283" y="883"/>
                  </a:moveTo>
                  <a:cubicBezTo>
                    <a:pt x="4716" y="0"/>
                    <a:pt x="6999" y="2498"/>
                    <a:pt x="5922" y="4846"/>
                  </a:cubicBezTo>
                  <a:cubicBezTo>
                    <a:pt x="4824" y="7193"/>
                    <a:pt x="1443" y="7064"/>
                    <a:pt x="539" y="4630"/>
                  </a:cubicBezTo>
                  <a:cubicBezTo>
                    <a:pt x="0" y="3123"/>
                    <a:pt x="754" y="1443"/>
                    <a:pt x="2283" y="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3"/>
            <p:cNvSpPr/>
            <p:nvPr/>
          </p:nvSpPr>
          <p:spPr>
            <a:xfrm>
              <a:off x="8722752" y="680389"/>
              <a:ext cx="246574" cy="222823"/>
            </a:xfrm>
            <a:custGeom>
              <a:avLst/>
              <a:gdLst/>
              <a:ahLst/>
              <a:cxnLst/>
              <a:rect l="l" t="t" r="r" b="b"/>
              <a:pathLst>
                <a:path w="4028" h="3640" extrusionOk="0">
                  <a:moveTo>
                    <a:pt x="604" y="1551"/>
                  </a:moveTo>
                  <a:cubicBezTo>
                    <a:pt x="1099" y="603"/>
                    <a:pt x="2240" y="259"/>
                    <a:pt x="3166" y="733"/>
                  </a:cubicBezTo>
                  <a:cubicBezTo>
                    <a:pt x="3554" y="926"/>
                    <a:pt x="3855" y="1250"/>
                    <a:pt x="4027" y="1637"/>
                  </a:cubicBezTo>
                  <a:cubicBezTo>
                    <a:pt x="2606" y="1"/>
                    <a:pt x="1" y="1637"/>
                    <a:pt x="840" y="3640"/>
                  </a:cubicBezTo>
                  <a:cubicBezTo>
                    <a:pt x="367" y="3037"/>
                    <a:pt x="259" y="2219"/>
                    <a:pt x="625" y="15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3"/>
            <p:cNvSpPr/>
            <p:nvPr/>
          </p:nvSpPr>
          <p:spPr>
            <a:xfrm>
              <a:off x="8745156" y="698875"/>
              <a:ext cx="278222" cy="284772"/>
            </a:xfrm>
            <a:custGeom>
              <a:avLst/>
              <a:gdLst/>
              <a:ahLst/>
              <a:cxnLst/>
              <a:rect l="l" t="t" r="r" b="b"/>
              <a:pathLst>
                <a:path w="4545" h="4652" extrusionOk="0">
                  <a:moveTo>
                    <a:pt x="1486" y="581"/>
                  </a:moveTo>
                  <a:cubicBezTo>
                    <a:pt x="3058" y="0"/>
                    <a:pt x="4544" y="1615"/>
                    <a:pt x="3834" y="3144"/>
                  </a:cubicBezTo>
                  <a:cubicBezTo>
                    <a:pt x="3145" y="4651"/>
                    <a:pt x="948" y="4565"/>
                    <a:pt x="367" y="2993"/>
                  </a:cubicBezTo>
                  <a:cubicBezTo>
                    <a:pt x="1" y="2024"/>
                    <a:pt x="517" y="926"/>
                    <a:pt x="1486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3"/>
            <p:cNvSpPr/>
            <p:nvPr/>
          </p:nvSpPr>
          <p:spPr>
            <a:xfrm>
              <a:off x="9085262" y="81895"/>
              <a:ext cx="813425" cy="646002"/>
            </a:xfrm>
            <a:custGeom>
              <a:avLst/>
              <a:gdLst/>
              <a:ahLst/>
              <a:cxnLst/>
              <a:rect l="l" t="t" r="r" b="b"/>
              <a:pathLst>
                <a:path w="13288" h="10553" extrusionOk="0">
                  <a:moveTo>
                    <a:pt x="991" y="10553"/>
                  </a:moveTo>
                  <a:lnTo>
                    <a:pt x="13287" y="2133"/>
                  </a:lnTo>
                  <a:lnTo>
                    <a:pt x="13287" y="1"/>
                  </a:lnTo>
                  <a:lnTo>
                    <a:pt x="0" y="9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3"/>
            <p:cNvSpPr/>
            <p:nvPr/>
          </p:nvSpPr>
          <p:spPr>
            <a:xfrm>
              <a:off x="9115563" y="146538"/>
              <a:ext cx="783123" cy="581359"/>
            </a:xfrm>
            <a:custGeom>
              <a:avLst/>
              <a:gdLst/>
              <a:ahLst/>
              <a:cxnLst/>
              <a:rect l="l" t="t" r="r" b="b"/>
              <a:pathLst>
                <a:path w="12793" h="9497" extrusionOk="0">
                  <a:moveTo>
                    <a:pt x="496" y="9497"/>
                  </a:moveTo>
                  <a:lnTo>
                    <a:pt x="12792" y="1077"/>
                  </a:lnTo>
                  <a:lnTo>
                    <a:pt x="12792" y="0"/>
                  </a:lnTo>
                  <a:lnTo>
                    <a:pt x="1" y="876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3"/>
            <p:cNvSpPr/>
            <p:nvPr/>
          </p:nvSpPr>
          <p:spPr>
            <a:xfrm>
              <a:off x="8791312" y="793758"/>
              <a:ext cx="233352" cy="224169"/>
            </a:xfrm>
            <a:custGeom>
              <a:avLst/>
              <a:gdLst/>
              <a:ahLst/>
              <a:cxnLst/>
              <a:rect l="l" t="t" r="r" b="b"/>
              <a:pathLst>
                <a:path w="3812" h="3662" extrusionOk="0">
                  <a:moveTo>
                    <a:pt x="2951" y="0"/>
                  </a:moveTo>
                  <a:cubicBezTo>
                    <a:pt x="3661" y="819"/>
                    <a:pt x="3510" y="2068"/>
                    <a:pt x="2627" y="2692"/>
                  </a:cubicBezTo>
                  <a:cubicBezTo>
                    <a:pt x="1745" y="3317"/>
                    <a:pt x="517" y="3037"/>
                    <a:pt x="0" y="2089"/>
                  </a:cubicBezTo>
                  <a:cubicBezTo>
                    <a:pt x="1314" y="3661"/>
                    <a:pt x="3812" y="2197"/>
                    <a:pt x="3101" y="280"/>
                  </a:cubicBezTo>
                  <a:cubicBezTo>
                    <a:pt x="3058" y="194"/>
                    <a:pt x="3015" y="87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3"/>
            <p:cNvSpPr/>
            <p:nvPr/>
          </p:nvSpPr>
          <p:spPr>
            <a:xfrm>
              <a:off x="8811075" y="773975"/>
              <a:ext cx="131875" cy="138474"/>
            </a:xfrm>
            <a:custGeom>
              <a:avLst/>
              <a:gdLst/>
              <a:ahLst/>
              <a:cxnLst/>
              <a:rect l="l" t="t" r="r" b="b"/>
              <a:pathLst>
                <a:path w="2197" h="2262" extrusionOk="0">
                  <a:moveTo>
                    <a:pt x="711" y="280"/>
                  </a:moveTo>
                  <a:cubicBezTo>
                    <a:pt x="1486" y="0"/>
                    <a:pt x="2197" y="776"/>
                    <a:pt x="1852" y="1508"/>
                  </a:cubicBezTo>
                  <a:cubicBezTo>
                    <a:pt x="1529" y="2262"/>
                    <a:pt x="453" y="2218"/>
                    <a:pt x="173" y="1443"/>
                  </a:cubicBezTo>
                  <a:cubicBezTo>
                    <a:pt x="0" y="969"/>
                    <a:pt x="237" y="453"/>
                    <a:pt x="711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3"/>
            <p:cNvSpPr/>
            <p:nvPr/>
          </p:nvSpPr>
          <p:spPr>
            <a:xfrm>
              <a:off x="8832141" y="820141"/>
              <a:ext cx="120043" cy="118696"/>
            </a:xfrm>
            <a:custGeom>
              <a:avLst/>
              <a:gdLst/>
              <a:ahLst/>
              <a:cxnLst/>
              <a:rect l="l" t="t" r="r" b="b"/>
              <a:pathLst>
                <a:path w="1961" h="1939" extrusionOk="0">
                  <a:moveTo>
                    <a:pt x="1444" y="0"/>
                  </a:moveTo>
                  <a:cubicBezTo>
                    <a:pt x="1508" y="65"/>
                    <a:pt x="1551" y="172"/>
                    <a:pt x="1594" y="259"/>
                  </a:cubicBezTo>
                  <a:cubicBezTo>
                    <a:pt x="1960" y="1271"/>
                    <a:pt x="539" y="1938"/>
                    <a:pt x="1" y="1012"/>
                  </a:cubicBezTo>
                  <a:cubicBezTo>
                    <a:pt x="647" y="1744"/>
                    <a:pt x="1853" y="1055"/>
                    <a:pt x="1508" y="129"/>
                  </a:cubicBezTo>
                  <a:cubicBezTo>
                    <a:pt x="1487" y="86"/>
                    <a:pt x="1465" y="43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51" y="2817254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03" y="2817254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51" y="1194952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03" y="1194952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116"/>
          <p:cNvSpPr/>
          <p:nvPr/>
        </p:nvSpPr>
        <p:spPr>
          <a:xfrm rot="3899410">
            <a:off x="3976776" y="3092290"/>
            <a:ext cx="790105" cy="377687"/>
          </a:xfrm>
          <a:custGeom>
            <a:avLst/>
            <a:gdLst>
              <a:gd name="connsiteX0" fmla="*/ 1053547 w 1053547"/>
              <a:gd name="connsiteY0" fmla="*/ 516835 h 516835"/>
              <a:gd name="connsiteX1" fmla="*/ 0 w 1053547"/>
              <a:gd name="connsiteY1" fmla="*/ 0 h 51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3547" h="516835">
                <a:moveTo>
                  <a:pt x="1053547" y="516835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Freeform 113"/>
          <p:cNvSpPr/>
          <p:nvPr/>
        </p:nvSpPr>
        <p:spPr>
          <a:xfrm rot="7673007">
            <a:off x="4904049" y="2011224"/>
            <a:ext cx="790105" cy="377687"/>
          </a:xfrm>
          <a:custGeom>
            <a:avLst/>
            <a:gdLst>
              <a:gd name="connsiteX0" fmla="*/ 1053547 w 1053547"/>
              <a:gd name="connsiteY0" fmla="*/ 516835 h 516835"/>
              <a:gd name="connsiteX1" fmla="*/ 0 w 1053547"/>
              <a:gd name="connsiteY1" fmla="*/ 0 h 51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3547" h="516835">
                <a:moveTo>
                  <a:pt x="1053547" y="516835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58" name="Google Shape;13958;p41"/>
          <p:cNvSpPr txBox="1">
            <a:spLocks noGrp="1"/>
          </p:cNvSpPr>
          <p:nvPr>
            <p:ph type="subTitle" idx="1"/>
          </p:nvPr>
        </p:nvSpPr>
        <p:spPr>
          <a:xfrm>
            <a:off x="1626584" y="137062"/>
            <a:ext cx="56496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Plan for the website</a:t>
            </a:r>
            <a:endParaRPr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959" name="Google Shape;13959;p41"/>
          <p:cNvGrpSpPr/>
          <p:nvPr/>
        </p:nvGrpSpPr>
        <p:grpSpPr>
          <a:xfrm rot="6498264" flipH="1">
            <a:off x="7144215" y="1980589"/>
            <a:ext cx="1857449" cy="2088799"/>
            <a:chOff x="8443923" y="51594"/>
            <a:chExt cx="1454764" cy="1635959"/>
          </a:xfrm>
        </p:grpSpPr>
        <p:sp>
          <p:nvSpPr>
            <p:cNvPr id="13960" name="Google Shape;13960;p41"/>
            <p:cNvSpPr/>
            <p:nvPr/>
          </p:nvSpPr>
          <p:spPr>
            <a:xfrm>
              <a:off x="8585632" y="1067937"/>
              <a:ext cx="350762" cy="205682"/>
            </a:xfrm>
            <a:custGeom>
              <a:avLst/>
              <a:gdLst/>
              <a:ahLst/>
              <a:cxnLst/>
              <a:rect l="l" t="t" r="r" b="b"/>
              <a:pathLst>
                <a:path w="5730" h="3360" extrusionOk="0">
                  <a:moveTo>
                    <a:pt x="1" y="1594"/>
                  </a:moveTo>
                  <a:lnTo>
                    <a:pt x="539" y="1"/>
                  </a:lnTo>
                  <a:lnTo>
                    <a:pt x="5729" y="1788"/>
                  </a:lnTo>
                  <a:lnTo>
                    <a:pt x="5191" y="33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1" name="Google Shape;13961;p41"/>
            <p:cNvSpPr/>
            <p:nvPr/>
          </p:nvSpPr>
          <p:spPr>
            <a:xfrm>
              <a:off x="8585632" y="1077181"/>
              <a:ext cx="346783" cy="196439"/>
            </a:xfrm>
            <a:custGeom>
              <a:avLst/>
              <a:gdLst/>
              <a:ahLst/>
              <a:cxnLst/>
              <a:rect l="l" t="t" r="r" b="b"/>
              <a:pathLst>
                <a:path w="5665" h="3209" extrusionOk="0">
                  <a:moveTo>
                    <a:pt x="1" y="1443"/>
                  </a:moveTo>
                  <a:lnTo>
                    <a:pt x="475" y="0"/>
                  </a:lnTo>
                  <a:lnTo>
                    <a:pt x="5664" y="1788"/>
                  </a:lnTo>
                  <a:lnTo>
                    <a:pt x="5169" y="32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2" name="Google Shape;13962;p41"/>
            <p:cNvSpPr/>
            <p:nvPr/>
          </p:nvSpPr>
          <p:spPr>
            <a:xfrm>
              <a:off x="8652907" y="867582"/>
              <a:ext cx="321685" cy="297995"/>
            </a:xfrm>
            <a:custGeom>
              <a:avLst/>
              <a:gdLst/>
              <a:ahLst/>
              <a:cxnLst/>
              <a:rect l="l" t="t" r="r" b="b"/>
              <a:pathLst>
                <a:path w="5255" h="4868" extrusionOk="0">
                  <a:moveTo>
                    <a:pt x="0" y="3467"/>
                  </a:moveTo>
                  <a:lnTo>
                    <a:pt x="1185" y="0"/>
                  </a:lnTo>
                  <a:lnTo>
                    <a:pt x="5255" y="1400"/>
                  </a:lnTo>
                  <a:lnTo>
                    <a:pt x="4070" y="48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3" name="Google Shape;13963;p41"/>
            <p:cNvSpPr/>
            <p:nvPr/>
          </p:nvSpPr>
          <p:spPr>
            <a:xfrm>
              <a:off x="8461213" y="1277969"/>
              <a:ext cx="145080" cy="391531"/>
            </a:xfrm>
            <a:custGeom>
              <a:avLst/>
              <a:gdLst/>
              <a:ahLst/>
              <a:cxnLst/>
              <a:rect l="l" t="t" r="r" b="b"/>
              <a:pathLst>
                <a:path w="2370" h="6396" extrusionOk="0">
                  <a:moveTo>
                    <a:pt x="1960" y="6396"/>
                  </a:moveTo>
                  <a:lnTo>
                    <a:pt x="2369" y="1141"/>
                  </a:lnTo>
                  <a:lnTo>
                    <a:pt x="453" y="0"/>
                  </a:lnTo>
                  <a:lnTo>
                    <a:pt x="0" y="797"/>
                  </a:lnTo>
                  <a:lnTo>
                    <a:pt x="1443" y="6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4" name="Google Shape;13964;p41"/>
            <p:cNvSpPr/>
            <p:nvPr/>
          </p:nvSpPr>
          <p:spPr>
            <a:xfrm>
              <a:off x="8443923" y="1091700"/>
              <a:ext cx="207029" cy="288751"/>
            </a:xfrm>
            <a:custGeom>
              <a:avLst/>
              <a:gdLst/>
              <a:ahLst/>
              <a:cxnLst/>
              <a:rect l="l" t="t" r="r" b="b"/>
              <a:pathLst>
                <a:path w="3382" h="4717" extrusionOk="0">
                  <a:moveTo>
                    <a:pt x="194" y="3619"/>
                  </a:moveTo>
                  <a:lnTo>
                    <a:pt x="2024" y="432"/>
                  </a:lnTo>
                  <a:cubicBezTo>
                    <a:pt x="2197" y="109"/>
                    <a:pt x="2627" y="1"/>
                    <a:pt x="2950" y="195"/>
                  </a:cubicBezTo>
                  <a:lnTo>
                    <a:pt x="2950" y="195"/>
                  </a:lnTo>
                  <a:cubicBezTo>
                    <a:pt x="3273" y="367"/>
                    <a:pt x="3381" y="776"/>
                    <a:pt x="3187" y="1121"/>
                  </a:cubicBezTo>
                  <a:lnTo>
                    <a:pt x="1378" y="4286"/>
                  </a:lnTo>
                  <a:cubicBezTo>
                    <a:pt x="1185" y="4609"/>
                    <a:pt x="775" y="4717"/>
                    <a:pt x="452" y="4545"/>
                  </a:cubicBezTo>
                  <a:lnTo>
                    <a:pt x="452" y="4545"/>
                  </a:lnTo>
                  <a:cubicBezTo>
                    <a:pt x="129" y="4351"/>
                    <a:pt x="0" y="3942"/>
                    <a:pt x="194" y="36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5" name="Google Shape;13965;p41"/>
            <p:cNvSpPr/>
            <p:nvPr/>
          </p:nvSpPr>
          <p:spPr>
            <a:xfrm>
              <a:off x="8528276" y="1136571"/>
              <a:ext cx="205682" cy="290037"/>
            </a:xfrm>
            <a:custGeom>
              <a:avLst/>
              <a:gdLst/>
              <a:ahLst/>
              <a:cxnLst/>
              <a:rect l="l" t="t" r="r" b="b"/>
              <a:pathLst>
                <a:path w="3360" h="4738" extrusionOk="0">
                  <a:moveTo>
                    <a:pt x="173" y="3618"/>
                  </a:moveTo>
                  <a:lnTo>
                    <a:pt x="2003" y="452"/>
                  </a:lnTo>
                  <a:cubicBezTo>
                    <a:pt x="2197" y="108"/>
                    <a:pt x="2606" y="0"/>
                    <a:pt x="2929" y="194"/>
                  </a:cubicBezTo>
                  <a:lnTo>
                    <a:pt x="2929" y="194"/>
                  </a:lnTo>
                  <a:cubicBezTo>
                    <a:pt x="3252" y="388"/>
                    <a:pt x="3360" y="797"/>
                    <a:pt x="3187" y="1120"/>
                  </a:cubicBezTo>
                  <a:lnTo>
                    <a:pt x="1357" y="4307"/>
                  </a:lnTo>
                  <a:cubicBezTo>
                    <a:pt x="1163" y="4630"/>
                    <a:pt x="754" y="4738"/>
                    <a:pt x="431" y="4544"/>
                  </a:cubicBezTo>
                  <a:lnTo>
                    <a:pt x="431" y="4544"/>
                  </a:lnTo>
                  <a:cubicBezTo>
                    <a:pt x="108" y="4372"/>
                    <a:pt x="0" y="3941"/>
                    <a:pt x="173" y="36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6" name="Google Shape;13966;p41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7" name="Google Shape;13967;p41"/>
            <p:cNvSpPr/>
            <p:nvPr/>
          </p:nvSpPr>
          <p:spPr>
            <a:xfrm>
              <a:off x="8880929" y="599953"/>
              <a:ext cx="275590" cy="266346"/>
            </a:xfrm>
            <a:custGeom>
              <a:avLst/>
              <a:gdLst/>
              <a:ahLst/>
              <a:cxnLst/>
              <a:rect l="l" t="t" r="r" b="b"/>
              <a:pathLst>
                <a:path w="4502" h="4351" extrusionOk="0">
                  <a:moveTo>
                    <a:pt x="1" y="1982"/>
                  </a:moveTo>
                  <a:lnTo>
                    <a:pt x="2886" y="1"/>
                  </a:lnTo>
                  <a:lnTo>
                    <a:pt x="4501" y="2370"/>
                  </a:lnTo>
                  <a:lnTo>
                    <a:pt x="161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8" name="Google Shape;13968;p41"/>
            <p:cNvSpPr/>
            <p:nvPr/>
          </p:nvSpPr>
          <p:spPr>
            <a:xfrm>
              <a:off x="8946857" y="692264"/>
              <a:ext cx="209661" cy="171402"/>
            </a:xfrm>
            <a:custGeom>
              <a:avLst/>
              <a:gdLst/>
              <a:ahLst/>
              <a:cxnLst/>
              <a:rect l="l" t="t" r="r" b="b"/>
              <a:pathLst>
                <a:path w="3425" h="2800" extrusionOk="0">
                  <a:moveTo>
                    <a:pt x="2821" y="0"/>
                  </a:moveTo>
                  <a:lnTo>
                    <a:pt x="3424" y="862"/>
                  </a:lnTo>
                  <a:lnTo>
                    <a:pt x="603" y="2800"/>
                  </a:lnTo>
                  <a:lnTo>
                    <a:pt x="0" y="19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9" name="Google Shape;13969;p41"/>
            <p:cNvSpPr/>
            <p:nvPr/>
          </p:nvSpPr>
          <p:spPr>
            <a:xfrm>
              <a:off x="8973240" y="725198"/>
              <a:ext cx="183278" cy="135836"/>
            </a:xfrm>
            <a:custGeom>
              <a:avLst/>
              <a:gdLst/>
              <a:ahLst/>
              <a:cxnLst/>
              <a:rect l="l" t="t" r="r" b="b"/>
              <a:pathLst>
                <a:path w="2994" h="2219" extrusionOk="0">
                  <a:moveTo>
                    <a:pt x="2778" y="1"/>
                  </a:moveTo>
                  <a:lnTo>
                    <a:pt x="2993" y="324"/>
                  </a:lnTo>
                  <a:lnTo>
                    <a:pt x="215" y="2219"/>
                  </a:lnTo>
                  <a:lnTo>
                    <a:pt x="0" y="1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0" name="Google Shape;13970;p41"/>
            <p:cNvSpPr/>
            <p:nvPr/>
          </p:nvSpPr>
          <p:spPr>
            <a:xfrm>
              <a:off x="8705612" y="867582"/>
              <a:ext cx="268979" cy="222823"/>
            </a:xfrm>
            <a:custGeom>
              <a:avLst/>
              <a:gdLst/>
              <a:ahLst/>
              <a:cxnLst/>
              <a:rect l="l" t="t" r="r" b="b"/>
              <a:pathLst>
                <a:path w="4394" h="3640" extrusionOk="0">
                  <a:moveTo>
                    <a:pt x="1" y="969"/>
                  </a:moveTo>
                  <a:lnTo>
                    <a:pt x="324" y="0"/>
                  </a:lnTo>
                  <a:lnTo>
                    <a:pt x="4394" y="1400"/>
                  </a:lnTo>
                  <a:lnTo>
                    <a:pt x="3704" y="3446"/>
                  </a:lnTo>
                  <a:cubicBezTo>
                    <a:pt x="2132" y="3640"/>
                    <a:pt x="625" y="2714"/>
                    <a:pt x="87" y="1249"/>
                  </a:cubicBezTo>
                  <a:cubicBezTo>
                    <a:pt x="44" y="1142"/>
                    <a:pt x="22" y="1056"/>
                    <a:pt x="1" y="9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1" name="Google Shape;13971;p41"/>
            <p:cNvSpPr/>
            <p:nvPr/>
          </p:nvSpPr>
          <p:spPr>
            <a:xfrm>
              <a:off x="8592243" y="1404066"/>
              <a:ext cx="313788" cy="283487"/>
            </a:xfrm>
            <a:custGeom>
              <a:avLst/>
              <a:gdLst/>
              <a:ahLst/>
              <a:cxnLst/>
              <a:rect l="l" t="t" r="r" b="b"/>
              <a:pathLst>
                <a:path w="5126" h="4631" extrusionOk="0">
                  <a:moveTo>
                    <a:pt x="1" y="4394"/>
                  </a:moveTo>
                  <a:lnTo>
                    <a:pt x="2908" y="1"/>
                  </a:lnTo>
                  <a:lnTo>
                    <a:pt x="5126" y="281"/>
                  </a:lnTo>
                  <a:lnTo>
                    <a:pt x="4997" y="1185"/>
                  </a:lnTo>
                  <a:lnTo>
                    <a:pt x="496" y="46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2" name="Google Shape;13972;p41"/>
            <p:cNvSpPr/>
            <p:nvPr/>
          </p:nvSpPr>
          <p:spPr>
            <a:xfrm>
              <a:off x="8840099" y="1193182"/>
              <a:ext cx="119981" cy="311156"/>
            </a:xfrm>
            <a:custGeom>
              <a:avLst/>
              <a:gdLst/>
              <a:ahLst/>
              <a:cxnLst/>
              <a:rect l="l" t="t" r="r" b="b"/>
              <a:pathLst>
                <a:path w="1960" h="5083" extrusionOk="0">
                  <a:moveTo>
                    <a:pt x="1400" y="4458"/>
                  </a:moveTo>
                  <a:lnTo>
                    <a:pt x="1917" y="819"/>
                  </a:lnTo>
                  <a:cubicBezTo>
                    <a:pt x="1960" y="453"/>
                    <a:pt x="1701" y="108"/>
                    <a:pt x="1335" y="65"/>
                  </a:cubicBezTo>
                  <a:lnTo>
                    <a:pt x="1335" y="65"/>
                  </a:lnTo>
                  <a:cubicBezTo>
                    <a:pt x="969" y="0"/>
                    <a:pt x="625" y="259"/>
                    <a:pt x="560" y="646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39"/>
                  </a:cubicBezTo>
                  <a:lnTo>
                    <a:pt x="625" y="5039"/>
                  </a:lnTo>
                  <a:cubicBezTo>
                    <a:pt x="991" y="5082"/>
                    <a:pt x="1335" y="4824"/>
                    <a:pt x="1400" y="44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3" name="Google Shape;13973;p41"/>
            <p:cNvSpPr/>
            <p:nvPr/>
          </p:nvSpPr>
          <p:spPr>
            <a:xfrm>
              <a:off x="8746503" y="1178674"/>
              <a:ext cx="119981" cy="309870"/>
            </a:xfrm>
            <a:custGeom>
              <a:avLst/>
              <a:gdLst/>
              <a:ahLst/>
              <a:cxnLst/>
              <a:rect l="l" t="t" r="r" b="b"/>
              <a:pathLst>
                <a:path w="1960" h="5062" extrusionOk="0">
                  <a:moveTo>
                    <a:pt x="1400" y="4437"/>
                  </a:moveTo>
                  <a:lnTo>
                    <a:pt x="1917" y="819"/>
                  </a:lnTo>
                  <a:cubicBezTo>
                    <a:pt x="1960" y="431"/>
                    <a:pt x="1701" y="108"/>
                    <a:pt x="1335" y="44"/>
                  </a:cubicBezTo>
                  <a:lnTo>
                    <a:pt x="1335" y="44"/>
                  </a:lnTo>
                  <a:cubicBezTo>
                    <a:pt x="969" y="0"/>
                    <a:pt x="625" y="259"/>
                    <a:pt x="560" y="625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18"/>
                  </a:cubicBezTo>
                  <a:lnTo>
                    <a:pt x="625" y="5018"/>
                  </a:lnTo>
                  <a:cubicBezTo>
                    <a:pt x="991" y="5061"/>
                    <a:pt x="1335" y="4803"/>
                    <a:pt x="1400" y="4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4" name="Google Shape;13974;p41"/>
            <p:cNvSpPr/>
            <p:nvPr/>
          </p:nvSpPr>
          <p:spPr>
            <a:xfrm>
              <a:off x="8466999" y="1104850"/>
              <a:ext cx="475947" cy="382349"/>
            </a:xfrm>
            <a:custGeom>
              <a:avLst/>
              <a:gdLst/>
              <a:ahLst/>
              <a:cxnLst/>
              <a:rect l="l" t="t" r="r" b="b"/>
              <a:pathLst>
                <a:path w="7775" h="6246" extrusionOk="0">
                  <a:moveTo>
                    <a:pt x="87" y="3511"/>
                  </a:moveTo>
                  <a:cubicBezTo>
                    <a:pt x="195" y="3188"/>
                    <a:pt x="625" y="3166"/>
                    <a:pt x="776" y="3468"/>
                  </a:cubicBezTo>
                  <a:cubicBezTo>
                    <a:pt x="927" y="3769"/>
                    <a:pt x="625" y="4092"/>
                    <a:pt x="302" y="3984"/>
                  </a:cubicBezTo>
                  <a:cubicBezTo>
                    <a:pt x="109" y="3920"/>
                    <a:pt x="1" y="3704"/>
                    <a:pt x="87" y="3511"/>
                  </a:cubicBezTo>
                  <a:close/>
                  <a:moveTo>
                    <a:pt x="1874" y="345"/>
                  </a:moveTo>
                  <a:cubicBezTo>
                    <a:pt x="2004" y="44"/>
                    <a:pt x="2434" y="1"/>
                    <a:pt x="2585" y="302"/>
                  </a:cubicBezTo>
                  <a:cubicBezTo>
                    <a:pt x="2714" y="604"/>
                    <a:pt x="2434" y="948"/>
                    <a:pt x="2111" y="840"/>
                  </a:cubicBezTo>
                  <a:cubicBezTo>
                    <a:pt x="1917" y="754"/>
                    <a:pt x="1810" y="539"/>
                    <a:pt x="1874" y="345"/>
                  </a:cubicBezTo>
                  <a:close/>
                  <a:moveTo>
                    <a:pt x="3231" y="1077"/>
                  </a:moveTo>
                  <a:cubicBezTo>
                    <a:pt x="3339" y="754"/>
                    <a:pt x="3769" y="733"/>
                    <a:pt x="3920" y="1034"/>
                  </a:cubicBezTo>
                  <a:cubicBezTo>
                    <a:pt x="4071" y="1336"/>
                    <a:pt x="3769" y="1659"/>
                    <a:pt x="3468" y="1551"/>
                  </a:cubicBezTo>
                  <a:cubicBezTo>
                    <a:pt x="3274" y="1486"/>
                    <a:pt x="3166" y="1271"/>
                    <a:pt x="3231" y="1077"/>
                  </a:cubicBezTo>
                  <a:close/>
                  <a:moveTo>
                    <a:pt x="6160" y="2068"/>
                  </a:moveTo>
                  <a:cubicBezTo>
                    <a:pt x="6267" y="1766"/>
                    <a:pt x="5944" y="1465"/>
                    <a:pt x="5643" y="1616"/>
                  </a:cubicBezTo>
                  <a:cubicBezTo>
                    <a:pt x="5341" y="1766"/>
                    <a:pt x="5363" y="2197"/>
                    <a:pt x="5686" y="2305"/>
                  </a:cubicBezTo>
                  <a:cubicBezTo>
                    <a:pt x="5880" y="2369"/>
                    <a:pt x="6095" y="2283"/>
                    <a:pt x="6160" y="2068"/>
                  </a:cubicBezTo>
                  <a:close/>
                  <a:moveTo>
                    <a:pt x="7667" y="2348"/>
                  </a:moveTo>
                  <a:cubicBezTo>
                    <a:pt x="7775" y="2025"/>
                    <a:pt x="7452" y="1745"/>
                    <a:pt x="7150" y="1874"/>
                  </a:cubicBezTo>
                  <a:cubicBezTo>
                    <a:pt x="6849" y="2025"/>
                    <a:pt x="6870" y="2477"/>
                    <a:pt x="7193" y="2585"/>
                  </a:cubicBezTo>
                  <a:cubicBezTo>
                    <a:pt x="7387" y="2649"/>
                    <a:pt x="7602" y="2542"/>
                    <a:pt x="7667" y="2348"/>
                  </a:cubicBezTo>
                  <a:close/>
                  <a:moveTo>
                    <a:pt x="7150" y="5944"/>
                  </a:moveTo>
                  <a:cubicBezTo>
                    <a:pt x="7258" y="5621"/>
                    <a:pt x="6935" y="5341"/>
                    <a:pt x="6633" y="5470"/>
                  </a:cubicBezTo>
                  <a:cubicBezTo>
                    <a:pt x="6332" y="5621"/>
                    <a:pt x="6354" y="6073"/>
                    <a:pt x="6677" y="6181"/>
                  </a:cubicBezTo>
                  <a:cubicBezTo>
                    <a:pt x="6870" y="6245"/>
                    <a:pt x="7086" y="6138"/>
                    <a:pt x="7150" y="5944"/>
                  </a:cubicBezTo>
                  <a:close/>
                  <a:moveTo>
                    <a:pt x="5664" y="5664"/>
                  </a:moveTo>
                  <a:cubicBezTo>
                    <a:pt x="5772" y="5363"/>
                    <a:pt x="5428" y="5061"/>
                    <a:pt x="5126" y="5212"/>
                  </a:cubicBezTo>
                  <a:cubicBezTo>
                    <a:pt x="4825" y="5363"/>
                    <a:pt x="4868" y="5793"/>
                    <a:pt x="5169" y="5901"/>
                  </a:cubicBezTo>
                  <a:cubicBezTo>
                    <a:pt x="5384" y="5966"/>
                    <a:pt x="5578" y="5858"/>
                    <a:pt x="5664" y="5664"/>
                  </a:cubicBezTo>
                  <a:close/>
                  <a:moveTo>
                    <a:pt x="1422" y="4221"/>
                  </a:moveTo>
                  <a:cubicBezTo>
                    <a:pt x="1594" y="3748"/>
                    <a:pt x="2305" y="3984"/>
                    <a:pt x="2133" y="4458"/>
                  </a:cubicBezTo>
                  <a:cubicBezTo>
                    <a:pt x="1982" y="4932"/>
                    <a:pt x="1250" y="4695"/>
                    <a:pt x="1422" y="42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5" name="Google Shape;13975;p41"/>
            <p:cNvSpPr/>
            <p:nvPr/>
          </p:nvSpPr>
          <p:spPr>
            <a:xfrm>
              <a:off x="8473610" y="1114093"/>
              <a:ext cx="464071" cy="371759"/>
            </a:xfrm>
            <a:custGeom>
              <a:avLst/>
              <a:gdLst/>
              <a:ahLst/>
              <a:cxnLst/>
              <a:rect l="l" t="t" r="r" b="b"/>
              <a:pathLst>
                <a:path w="7581" h="6073" extrusionOk="0">
                  <a:moveTo>
                    <a:pt x="690" y="3360"/>
                  </a:moveTo>
                  <a:cubicBezTo>
                    <a:pt x="711" y="3424"/>
                    <a:pt x="711" y="3510"/>
                    <a:pt x="690" y="3597"/>
                  </a:cubicBezTo>
                  <a:cubicBezTo>
                    <a:pt x="604" y="3790"/>
                    <a:pt x="388" y="3898"/>
                    <a:pt x="194" y="3833"/>
                  </a:cubicBezTo>
                  <a:cubicBezTo>
                    <a:pt x="130" y="3812"/>
                    <a:pt x="65" y="3769"/>
                    <a:pt x="22" y="3704"/>
                  </a:cubicBezTo>
                  <a:cubicBezTo>
                    <a:pt x="1" y="3618"/>
                    <a:pt x="1" y="3532"/>
                    <a:pt x="22" y="3467"/>
                  </a:cubicBezTo>
                  <a:cubicBezTo>
                    <a:pt x="87" y="3252"/>
                    <a:pt x="302" y="3166"/>
                    <a:pt x="496" y="3230"/>
                  </a:cubicBezTo>
                  <a:cubicBezTo>
                    <a:pt x="582" y="3252"/>
                    <a:pt x="625" y="3295"/>
                    <a:pt x="668" y="3360"/>
                  </a:cubicBezTo>
                  <a:close/>
                  <a:moveTo>
                    <a:pt x="1831" y="302"/>
                  </a:moveTo>
                  <a:cubicBezTo>
                    <a:pt x="1896" y="108"/>
                    <a:pt x="2111" y="0"/>
                    <a:pt x="2305" y="65"/>
                  </a:cubicBezTo>
                  <a:cubicBezTo>
                    <a:pt x="2391" y="86"/>
                    <a:pt x="2434" y="130"/>
                    <a:pt x="2477" y="194"/>
                  </a:cubicBezTo>
                  <a:cubicBezTo>
                    <a:pt x="2520" y="280"/>
                    <a:pt x="2520" y="366"/>
                    <a:pt x="2477" y="453"/>
                  </a:cubicBezTo>
                  <a:cubicBezTo>
                    <a:pt x="2412" y="646"/>
                    <a:pt x="2197" y="754"/>
                    <a:pt x="2003" y="689"/>
                  </a:cubicBezTo>
                  <a:cubicBezTo>
                    <a:pt x="1939" y="668"/>
                    <a:pt x="1874" y="625"/>
                    <a:pt x="1831" y="560"/>
                  </a:cubicBezTo>
                  <a:cubicBezTo>
                    <a:pt x="1809" y="474"/>
                    <a:pt x="1809" y="388"/>
                    <a:pt x="1831" y="302"/>
                  </a:cubicBezTo>
                  <a:close/>
                  <a:moveTo>
                    <a:pt x="3188" y="1034"/>
                  </a:moveTo>
                  <a:cubicBezTo>
                    <a:pt x="3252" y="819"/>
                    <a:pt x="3468" y="711"/>
                    <a:pt x="3661" y="797"/>
                  </a:cubicBezTo>
                  <a:cubicBezTo>
                    <a:pt x="3726" y="819"/>
                    <a:pt x="3791" y="862"/>
                    <a:pt x="3834" y="905"/>
                  </a:cubicBezTo>
                  <a:cubicBezTo>
                    <a:pt x="3855" y="991"/>
                    <a:pt x="3855" y="1077"/>
                    <a:pt x="3834" y="1163"/>
                  </a:cubicBezTo>
                  <a:cubicBezTo>
                    <a:pt x="3769" y="1357"/>
                    <a:pt x="3554" y="1465"/>
                    <a:pt x="3360" y="1400"/>
                  </a:cubicBezTo>
                  <a:cubicBezTo>
                    <a:pt x="3274" y="1378"/>
                    <a:pt x="3231" y="1335"/>
                    <a:pt x="3188" y="1271"/>
                  </a:cubicBezTo>
                  <a:cubicBezTo>
                    <a:pt x="3145" y="1185"/>
                    <a:pt x="3145" y="1099"/>
                    <a:pt x="3188" y="1034"/>
                  </a:cubicBezTo>
                  <a:close/>
                  <a:moveTo>
                    <a:pt x="6052" y="1680"/>
                  </a:moveTo>
                  <a:cubicBezTo>
                    <a:pt x="6009" y="1615"/>
                    <a:pt x="5944" y="1572"/>
                    <a:pt x="5879" y="1551"/>
                  </a:cubicBezTo>
                  <a:cubicBezTo>
                    <a:pt x="5578" y="1465"/>
                    <a:pt x="5298" y="1745"/>
                    <a:pt x="5406" y="2046"/>
                  </a:cubicBezTo>
                  <a:cubicBezTo>
                    <a:pt x="5449" y="2089"/>
                    <a:pt x="5513" y="2132"/>
                    <a:pt x="5578" y="2154"/>
                  </a:cubicBezTo>
                  <a:cubicBezTo>
                    <a:pt x="5772" y="2218"/>
                    <a:pt x="5987" y="2132"/>
                    <a:pt x="6052" y="1917"/>
                  </a:cubicBezTo>
                  <a:cubicBezTo>
                    <a:pt x="6095" y="1852"/>
                    <a:pt x="6095" y="1766"/>
                    <a:pt x="6052" y="1680"/>
                  </a:cubicBezTo>
                  <a:close/>
                  <a:moveTo>
                    <a:pt x="7559" y="1938"/>
                  </a:moveTo>
                  <a:cubicBezTo>
                    <a:pt x="7516" y="1895"/>
                    <a:pt x="7451" y="1852"/>
                    <a:pt x="7387" y="1831"/>
                  </a:cubicBezTo>
                  <a:cubicBezTo>
                    <a:pt x="7193" y="1745"/>
                    <a:pt x="6978" y="1852"/>
                    <a:pt x="6913" y="2046"/>
                  </a:cubicBezTo>
                  <a:cubicBezTo>
                    <a:pt x="6870" y="2132"/>
                    <a:pt x="6870" y="2218"/>
                    <a:pt x="6913" y="2304"/>
                  </a:cubicBezTo>
                  <a:cubicBezTo>
                    <a:pt x="7085" y="2541"/>
                    <a:pt x="7451" y="2477"/>
                    <a:pt x="7559" y="2197"/>
                  </a:cubicBezTo>
                  <a:cubicBezTo>
                    <a:pt x="7581" y="2111"/>
                    <a:pt x="7581" y="2025"/>
                    <a:pt x="7559" y="1938"/>
                  </a:cubicBezTo>
                  <a:close/>
                  <a:moveTo>
                    <a:pt x="7042" y="5535"/>
                  </a:moveTo>
                  <a:cubicBezTo>
                    <a:pt x="6999" y="5492"/>
                    <a:pt x="6935" y="5448"/>
                    <a:pt x="6870" y="5405"/>
                  </a:cubicBezTo>
                  <a:cubicBezTo>
                    <a:pt x="6590" y="5319"/>
                    <a:pt x="6310" y="5599"/>
                    <a:pt x="6396" y="5879"/>
                  </a:cubicBezTo>
                  <a:cubicBezTo>
                    <a:pt x="6439" y="5944"/>
                    <a:pt x="6504" y="5987"/>
                    <a:pt x="6569" y="6008"/>
                  </a:cubicBezTo>
                  <a:cubicBezTo>
                    <a:pt x="6762" y="6073"/>
                    <a:pt x="6978" y="5965"/>
                    <a:pt x="7042" y="5771"/>
                  </a:cubicBezTo>
                  <a:cubicBezTo>
                    <a:pt x="7085" y="5685"/>
                    <a:pt x="7085" y="5599"/>
                    <a:pt x="7042" y="5513"/>
                  </a:cubicBezTo>
                  <a:close/>
                  <a:moveTo>
                    <a:pt x="5556" y="5276"/>
                  </a:moveTo>
                  <a:cubicBezTo>
                    <a:pt x="5276" y="4953"/>
                    <a:pt x="4760" y="5233"/>
                    <a:pt x="4889" y="5642"/>
                  </a:cubicBezTo>
                  <a:cubicBezTo>
                    <a:pt x="4932" y="5685"/>
                    <a:pt x="4997" y="5728"/>
                    <a:pt x="5061" y="5750"/>
                  </a:cubicBezTo>
                  <a:cubicBezTo>
                    <a:pt x="5276" y="5836"/>
                    <a:pt x="5470" y="5728"/>
                    <a:pt x="5556" y="5513"/>
                  </a:cubicBezTo>
                  <a:cubicBezTo>
                    <a:pt x="5578" y="5448"/>
                    <a:pt x="5578" y="5362"/>
                    <a:pt x="5556" y="5276"/>
                  </a:cubicBezTo>
                  <a:close/>
                  <a:moveTo>
                    <a:pt x="1379" y="4178"/>
                  </a:moveTo>
                  <a:cubicBezTo>
                    <a:pt x="1443" y="3984"/>
                    <a:pt x="1659" y="3876"/>
                    <a:pt x="1853" y="3941"/>
                  </a:cubicBezTo>
                  <a:cubicBezTo>
                    <a:pt x="2025" y="3984"/>
                    <a:pt x="2089" y="4156"/>
                    <a:pt x="2025" y="4307"/>
                  </a:cubicBezTo>
                  <a:cubicBezTo>
                    <a:pt x="1939" y="4609"/>
                    <a:pt x="1551" y="4652"/>
                    <a:pt x="1379" y="4436"/>
                  </a:cubicBezTo>
                  <a:cubicBezTo>
                    <a:pt x="1357" y="4350"/>
                    <a:pt x="1357" y="4264"/>
                    <a:pt x="1379" y="417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6" name="Google Shape;13976;p41"/>
            <p:cNvSpPr/>
            <p:nvPr/>
          </p:nvSpPr>
          <p:spPr>
            <a:xfrm>
              <a:off x="8675311" y="621072"/>
              <a:ext cx="428444" cy="440319"/>
            </a:xfrm>
            <a:custGeom>
              <a:avLst/>
              <a:gdLst/>
              <a:ahLst/>
              <a:cxnLst/>
              <a:rect l="l" t="t" r="r" b="b"/>
              <a:pathLst>
                <a:path w="6999" h="7193" extrusionOk="0">
                  <a:moveTo>
                    <a:pt x="2283" y="883"/>
                  </a:moveTo>
                  <a:cubicBezTo>
                    <a:pt x="4716" y="0"/>
                    <a:pt x="6999" y="2498"/>
                    <a:pt x="5922" y="4846"/>
                  </a:cubicBezTo>
                  <a:cubicBezTo>
                    <a:pt x="4824" y="7193"/>
                    <a:pt x="1443" y="7064"/>
                    <a:pt x="539" y="4630"/>
                  </a:cubicBezTo>
                  <a:cubicBezTo>
                    <a:pt x="0" y="3123"/>
                    <a:pt x="754" y="1443"/>
                    <a:pt x="2283" y="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7" name="Google Shape;13977;p41"/>
            <p:cNvSpPr/>
            <p:nvPr/>
          </p:nvSpPr>
          <p:spPr>
            <a:xfrm>
              <a:off x="8722752" y="680389"/>
              <a:ext cx="246574" cy="222823"/>
            </a:xfrm>
            <a:custGeom>
              <a:avLst/>
              <a:gdLst/>
              <a:ahLst/>
              <a:cxnLst/>
              <a:rect l="l" t="t" r="r" b="b"/>
              <a:pathLst>
                <a:path w="4028" h="3640" extrusionOk="0">
                  <a:moveTo>
                    <a:pt x="604" y="1551"/>
                  </a:moveTo>
                  <a:cubicBezTo>
                    <a:pt x="1099" y="603"/>
                    <a:pt x="2240" y="259"/>
                    <a:pt x="3166" y="733"/>
                  </a:cubicBezTo>
                  <a:cubicBezTo>
                    <a:pt x="3554" y="926"/>
                    <a:pt x="3855" y="1250"/>
                    <a:pt x="4027" y="1637"/>
                  </a:cubicBezTo>
                  <a:cubicBezTo>
                    <a:pt x="2606" y="1"/>
                    <a:pt x="1" y="1637"/>
                    <a:pt x="840" y="3640"/>
                  </a:cubicBezTo>
                  <a:cubicBezTo>
                    <a:pt x="367" y="3037"/>
                    <a:pt x="259" y="2219"/>
                    <a:pt x="625" y="15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8" name="Google Shape;13978;p41"/>
            <p:cNvSpPr/>
            <p:nvPr/>
          </p:nvSpPr>
          <p:spPr>
            <a:xfrm>
              <a:off x="8745156" y="698875"/>
              <a:ext cx="278222" cy="284772"/>
            </a:xfrm>
            <a:custGeom>
              <a:avLst/>
              <a:gdLst/>
              <a:ahLst/>
              <a:cxnLst/>
              <a:rect l="l" t="t" r="r" b="b"/>
              <a:pathLst>
                <a:path w="4545" h="4652" extrusionOk="0">
                  <a:moveTo>
                    <a:pt x="1486" y="581"/>
                  </a:moveTo>
                  <a:cubicBezTo>
                    <a:pt x="3058" y="0"/>
                    <a:pt x="4544" y="1615"/>
                    <a:pt x="3834" y="3144"/>
                  </a:cubicBezTo>
                  <a:cubicBezTo>
                    <a:pt x="3145" y="4651"/>
                    <a:pt x="948" y="4565"/>
                    <a:pt x="367" y="2993"/>
                  </a:cubicBezTo>
                  <a:cubicBezTo>
                    <a:pt x="1" y="2024"/>
                    <a:pt x="517" y="926"/>
                    <a:pt x="1486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9" name="Google Shape;13979;p41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0" name="Google Shape;13980;p41"/>
            <p:cNvSpPr/>
            <p:nvPr/>
          </p:nvSpPr>
          <p:spPr>
            <a:xfrm>
              <a:off x="9085262" y="81895"/>
              <a:ext cx="813425" cy="646002"/>
            </a:xfrm>
            <a:custGeom>
              <a:avLst/>
              <a:gdLst/>
              <a:ahLst/>
              <a:cxnLst/>
              <a:rect l="l" t="t" r="r" b="b"/>
              <a:pathLst>
                <a:path w="13288" h="10553" extrusionOk="0">
                  <a:moveTo>
                    <a:pt x="991" y="10553"/>
                  </a:moveTo>
                  <a:lnTo>
                    <a:pt x="13287" y="2133"/>
                  </a:lnTo>
                  <a:lnTo>
                    <a:pt x="13287" y="1"/>
                  </a:lnTo>
                  <a:lnTo>
                    <a:pt x="0" y="9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1" name="Google Shape;13981;p41"/>
            <p:cNvSpPr/>
            <p:nvPr/>
          </p:nvSpPr>
          <p:spPr>
            <a:xfrm>
              <a:off x="9115563" y="146538"/>
              <a:ext cx="783123" cy="581359"/>
            </a:xfrm>
            <a:custGeom>
              <a:avLst/>
              <a:gdLst/>
              <a:ahLst/>
              <a:cxnLst/>
              <a:rect l="l" t="t" r="r" b="b"/>
              <a:pathLst>
                <a:path w="12793" h="9497" extrusionOk="0">
                  <a:moveTo>
                    <a:pt x="496" y="9497"/>
                  </a:moveTo>
                  <a:lnTo>
                    <a:pt x="12792" y="1077"/>
                  </a:lnTo>
                  <a:lnTo>
                    <a:pt x="12792" y="0"/>
                  </a:lnTo>
                  <a:lnTo>
                    <a:pt x="1" y="876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2" name="Google Shape;13982;p41"/>
            <p:cNvSpPr/>
            <p:nvPr/>
          </p:nvSpPr>
          <p:spPr>
            <a:xfrm>
              <a:off x="8791312" y="793758"/>
              <a:ext cx="233352" cy="224169"/>
            </a:xfrm>
            <a:custGeom>
              <a:avLst/>
              <a:gdLst/>
              <a:ahLst/>
              <a:cxnLst/>
              <a:rect l="l" t="t" r="r" b="b"/>
              <a:pathLst>
                <a:path w="3812" h="3662" extrusionOk="0">
                  <a:moveTo>
                    <a:pt x="2951" y="0"/>
                  </a:moveTo>
                  <a:cubicBezTo>
                    <a:pt x="3661" y="819"/>
                    <a:pt x="3510" y="2068"/>
                    <a:pt x="2627" y="2692"/>
                  </a:cubicBezTo>
                  <a:cubicBezTo>
                    <a:pt x="1745" y="3317"/>
                    <a:pt x="517" y="3037"/>
                    <a:pt x="0" y="2089"/>
                  </a:cubicBezTo>
                  <a:cubicBezTo>
                    <a:pt x="1314" y="3661"/>
                    <a:pt x="3812" y="2197"/>
                    <a:pt x="3101" y="280"/>
                  </a:cubicBezTo>
                  <a:cubicBezTo>
                    <a:pt x="3058" y="194"/>
                    <a:pt x="3015" y="87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3" name="Google Shape;13983;p41"/>
            <p:cNvSpPr/>
            <p:nvPr/>
          </p:nvSpPr>
          <p:spPr>
            <a:xfrm>
              <a:off x="8811075" y="773975"/>
              <a:ext cx="131875" cy="138474"/>
            </a:xfrm>
            <a:custGeom>
              <a:avLst/>
              <a:gdLst/>
              <a:ahLst/>
              <a:cxnLst/>
              <a:rect l="l" t="t" r="r" b="b"/>
              <a:pathLst>
                <a:path w="2197" h="2262" extrusionOk="0">
                  <a:moveTo>
                    <a:pt x="711" y="280"/>
                  </a:moveTo>
                  <a:cubicBezTo>
                    <a:pt x="1486" y="0"/>
                    <a:pt x="2197" y="776"/>
                    <a:pt x="1852" y="1508"/>
                  </a:cubicBezTo>
                  <a:cubicBezTo>
                    <a:pt x="1529" y="2262"/>
                    <a:pt x="453" y="2218"/>
                    <a:pt x="173" y="1443"/>
                  </a:cubicBezTo>
                  <a:cubicBezTo>
                    <a:pt x="0" y="969"/>
                    <a:pt x="237" y="453"/>
                    <a:pt x="711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4" name="Google Shape;13984;p41"/>
            <p:cNvSpPr/>
            <p:nvPr/>
          </p:nvSpPr>
          <p:spPr>
            <a:xfrm>
              <a:off x="8832141" y="820141"/>
              <a:ext cx="120043" cy="118696"/>
            </a:xfrm>
            <a:custGeom>
              <a:avLst/>
              <a:gdLst/>
              <a:ahLst/>
              <a:cxnLst/>
              <a:rect l="l" t="t" r="r" b="b"/>
              <a:pathLst>
                <a:path w="1961" h="1939" extrusionOk="0">
                  <a:moveTo>
                    <a:pt x="1444" y="0"/>
                  </a:moveTo>
                  <a:cubicBezTo>
                    <a:pt x="1508" y="65"/>
                    <a:pt x="1551" y="172"/>
                    <a:pt x="1594" y="259"/>
                  </a:cubicBezTo>
                  <a:cubicBezTo>
                    <a:pt x="1960" y="1271"/>
                    <a:pt x="539" y="1938"/>
                    <a:pt x="1" y="1012"/>
                  </a:cubicBezTo>
                  <a:cubicBezTo>
                    <a:pt x="647" y="1744"/>
                    <a:pt x="1853" y="1055"/>
                    <a:pt x="1508" y="129"/>
                  </a:cubicBezTo>
                  <a:cubicBezTo>
                    <a:pt x="1487" y="86"/>
                    <a:pt x="1465" y="43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5" name="Google Shape;13985;p41"/>
          <p:cNvGrpSpPr/>
          <p:nvPr/>
        </p:nvGrpSpPr>
        <p:grpSpPr>
          <a:xfrm rot="10123899">
            <a:off x="-436626" y="1822083"/>
            <a:ext cx="2741122" cy="2405815"/>
            <a:chOff x="7103607" y="158760"/>
            <a:chExt cx="2741185" cy="2405871"/>
          </a:xfrm>
        </p:grpSpPr>
        <p:sp>
          <p:nvSpPr>
            <p:cNvPr id="13986" name="Google Shape;13986;p41"/>
            <p:cNvSpPr/>
            <p:nvPr/>
          </p:nvSpPr>
          <p:spPr>
            <a:xfrm rot="923072" flipH="1">
              <a:off x="8757029" y="1390196"/>
              <a:ext cx="963666" cy="1065701"/>
            </a:xfrm>
            <a:custGeom>
              <a:avLst/>
              <a:gdLst/>
              <a:ahLst/>
              <a:cxnLst/>
              <a:rect l="l" t="t" r="r" b="b"/>
              <a:pathLst>
                <a:path w="14450" h="15980" extrusionOk="0">
                  <a:moveTo>
                    <a:pt x="14450" y="4114"/>
                  </a:moveTo>
                  <a:lnTo>
                    <a:pt x="9238" y="1"/>
                  </a:lnTo>
                  <a:lnTo>
                    <a:pt x="0" y="11888"/>
                  </a:lnTo>
                  <a:lnTo>
                    <a:pt x="5190" y="15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7" name="Google Shape;13987;p41"/>
            <p:cNvSpPr/>
            <p:nvPr/>
          </p:nvSpPr>
          <p:spPr>
            <a:xfrm rot="923072" flipH="1">
              <a:off x="8758525" y="1432433"/>
              <a:ext cx="906246" cy="1016884"/>
            </a:xfrm>
            <a:custGeom>
              <a:avLst/>
              <a:gdLst/>
              <a:ahLst/>
              <a:cxnLst/>
              <a:rect l="l" t="t" r="r" b="b"/>
              <a:pathLst>
                <a:path w="13589" h="15248" extrusionOk="0">
                  <a:moveTo>
                    <a:pt x="1" y="11759"/>
                  </a:moveTo>
                  <a:lnTo>
                    <a:pt x="4437" y="15247"/>
                  </a:lnTo>
                  <a:lnTo>
                    <a:pt x="13589" y="3511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8" name="Google Shape;13988;p41"/>
            <p:cNvSpPr/>
            <p:nvPr/>
          </p:nvSpPr>
          <p:spPr>
            <a:xfrm rot="923072" flipH="1">
              <a:off x="8811828" y="1439434"/>
              <a:ext cx="855962" cy="976670"/>
            </a:xfrm>
            <a:custGeom>
              <a:avLst/>
              <a:gdLst/>
              <a:ahLst/>
              <a:cxnLst/>
              <a:rect l="l" t="t" r="r" b="b"/>
              <a:pathLst>
                <a:path w="12835" h="14645" extrusionOk="0">
                  <a:moveTo>
                    <a:pt x="12835" y="2930"/>
                  </a:moveTo>
                  <a:lnTo>
                    <a:pt x="9131" y="1"/>
                  </a:lnTo>
                  <a:lnTo>
                    <a:pt x="0" y="11716"/>
                  </a:lnTo>
                  <a:lnTo>
                    <a:pt x="3726" y="1464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9" name="Google Shape;13989;p41"/>
            <p:cNvSpPr/>
            <p:nvPr/>
          </p:nvSpPr>
          <p:spPr>
            <a:xfrm rot="3331772" flipH="1">
              <a:off x="8263789" y="876268"/>
              <a:ext cx="818680" cy="652023"/>
            </a:xfrm>
            <a:custGeom>
              <a:avLst/>
              <a:gdLst/>
              <a:ahLst/>
              <a:cxnLst/>
              <a:rect l="l" t="t" r="r" b="b"/>
              <a:pathLst>
                <a:path w="12276" h="9777" extrusionOk="0">
                  <a:moveTo>
                    <a:pt x="9820" y="9777"/>
                  </a:moveTo>
                  <a:lnTo>
                    <a:pt x="12275" y="5362"/>
                  </a:lnTo>
                  <a:lnTo>
                    <a:pt x="2456" y="0"/>
                  </a:lnTo>
                  <a:lnTo>
                    <a:pt x="1" y="4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0" name="Google Shape;13990;p41"/>
            <p:cNvSpPr/>
            <p:nvPr/>
          </p:nvSpPr>
          <p:spPr>
            <a:xfrm rot="3331772" flipH="1">
              <a:off x="8215349" y="830790"/>
              <a:ext cx="789870" cy="613276"/>
            </a:xfrm>
            <a:custGeom>
              <a:avLst/>
              <a:gdLst/>
              <a:ahLst/>
              <a:cxnLst/>
              <a:rect l="l" t="t" r="r" b="b"/>
              <a:pathLst>
                <a:path w="11844" h="9196" extrusionOk="0">
                  <a:moveTo>
                    <a:pt x="11844" y="5534"/>
                  </a:moveTo>
                  <a:lnTo>
                    <a:pt x="2132" y="0"/>
                  </a:lnTo>
                  <a:lnTo>
                    <a:pt x="0" y="3661"/>
                  </a:lnTo>
                  <a:lnTo>
                    <a:pt x="9712" y="919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1" name="Google Shape;13991;p41"/>
            <p:cNvSpPr/>
            <p:nvPr/>
          </p:nvSpPr>
          <p:spPr>
            <a:xfrm rot="3331772" flipH="1">
              <a:off x="7454277" y="326969"/>
              <a:ext cx="647755" cy="455289"/>
            </a:xfrm>
            <a:custGeom>
              <a:avLst/>
              <a:gdLst/>
              <a:ahLst/>
              <a:cxnLst/>
              <a:rect l="l" t="t" r="r" b="b"/>
              <a:pathLst>
                <a:path w="9713" h="6827" extrusionOk="0">
                  <a:moveTo>
                    <a:pt x="0" y="4005"/>
                  </a:moveTo>
                  <a:lnTo>
                    <a:pt x="2369" y="0"/>
                  </a:lnTo>
                  <a:lnTo>
                    <a:pt x="7408" y="3532"/>
                  </a:lnTo>
                  <a:lnTo>
                    <a:pt x="9712" y="6374"/>
                  </a:lnTo>
                  <a:lnTo>
                    <a:pt x="9002" y="6826"/>
                  </a:lnTo>
                  <a:lnTo>
                    <a:pt x="6698" y="4005"/>
                  </a:lnTo>
                  <a:lnTo>
                    <a:pt x="3381" y="2046"/>
                  </a:lnTo>
                  <a:lnTo>
                    <a:pt x="1788" y="4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2" name="Google Shape;13992;p41"/>
            <p:cNvSpPr/>
            <p:nvPr/>
          </p:nvSpPr>
          <p:spPr>
            <a:xfrm rot="3331772" flipH="1">
              <a:off x="7331536" y="611852"/>
              <a:ext cx="619012" cy="488367"/>
            </a:xfrm>
            <a:custGeom>
              <a:avLst/>
              <a:gdLst/>
              <a:ahLst/>
              <a:cxnLst/>
              <a:rect l="l" t="t" r="r" b="b"/>
              <a:pathLst>
                <a:path w="9282" h="7323" extrusionOk="0">
                  <a:moveTo>
                    <a:pt x="2347" y="0"/>
                  </a:moveTo>
                  <a:lnTo>
                    <a:pt x="0" y="4006"/>
                  </a:lnTo>
                  <a:lnTo>
                    <a:pt x="5556" y="6698"/>
                  </a:lnTo>
                  <a:lnTo>
                    <a:pt x="9152" y="7322"/>
                  </a:lnTo>
                  <a:lnTo>
                    <a:pt x="9281" y="6396"/>
                  </a:lnTo>
                  <a:lnTo>
                    <a:pt x="5621" y="5858"/>
                  </a:lnTo>
                  <a:lnTo>
                    <a:pt x="2304" y="3898"/>
                  </a:lnTo>
                  <a:lnTo>
                    <a:pt x="3898" y="1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3" name="Google Shape;13993;p41"/>
            <p:cNvSpPr/>
            <p:nvPr/>
          </p:nvSpPr>
          <p:spPr>
            <a:xfrm rot="3331772" flipH="1">
              <a:off x="7460178" y="331564"/>
              <a:ext cx="623346" cy="425145"/>
            </a:xfrm>
            <a:custGeom>
              <a:avLst/>
              <a:gdLst/>
              <a:ahLst/>
              <a:cxnLst/>
              <a:rect l="l" t="t" r="r" b="b"/>
              <a:pathLst>
                <a:path w="9347" h="6375" extrusionOk="0">
                  <a:moveTo>
                    <a:pt x="2305" y="0"/>
                  </a:moveTo>
                  <a:lnTo>
                    <a:pt x="7042" y="3317"/>
                  </a:lnTo>
                  <a:lnTo>
                    <a:pt x="9346" y="6159"/>
                  </a:lnTo>
                  <a:lnTo>
                    <a:pt x="9002" y="6375"/>
                  </a:lnTo>
                  <a:lnTo>
                    <a:pt x="6676" y="3963"/>
                  </a:lnTo>
                  <a:lnTo>
                    <a:pt x="3360" y="2025"/>
                  </a:lnTo>
                  <a:lnTo>
                    <a:pt x="3338" y="2025"/>
                  </a:lnTo>
                  <a:lnTo>
                    <a:pt x="3015" y="1831"/>
                  </a:lnTo>
                  <a:lnTo>
                    <a:pt x="1422" y="4566"/>
                  </a:lnTo>
                  <a:lnTo>
                    <a:pt x="1" y="394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4" name="Google Shape;13994;p41"/>
            <p:cNvSpPr/>
            <p:nvPr/>
          </p:nvSpPr>
          <p:spPr>
            <a:xfrm rot="3331772" flipH="1">
              <a:off x="7335639" y="617739"/>
              <a:ext cx="588868" cy="472562"/>
            </a:xfrm>
            <a:custGeom>
              <a:avLst/>
              <a:gdLst/>
              <a:ahLst/>
              <a:cxnLst/>
              <a:rect l="l" t="t" r="r" b="b"/>
              <a:pathLst>
                <a:path w="8830" h="7086" extrusionOk="0">
                  <a:moveTo>
                    <a:pt x="1" y="3941"/>
                  </a:moveTo>
                  <a:lnTo>
                    <a:pt x="5212" y="6461"/>
                  </a:lnTo>
                  <a:lnTo>
                    <a:pt x="8808" y="7085"/>
                  </a:lnTo>
                  <a:lnTo>
                    <a:pt x="8830" y="6676"/>
                  </a:lnTo>
                  <a:lnTo>
                    <a:pt x="5600" y="5793"/>
                  </a:lnTo>
                  <a:lnTo>
                    <a:pt x="5277" y="5621"/>
                  </a:lnTo>
                  <a:lnTo>
                    <a:pt x="5277" y="5621"/>
                  </a:lnTo>
                  <a:lnTo>
                    <a:pt x="1960" y="3661"/>
                  </a:lnTo>
                  <a:lnTo>
                    <a:pt x="3554" y="926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5" name="Google Shape;13995;p41"/>
            <p:cNvSpPr/>
            <p:nvPr/>
          </p:nvSpPr>
          <p:spPr>
            <a:xfrm rot="3331772" flipH="1">
              <a:off x="7910830" y="771890"/>
              <a:ext cx="324644" cy="270026"/>
            </a:xfrm>
            <a:custGeom>
              <a:avLst/>
              <a:gdLst/>
              <a:ahLst/>
              <a:cxnLst/>
              <a:rect l="l" t="t" r="r" b="b"/>
              <a:pathLst>
                <a:path w="4868" h="4049" extrusionOk="0">
                  <a:moveTo>
                    <a:pt x="3769" y="4049"/>
                  </a:moveTo>
                  <a:lnTo>
                    <a:pt x="4867" y="2175"/>
                  </a:lnTo>
                  <a:lnTo>
                    <a:pt x="1099" y="0"/>
                  </a:lnTo>
                  <a:lnTo>
                    <a:pt x="0" y="18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6" name="Google Shape;13996;p41"/>
            <p:cNvSpPr/>
            <p:nvPr/>
          </p:nvSpPr>
          <p:spPr>
            <a:xfrm rot="3331772" flipH="1">
              <a:off x="8036047" y="837811"/>
              <a:ext cx="202536" cy="198201"/>
            </a:xfrm>
            <a:custGeom>
              <a:avLst/>
              <a:gdLst/>
              <a:ahLst/>
              <a:cxnLst/>
              <a:rect l="l" t="t" r="r" b="b"/>
              <a:pathLst>
                <a:path w="3037" h="2972" extrusionOk="0">
                  <a:moveTo>
                    <a:pt x="3037" y="1120"/>
                  </a:moveTo>
                  <a:lnTo>
                    <a:pt x="1099" y="0"/>
                  </a:lnTo>
                  <a:lnTo>
                    <a:pt x="0" y="1895"/>
                  </a:lnTo>
                  <a:lnTo>
                    <a:pt x="1895" y="2972"/>
                  </a:lnTo>
                  <a:cubicBezTo>
                    <a:pt x="2520" y="2541"/>
                    <a:pt x="2929" y="1852"/>
                    <a:pt x="3037" y="112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7" name="Google Shape;13997;p41"/>
            <p:cNvSpPr/>
            <p:nvPr/>
          </p:nvSpPr>
          <p:spPr>
            <a:xfrm rot="3331772" flipH="1">
              <a:off x="7767321" y="694060"/>
              <a:ext cx="284431" cy="291566"/>
            </a:xfrm>
            <a:custGeom>
              <a:avLst/>
              <a:gdLst/>
              <a:ahLst/>
              <a:cxnLst/>
              <a:rect l="l" t="t" r="r" b="b"/>
              <a:pathLst>
                <a:path w="4265" h="4372" extrusionOk="0">
                  <a:moveTo>
                    <a:pt x="3942" y="1637"/>
                  </a:moveTo>
                  <a:cubicBezTo>
                    <a:pt x="3446" y="151"/>
                    <a:pt x="1401" y="0"/>
                    <a:pt x="690" y="1400"/>
                  </a:cubicBezTo>
                  <a:cubicBezTo>
                    <a:pt x="1" y="2800"/>
                    <a:pt x="1336" y="4372"/>
                    <a:pt x="2843" y="3876"/>
                  </a:cubicBezTo>
                  <a:cubicBezTo>
                    <a:pt x="3748" y="3553"/>
                    <a:pt x="4265" y="2563"/>
                    <a:pt x="3942" y="1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8" name="Google Shape;13998;p41"/>
            <p:cNvSpPr/>
            <p:nvPr/>
          </p:nvSpPr>
          <p:spPr>
            <a:xfrm rot="3331772" flipH="1">
              <a:off x="7749472" y="687662"/>
              <a:ext cx="277295" cy="290166"/>
            </a:xfrm>
            <a:custGeom>
              <a:avLst/>
              <a:gdLst/>
              <a:ahLst/>
              <a:cxnLst/>
              <a:rect l="l" t="t" r="r" b="b"/>
              <a:pathLst>
                <a:path w="4158" h="4351" extrusionOk="0">
                  <a:moveTo>
                    <a:pt x="3640" y="1422"/>
                  </a:moveTo>
                  <a:cubicBezTo>
                    <a:pt x="3511" y="1056"/>
                    <a:pt x="3274" y="754"/>
                    <a:pt x="2973" y="539"/>
                  </a:cubicBezTo>
                  <a:cubicBezTo>
                    <a:pt x="2154" y="1"/>
                    <a:pt x="1056" y="237"/>
                    <a:pt x="518" y="1056"/>
                  </a:cubicBezTo>
                  <a:cubicBezTo>
                    <a:pt x="1" y="1874"/>
                    <a:pt x="216" y="2972"/>
                    <a:pt x="1035" y="3489"/>
                  </a:cubicBezTo>
                  <a:cubicBezTo>
                    <a:pt x="2434" y="4351"/>
                    <a:pt x="4157" y="2994"/>
                    <a:pt x="3640" y="14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9" name="Google Shape;13999;p41"/>
            <p:cNvSpPr/>
            <p:nvPr/>
          </p:nvSpPr>
          <p:spPr>
            <a:xfrm rot="3331772" flipH="1">
              <a:off x="8774554" y="1149893"/>
              <a:ext cx="527114" cy="528581"/>
            </a:xfrm>
            <a:custGeom>
              <a:avLst/>
              <a:gdLst/>
              <a:ahLst/>
              <a:cxnLst/>
              <a:rect l="l" t="t" r="r" b="b"/>
              <a:pathLst>
                <a:path w="7904" h="7926" extrusionOk="0">
                  <a:moveTo>
                    <a:pt x="3166" y="453"/>
                  </a:moveTo>
                  <a:cubicBezTo>
                    <a:pt x="5104" y="1"/>
                    <a:pt x="7042" y="1228"/>
                    <a:pt x="7472" y="3167"/>
                  </a:cubicBezTo>
                  <a:cubicBezTo>
                    <a:pt x="7903" y="5105"/>
                    <a:pt x="6697" y="7043"/>
                    <a:pt x="4759" y="7473"/>
                  </a:cubicBezTo>
                  <a:cubicBezTo>
                    <a:pt x="2800" y="7926"/>
                    <a:pt x="883" y="6698"/>
                    <a:pt x="452" y="4760"/>
                  </a:cubicBezTo>
                  <a:cubicBezTo>
                    <a:pt x="0" y="2822"/>
                    <a:pt x="1228" y="884"/>
                    <a:pt x="3166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0" name="Google Shape;14000;p41"/>
            <p:cNvSpPr/>
            <p:nvPr/>
          </p:nvSpPr>
          <p:spPr>
            <a:xfrm rot="3331772" flipH="1">
              <a:off x="8770383" y="1172151"/>
              <a:ext cx="499838" cy="475429"/>
            </a:xfrm>
            <a:custGeom>
              <a:avLst/>
              <a:gdLst/>
              <a:ahLst/>
              <a:cxnLst/>
              <a:rect l="l" t="t" r="r" b="b"/>
              <a:pathLst>
                <a:path w="7495" h="7129" extrusionOk="0">
                  <a:moveTo>
                    <a:pt x="6224" y="969"/>
                  </a:moveTo>
                  <a:cubicBezTo>
                    <a:pt x="6633" y="1422"/>
                    <a:pt x="6913" y="1982"/>
                    <a:pt x="7063" y="2585"/>
                  </a:cubicBezTo>
                  <a:cubicBezTo>
                    <a:pt x="7494" y="4523"/>
                    <a:pt x="6267" y="6461"/>
                    <a:pt x="4329" y="6891"/>
                  </a:cubicBezTo>
                  <a:cubicBezTo>
                    <a:pt x="3252" y="7128"/>
                    <a:pt x="2132" y="6870"/>
                    <a:pt x="1271" y="6181"/>
                  </a:cubicBezTo>
                  <a:cubicBezTo>
                    <a:pt x="862" y="5707"/>
                    <a:pt x="560" y="5147"/>
                    <a:pt x="431" y="4566"/>
                  </a:cubicBezTo>
                  <a:cubicBezTo>
                    <a:pt x="0" y="2606"/>
                    <a:pt x="1206" y="690"/>
                    <a:pt x="3144" y="259"/>
                  </a:cubicBezTo>
                  <a:cubicBezTo>
                    <a:pt x="4221" y="0"/>
                    <a:pt x="5362" y="280"/>
                    <a:pt x="6224" y="9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1" name="Google Shape;14001;p41"/>
            <p:cNvSpPr/>
            <p:nvPr/>
          </p:nvSpPr>
          <p:spPr>
            <a:xfrm rot="3331772" flipH="1">
              <a:off x="8856178" y="1246629"/>
              <a:ext cx="304504" cy="304504"/>
            </a:xfrm>
            <a:custGeom>
              <a:avLst/>
              <a:gdLst/>
              <a:ahLst/>
              <a:cxnLst/>
              <a:rect l="l" t="t" r="r" b="b"/>
              <a:pathLst>
                <a:path w="4566" h="4566" extrusionOk="0">
                  <a:moveTo>
                    <a:pt x="1831" y="259"/>
                  </a:moveTo>
                  <a:cubicBezTo>
                    <a:pt x="2951" y="1"/>
                    <a:pt x="4070" y="690"/>
                    <a:pt x="4329" y="1831"/>
                  </a:cubicBezTo>
                  <a:cubicBezTo>
                    <a:pt x="4566" y="2951"/>
                    <a:pt x="3877" y="4049"/>
                    <a:pt x="2735" y="4307"/>
                  </a:cubicBezTo>
                  <a:cubicBezTo>
                    <a:pt x="1615" y="4566"/>
                    <a:pt x="517" y="3855"/>
                    <a:pt x="259" y="2735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2" name="Google Shape;14002;p41"/>
            <p:cNvSpPr/>
            <p:nvPr/>
          </p:nvSpPr>
          <p:spPr>
            <a:xfrm rot="3331772" flipH="1">
              <a:off x="8885173" y="1261957"/>
              <a:ext cx="305905" cy="304504"/>
            </a:xfrm>
            <a:custGeom>
              <a:avLst/>
              <a:gdLst/>
              <a:ahLst/>
              <a:cxnLst/>
              <a:rect l="l" t="t" r="r" b="b"/>
              <a:pathLst>
                <a:path w="4587" h="4566" extrusionOk="0">
                  <a:moveTo>
                    <a:pt x="1831" y="259"/>
                  </a:moveTo>
                  <a:cubicBezTo>
                    <a:pt x="2950" y="1"/>
                    <a:pt x="4070" y="711"/>
                    <a:pt x="4329" y="1831"/>
                  </a:cubicBezTo>
                  <a:cubicBezTo>
                    <a:pt x="4587" y="2951"/>
                    <a:pt x="3876" y="4071"/>
                    <a:pt x="2757" y="4308"/>
                  </a:cubicBezTo>
                  <a:cubicBezTo>
                    <a:pt x="1637" y="4566"/>
                    <a:pt x="517" y="3855"/>
                    <a:pt x="259" y="2736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3" name="Google Shape;14003;p41"/>
            <p:cNvSpPr/>
            <p:nvPr/>
          </p:nvSpPr>
          <p:spPr>
            <a:xfrm rot="3331772" flipH="1">
              <a:off x="8883748" y="1274666"/>
              <a:ext cx="271426" cy="262890"/>
            </a:xfrm>
            <a:custGeom>
              <a:avLst/>
              <a:gdLst/>
              <a:ahLst/>
              <a:cxnLst/>
              <a:rect l="l" t="t" r="r" b="b"/>
              <a:pathLst>
                <a:path w="4070" h="3942" extrusionOk="0">
                  <a:moveTo>
                    <a:pt x="3122" y="216"/>
                  </a:moveTo>
                  <a:cubicBezTo>
                    <a:pt x="3467" y="496"/>
                    <a:pt x="3725" y="905"/>
                    <a:pt x="3812" y="1357"/>
                  </a:cubicBezTo>
                  <a:cubicBezTo>
                    <a:pt x="4070" y="2477"/>
                    <a:pt x="3359" y="3597"/>
                    <a:pt x="2240" y="3834"/>
                  </a:cubicBezTo>
                  <a:cubicBezTo>
                    <a:pt x="1809" y="3941"/>
                    <a:pt x="1357" y="3898"/>
                    <a:pt x="948" y="3704"/>
                  </a:cubicBezTo>
                  <a:cubicBezTo>
                    <a:pt x="581" y="3403"/>
                    <a:pt x="345" y="3015"/>
                    <a:pt x="237" y="2563"/>
                  </a:cubicBezTo>
                  <a:cubicBezTo>
                    <a:pt x="0" y="1443"/>
                    <a:pt x="689" y="345"/>
                    <a:pt x="1809" y="87"/>
                  </a:cubicBezTo>
                  <a:cubicBezTo>
                    <a:pt x="2240" y="0"/>
                    <a:pt x="2713" y="43"/>
                    <a:pt x="3122" y="216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4" name="Google Shape;14004;p41"/>
            <p:cNvSpPr/>
            <p:nvPr/>
          </p:nvSpPr>
          <p:spPr>
            <a:xfrm rot="3331772" flipH="1">
              <a:off x="8907416" y="1287899"/>
              <a:ext cx="251353" cy="245617"/>
            </a:xfrm>
            <a:custGeom>
              <a:avLst/>
              <a:gdLst/>
              <a:ahLst/>
              <a:cxnLst/>
              <a:rect l="l" t="t" r="r" b="b"/>
              <a:pathLst>
                <a:path w="3769" h="3683" extrusionOk="0">
                  <a:moveTo>
                    <a:pt x="754" y="3510"/>
                  </a:moveTo>
                  <a:cubicBezTo>
                    <a:pt x="496" y="3252"/>
                    <a:pt x="324" y="2929"/>
                    <a:pt x="259" y="2563"/>
                  </a:cubicBezTo>
                  <a:cubicBezTo>
                    <a:pt x="0" y="1443"/>
                    <a:pt x="711" y="345"/>
                    <a:pt x="1831" y="87"/>
                  </a:cubicBezTo>
                  <a:cubicBezTo>
                    <a:pt x="2240" y="0"/>
                    <a:pt x="2649" y="22"/>
                    <a:pt x="3037" y="173"/>
                  </a:cubicBezTo>
                  <a:cubicBezTo>
                    <a:pt x="3274" y="453"/>
                    <a:pt x="3446" y="776"/>
                    <a:pt x="3511" y="1120"/>
                  </a:cubicBezTo>
                  <a:cubicBezTo>
                    <a:pt x="3769" y="2240"/>
                    <a:pt x="3058" y="3338"/>
                    <a:pt x="1939" y="3597"/>
                  </a:cubicBezTo>
                  <a:cubicBezTo>
                    <a:pt x="1551" y="3683"/>
                    <a:pt x="1120" y="3640"/>
                    <a:pt x="754" y="3510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5" name="Google Shape;14005;p41"/>
            <p:cNvSpPr/>
            <p:nvPr/>
          </p:nvSpPr>
          <p:spPr>
            <a:xfrm rot="3331772" flipH="1">
              <a:off x="8069427" y="802729"/>
              <a:ext cx="406539" cy="406472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2219" y="453"/>
                  </a:moveTo>
                  <a:cubicBezTo>
                    <a:pt x="3662" y="0"/>
                    <a:pt x="5191" y="797"/>
                    <a:pt x="5643" y="2219"/>
                  </a:cubicBezTo>
                  <a:cubicBezTo>
                    <a:pt x="6095" y="3661"/>
                    <a:pt x="5320" y="5190"/>
                    <a:pt x="3877" y="5642"/>
                  </a:cubicBezTo>
                  <a:cubicBezTo>
                    <a:pt x="2434" y="6095"/>
                    <a:pt x="905" y="5319"/>
                    <a:pt x="453" y="3877"/>
                  </a:cubicBezTo>
                  <a:cubicBezTo>
                    <a:pt x="1" y="2434"/>
                    <a:pt x="776" y="905"/>
                    <a:pt x="2219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6" name="Google Shape;14006;p41"/>
            <p:cNvSpPr/>
            <p:nvPr/>
          </p:nvSpPr>
          <p:spPr>
            <a:xfrm rot="3331772" flipH="1">
              <a:off x="8067008" y="820259"/>
              <a:ext cx="384998" cy="363391"/>
            </a:xfrm>
            <a:custGeom>
              <a:avLst/>
              <a:gdLst/>
              <a:ahLst/>
              <a:cxnLst/>
              <a:rect l="l" t="t" r="r" b="b"/>
              <a:pathLst>
                <a:path w="5773" h="5449" extrusionOk="0">
                  <a:moveTo>
                    <a:pt x="4588" y="604"/>
                  </a:moveTo>
                  <a:cubicBezTo>
                    <a:pt x="4932" y="927"/>
                    <a:pt x="5191" y="1336"/>
                    <a:pt x="5320" y="1767"/>
                  </a:cubicBezTo>
                  <a:cubicBezTo>
                    <a:pt x="5772" y="3209"/>
                    <a:pt x="4997" y="4738"/>
                    <a:pt x="3554" y="5190"/>
                  </a:cubicBezTo>
                  <a:cubicBezTo>
                    <a:pt x="2757" y="5449"/>
                    <a:pt x="1874" y="5320"/>
                    <a:pt x="1185" y="4846"/>
                  </a:cubicBezTo>
                  <a:cubicBezTo>
                    <a:pt x="841" y="4523"/>
                    <a:pt x="582" y="4114"/>
                    <a:pt x="453" y="3683"/>
                  </a:cubicBezTo>
                  <a:cubicBezTo>
                    <a:pt x="1" y="2240"/>
                    <a:pt x="798" y="711"/>
                    <a:pt x="2219" y="259"/>
                  </a:cubicBezTo>
                  <a:cubicBezTo>
                    <a:pt x="3016" y="1"/>
                    <a:pt x="3899" y="130"/>
                    <a:pt x="4588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7" name="Google Shape;14007;p41"/>
            <p:cNvSpPr/>
            <p:nvPr/>
          </p:nvSpPr>
          <p:spPr>
            <a:xfrm rot="3331772" flipH="1">
              <a:off x="8133193" y="873591"/>
              <a:ext cx="235614" cy="237014"/>
            </a:xfrm>
            <a:custGeom>
              <a:avLst/>
              <a:gdLst/>
              <a:ahLst/>
              <a:cxnLst/>
              <a:rect l="l" t="t" r="r" b="b"/>
              <a:pathLst>
                <a:path w="3533" h="3554" extrusionOk="0">
                  <a:moveTo>
                    <a:pt x="1292" y="281"/>
                  </a:moveTo>
                  <a:cubicBezTo>
                    <a:pt x="2111" y="1"/>
                    <a:pt x="2994" y="475"/>
                    <a:pt x="3274" y="1293"/>
                  </a:cubicBezTo>
                  <a:cubicBezTo>
                    <a:pt x="3532" y="2133"/>
                    <a:pt x="3080" y="3016"/>
                    <a:pt x="2240" y="3274"/>
                  </a:cubicBezTo>
                  <a:cubicBezTo>
                    <a:pt x="1400" y="3554"/>
                    <a:pt x="517" y="3080"/>
                    <a:pt x="259" y="2262"/>
                  </a:cubicBezTo>
                  <a:cubicBezTo>
                    <a:pt x="0" y="1422"/>
                    <a:pt x="453" y="539"/>
                    <a:pt x="1292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8" name="Google Shape;14008;p41"/>
            <p:cNvSpPr/>
            <p:nvPr/>
          </p:nvSpPr>
          <p:spPr>
            <a:xfrm rot="3331772" flipH="1">
              <a:off x="8153582" y="888572"/>
              <a:ext cx="237014" cy="235614"/>
            </a:xfrm>
            <a:custGeom>
              <a:avLst/>
              <a:gdLst/>
              <a:ahLst/>
              <a:cxnLst/>
              <a:rect l="l" t="t" r="r" b="b"/>
              <a:pathLst>
                <a:path w="3554" h="3533" extrusionOk="0">
                  <a:moveTo>
                    <a:pt x="1292" y="259"/>
                  </a:moveTo>
                  <a:cubicBezTo>
                    <a:pt x="2132" y="1"/>
                    <a:pt x="3015" y="453"/>
                    <a:pt x="3274" y="1271"/>
                  </a:cubicBezTo>
                  <a:cubicBezTo>
                    <a:pt x="3553" y="2111"/>
                    <a:pt x="3080" y="2994"/>
                    <a:pt x="2261" y="3252"/>
                  </a:cubicBezTo>
                  <a:cubicBezTo>
                    <a:pt x="1422" y="3532"/>
                    <a:pt x="539" y="3058"/>
                    <a:pt x="280" y="2240"/>
                  </a:cubicBezTo>
                  <a:cubicBezTo>
                    <a:pt x="0" y="1400"/>
                    <a:pt x="474" y="517"/>
                    <a:pt x="1292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9" name="Google Shape;14009;p41"/>
            <p:cNvSpPr/>
            <p:nvPr/>
          </p:nvSpPr>
          <p:spPr>
            <a:xfrm rot="3331772" flipH="1">
              <a:off x="8154453" y="898451"/>
              <a:ext cx="211206" cy="201069"/>
            </a:xfrm>
            <a:custGeom>
              <a:avLst/>
              <a:gdLst/>
              <a:ahLst/>
              <a:cxnLst/>
              <a:rect l="l" t="t" r="r" b="b"/>
              <a:pathLst>
                <a:path w="3167" h="3015" extrusionOk="0">
                  <a:moveTo>
                    <a:pt x="2305" y="129"/>
                  </a:moveTo>
                  <a:cubicBezTo>
                    <a:pt x="2585" y="323"/>
                    <a:pt x="2779" y="603"/>
                    <a:pt x="2887" y="926"/>
                  </a:cubicBezTo>
                  <a:cubicBezTo>
                    <a:pt x="3166" y="1766"/>
                    <a:pt x="2693" y="2649"/>
                    <a:pt x="1874" y="2907"/>
                  </a:cubicBezTo>
                  <a:cubicBezTo>
                    <a:pt x="1551" y="3015"/>
                    <a:pt x="1185" y="3015"/>
                    <a:pt x="862" y="2907"/>
                  </a:cubicBezTo>
                  <a:cubicBezTo>
                    <a:pt x="582" y="2692"/>
                    <a:pt x="389" y="2412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616" y="0"/>
                    <a:pt x="1982" y="0"/>
                    <a:pt x="2305" y="12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0" name="Google Shape;14010;p41"/>
            <p:cNvSpPr/>
            <p:nvPr/>
          </p:nvSpPr>
          <p:spPr>
            <a:xfrm rot="3331772" flipH="1">
              <a:off x="8172654" y="908033"/>
              <a:ext cx="194000" cy="189598"/>
            </a:xfrm>
            <a:custGeom>
              <a:avLst/>
              <a:gdLst/>
              <a:ahLst/>
              <a:cxnLst/>
              <a:rect l="l" t="t" r="r" b="b"/>
              <a:pathLst>
                <a:path w="2909" h="2843" extrusionOk="0">
                  <a:moveTo>
                    <a:pt x="712" y="2778"/>
                  </a:moveTo>
                  <a:cubicBezTo>
                    <a:pt x="496" y="2584"/>
                    <a:pt x="367" y="2347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594" y="22"/>
                    <a:pt x="1918" y="0"/>
                    <a:pt x="2219" y="86"/>
                  </a:cubicBezTo>
                  <a:cubicBezTo>
                    <a:pt x="2413" y="280"/>
                    <a:pt x="2564" y="517"/>
                    <a:pt x="2650" y="775"/>
                  </a:cubicBezTo>
                  <a:cubicBezTo>
                    <a:pt x="2908" y="1615"/>
                    <a:pt x="2456" y="2498"/>
                    <a:pt x="1616" y="2756"/>
                  </a:cubicBezTo>
                  <a:cubicBezTo>
                    <a:pt x="1315" y="2843"/>
                    <a:pt x="1013" y="2843"/>
                    <a:pt x="712" y="2756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1" name="Google Shape;14011;p41"/>
            <p:cNvSpPr/>
            <p:nvPr/>
          </p:nvSpPr>
          <p:spPr>
            <a:xfrm rot="3331772" flipH="1">
              <a:off x="7807881" y="746340"/>
              <a:ext cx="165257" cy="169525"/>
            </a:xfrm>
            <a:custGeom>
              <a:avLst/>
              <a:gdLst/>
              <a:ahLst/>
              <a:cxnLst/>
              <a:rect l="l" t="t" r="r" b="b"/>
              <a:pathLst>
                <a:path w="2478" h="2542" extrusionOk="0">
                  <a:moveTo>
                    <a:pt x="2305" y="948"/>
                  </a:moveTo>
                  <a:cubicBezTo>
                    <a:pt x="2003" y="87"/>
                    <a:pt x="819" y="1"/>
                    <a:pt x="410" y="819"/>
                  </a:cubicBezTo>
                  <a:cubicBezTo>
                    <a:pt x="1" y="1638"/>
                    <a:pt x="776" y="2542"/>
                    <a:pt x="1659" y="2241"/>
                  </a:cubicBezTo>
                  <a:cubicBezTo>
                    <a:pt x="2197" y="2068"/>
                    <a:pt x="2477" y="1487"/>
                    <a:pt x="2305" y="94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2" name="Google Shape;14012;p41"/>
            <p:cNvSpPr/>
            <p:nvPr/>
          </p:nvSpPr>
          <p:spPr>
            <a:xfrm rot="3331772" flipH="1">
              <a:off x="7824901" y="752845"/>
              <a:ext cx="165190" cy="168057"/>
            </a:xfrm>
            <a:custGeom>
              <a:avLst/>
              <a:gdLst/>
              <a:ahLst/>
              <a:cxnLst/>
              <a:rect l="l" t="t" r="r" b="b"/>
              <a:pathLst>
                <a:path w="2477" h="2520" extrusionOk="0">
                  <a:moveTo>
                    <a:pt x="2305" y="948"/>
                  </a:moveTo>
                  <a:cubicBezTo>
                    <a:pt x="2003" y="86"/>
                    <a:pt x="819" y="0"/>
                    <a:pt x="410" y="797"/>
                  </a:cubicBezTo>
                  <a:cubicBezTo>
                    <a:pt x="0" y="1615"/>
                    <a:pt x="776" y="2520"/>
                    <a:pt x="1659" y="2240"/>
                  </a:cubicBezTo>
                  <a:cubicBezTo>
                    <a:pt x="2175" y="2068"/>
                    <a:pt x="2477" y="1486"/>
                    <a:pt x="2305" y="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3" name="Google Shape;14013;p41"/>
            <p:cNvSpPr/>
            <p:nvPr/>
          </p:nvSpPr>
          <p:spPr>
            <a:xfrm rot="3331772" flipH="1">
              <a:off x="7187503" y="401006"/>
              <a:ext cx="393601" cy="410740"/>
            </a:xfrm>
            <a:custGeom>
              <a:avLst/>
              <a:gdLst/>
              <a:ahLst/>
              <a:cxnLst/>
              <a:rect l="l" t="t" r="r" b="b"/>
              <a:pathLst>
                <a:path w="5902" h="6159" extrusionOk="0">
                  <a:moveTo>
                    <a:pt x="4092" y="5276"/>
                  </a:moveTo>
                  <a:cubicBezTo>
                    <a:pt x="2068" y="6159"/>
                    <a:pt x="1" y="4178"/>
                    <a:pt x="798" y="2110"/>
                  </a:cubicBezTo>
                  <a:cubicBezTo>
                    <a:pt x="1573" y="65"/>
                    <a:pt x="4458" y="0"/>
                    <a:pt x="5363" y="2003"/>
                  </a:cubicBezTo>
                  <a:cubicBezTo>
                    <a:pt x="5901" y="3252"/>
                    <a:pt x="5341" y="4716"/>
                    <a:pt x="4092" y="52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4" name="Google Shape;14014;p41"/>
            <p:cNvSpPr/>
            <p:nvPr/>
          </p:nvSpPr>
          <p:spPr>
            <a:xfrm rot="3331772" flipH="1">
              <a:off x="7241965" y="454739"/>
              <a:ext cx="285831" cy="297302"/>
            </a:xfrm>
            <a:custGeom>
              <a:avLst/>
              <a:gdLst/>
              <a:ahLst/>
              <a:cxnLst/>
              <a:rect l="l" t="t" r="r" b="b"/>
              <a:pathLst>
                <a:path w="4286" h="4458" extrusionOk="0">
                  <a:moveTo>
                    <a:pt x="2972" y="3812"/>
                  </a:moveTo>
                  <a:cubicBezTo>
                    <a:pt x="1530" y="4458"/>
                    <a:pt x="1" y="3015"/>
                    <a:pt x="582" y="1529"/>
                  </a:cubicBezTo>
                  <a:cubicBezTo>
                    <a:pt x="1163" y="43"/>
                    <a:pt x="3252" y="0"/>
                    <a:pt x="3898" y="1465"/>
                  </a:cubicBezTo>
                  <a:cubicBezTo>
                    <a:pt x="4286" y="2369"/>
                    <a:pt x="3877" y="3424"/>
                    <a:pt x="2972" y="3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5" name="Google Shape;14015;p41"/>
            <p:cNvSpPr/>
            <p:nvPr/>
          </p:nvSpPr>
          <p:spPr>
            <a:xfrm rot="3331772" flipH="1">
              <a:off x="7248660" y="451364"/>
              <a:ext cx="305971" cy="284431"/>
            </a:xfrm>
            <a:custGeom>
              <a:avLst/>
              <a:gdLst/>
              <a:ahLst/>
              <a:cxnLst/>
              <a:rect l="l" t="t" r="r" b="b"/>
              <a:pathLst>
                <a:path w="4588" h="4265" extrusionOk="0">
                  <a:moveTo>
                    <a:pt x="3144" y="4006"/>
                  </a:moveTo>
                  <a:cubicBezTo>
                    <a:pt x="2584" y="4264"/>
                    <a:pt x="1938" y="4200"/>
                    <a:pt x="1422" y="3855"/>
                  </a:cubicBezTo>
                  <a:cubicBezTo>
                    <a:pt x="0" y="2305"/>
                    <a:pt x="1960" y="1"/>
                    <a:pt x="3726" y="1142"/>
                  </a:cubicBezTo>
                  <a:cubicBezTo>
                    <a:pt x="4587" y="2046"/>
                    <a:pt x="4286" y="3532"/>
                    <a:pt x="3144" y="4027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6" name="Google Shape;14016;p41"/>
            <p:cNvSpPr/>
            <p:nvPr/>
          </p:nvSpPr>
          <p:spPr>
            <a:xfrm rot="3331772" flipH="1">
              <a:off x="7282561" y="501150"/>
              <a:ext cx="160922" cy="183930"/>
            </a:xfrm>
            <a:custGeom>
              <a:avLst/>
              <a:gdLst/>
              <a:ahLst/>
              <a:cxnLst/>
              <a:rect l="l" t="t" r="r" b="b"/>
              <a:pathLst>
                <a:path w="2413" h="2758" extrusionOk="0">
                  <a:moveTo>
                    <a:pt x="2176" y="1271"/>
                  </a:moveTo>
                  <a:cubicBezTo>
                    <a:pt x="2046" y="2327"/>
                    <a:pt x="754" y="2757"/>
                    <a:pt x="1" y="2004"/>
                  </a:cubicBezTo>
                  <a:cubicBezTo>
                    <a:pt x="151" y="2090"/>
                    <a:pt x="324" y="2133"/>
                    <a:pt x="496" y="2154"/>
                  </a:cubicBezTo>
                  <a:cubicBezTo>
                    <a:pt x="1702" y="2327"/>
                    <a:pt x="2412" y="862"/>
                    <a:pt x="1573" y="1"/>
                  </a:cubicBezTo>
                  <a:cubicBezTo>
                    <a:pt x="2003" y="259"/>
                    <a:pt x="2240" y="755"/>
                    <a:pt x="2176" y="1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Freeform 8"/>
          <p:cNvSpPr/>
          <p:nvPr/>
        </p:nvSpPr>
        <p:spPr>
          <a:xfrm rot="248130">
            <a:off x="3191562" y="2011223"/>
            <a:ext cx="790105" cy="377687"/>
          </a:xfrm>
          <a:custGeom>
            <a:avLst/>
            <a:gdLst>
              <a:gd name="connsiteX0" fmla="*/ 1053547 w 1053547"/>
              <a:gd name="connsiteY0" fmla="*/ 516835 h 516835"/>
              <a:gd name="connsiteX1" fmla="*/ 0 w 1053547"/>
              <a:gd name="connsiteY1" fmla="*/ 0 h 51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3547" h="516835">
                <a:moveTo>
                  <a:pt x="1053547" y="516835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ounded Rectangle 9"/>
          <p:cNvSpPr/>
          <p:nvPr/>
        </p:nvSpPr>
        <p:spPr>
          <a:xfrm>
            <a:off x="3725839" y="2274748"/>
            <a:ext cx="1312305" cy="706075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Homepage</a:t>
            </a:r>
            <a:endParaRPr lang="bg-BG" dirty="0"/>
          </a:p>
        </p:txBody>
      </p:sp>
      <p:sp>
        <p:nvSpPr>
          <p:cNvPr id="11" name="Rounded Rectangle 10"/>
          <p:cNvSpPr/>
          <p:nvPr/>
        </p:nvSpPr>
        <p:spPr>
          <a:xfrm>
            <a:off x="3800077" y="3680488"/>
            <a:ext cx="1163828" cy="63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bg-BG" dirty="0"/>
          </a:p>
        </p:txBody>
      </p:sp>
      <p:sp>
        <p:nvSpPr>
          <p:cNvPr id="115" name="Rounded Rectangle 114"/>
          <p:cNvSpPr/>
          <p:nvPr/>
        </p:nvSpPr>
        <p:spPr>
          <a:xfrm>
            <a:off x="5646411" y="1382926"/>
            <a:ext cx="1172111" cy="638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bg-BG" dirty="0"/>
          </a:p>
        </p:txBody>
      </p:sp>
      <p:sp>
        <p:nvSpPr>
          <p:cNvPr id="116" name="Rounded Rectangle 115"/>
          <p:cNvSpPr/>
          <p:nvPr/>
        </p:nvSpPr>
        <p:spPr>
          <a:xfrm>
            <a:off x="2052042" y="1357700"/>
            <a:ext cx="1192996" cy="65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2" name="Google Shape;13362;p33"/>
          <p:cNvSpPr txBox="1">
            <a:spLocks noGrp="1"/>
          </p:cNvSpPr>
          <p:nvPr>
            <p:ph type="title"/>
          </p:nvPr>
        </p:nvSpPr>
        <p:spPr>
          <a:xfrm>
            <a:off x="635700" y="307690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Used </a:t>
            </a:r>
            <a:r>
              <a:rPr lang="en-US" sz="3200" dirty="0" err="1" smtClean="0"/>
              <a:t>softwares</a:t>
            </a:r>
            <a:endParaRPr sz="3200" dirty="0"/>
          </a:p>
        </p:txBody>
      </p:sp>
      <p:grpSp>
        <p:nvGrpSpPr>
          <p:cNvPr id="13375" name="Google Shape;13375;p33"/>
          <p:cNvGrpSpPr/>
          <p:nvPr/>
        </p:nvGrpSpPr>
        <p:grpSpPr>
          <a:xfrm>
            <a:off x="4720853" y="4521513"/>
            <a:ext cx="300558" cy="283271"/>
            <a:chOff x="4720853" y="4521513"/>
            <a:chExt cx="300558" cy="283271"/>
          </a:xfrm>
        </p:grpSpPr>
        <p:sp>
          <p:nvSpPr>
            <p:cNvPr id="13376" name="Google Shape;13376;p33"/>
            <p:cNvSpPr/>
            <p:nvPr/>
          </p:nvSpPr>
          <p:spPr>
            <a:xfrm flipH="1">
              <a:off x="4720854" y="4521513"/>
              <a:ext cx="300557" cy="283271"/>
            </a:xfrm>
            <a:custGeom>
              <a:avLst/>
              <a:gdLst/>
              <a:ahLst/>
              <a:cxnLst/>
              <a:rect l="l" t="t" r="r" b="b"/>
              <a:pathLst>
                <a:path w="2921" h="2753" extrusionOk="0">
                  <a:moveTo>
                    <a:pt x="450" y="1910"/>
                  </a:moveTo>
                  <a:cubicBezTo>
                    <a:pt x="0" y="955"/>
                    <a:pt x="955" y="1"/>
                    <a:pt x="1910" y="338"/>
                  </a:cubicBezTo>
                  <a:cubicBezTo>
                    <a:pt x="2921" y="731"/>
                    <a:pt x="2921" y="2079"/>
                    <a:pt x="1966" y="2528"/>
                  </a:cubicBezTo>
                  <a:cubicBezTo>
                    <a:pt x="1404" y="2753"/>
                    <a:pt x="730" y="2528"/>
                    <a:pt x="450" y="19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3"/>
            <p:cNvSpPr/>
            <p:nvPr/>
          </p:nvSpPr>
          <p:spPr>
            <a:xfrm flipH="1">
              <a:off x="4720853" y="4544665"/>
              <a:ext cx="242833" cy="225444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573"/>
                  </a:moveTo>
                  <a:cubicBezTo>
                    <a:pt x="1" y="1124"/>
                    <a:pt x="226" y="618"/>
                    <a:pt x="619" y="450"/>
                  </a:cubicBezTo>
                  <a:cubicBezTo>
                    <a:pt x="1630" y="0"/>
                    <a:pt x="2360" y="1517"/>
                    <a:pt x="1349" y="2022"/>
                  </a:cubicBezTo>
                  <a:cubicBezTo>
                    <a:pt x="900" y="2191"/>
                    <a:pt x="394" y="2022"/>
                    <a:pt x="169" y="1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3"/>
            <p:cNvSpPr/>
            <p:nvPr/>
          </p:nvSpPr>
          <p:spPr>
            <a:xfrm flipH="1">
              <a:off x="4790205" y="4590865"/>
              <a:ext cx="167616" cy="179243"/>
            </a:xfrm>
            <a:custGeom>
              <a:avLst/>
              <a:gdLst/>
              <a:ahLst/>
              <a:cxnLst/>
              <a:rect l="l" t="t" r="r" b="b"/>
              <a:pathLst>
                <a:path w="1629" h="1742" extrusionOk="0">
                  <a:moveTo>
                    <a:pt x="112" y="1124"/>
                  </a:moveTo>
                  <a:cubicBezTo>
                    <a:pt x="0" y="843"/>
                    <a:pt x="56" y="562"/>
                    <a:pt x="225" y="281"/>
                  </a:cubicBezTo>
                  <a:cubicBezTo>
                    <a:pt x="281" y="225"/>
                    <a:pt x="337" y="169"/>
                    <a:pt x="449" y="169"/>
                  </a:cubicBezTo>
                  <a:cubicBezTo>
                    <a:pt x="843" y="1"/>
                    <a:pt x="1348" y="169"/>
                    <a:pt x="1517" y="562"/>
                  </a:cubicBezTo>
                  <a:cubicBezTo>
                    <a:pt x="1629" y="843"/>
                    <a:pt x="1629" y="1124"/>
                    <a:pt x="1460" y="1405"/>
                  </a:cubicBezTo>
                  <a:cubicBezTo>
                    <a:pt x="1404" y="1461"/>
                    <a:pt x="1292" y="1517"/>
                    <a:pt x="1236" y="1573"/>
                  </a:cubicBezTo>
                  <a:cubicBezTo>
                    <a:pt x="786" y="1742"/>
                    <a:pt x="337" y="1517"/>
                    <a:pt x="112" y="11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3"/>
            <p:cNvSpPr/>
            <p:nvPr/>
          </p:nvSpPr>
          <p:spPr>
            <a:xfrm flipH="1">
              <a:off x="4813253" y="4619779"/>
              <a:ext cx="115757" cy="109892"/>
            </a:xfrm>
            <a:custGeom>
              <a:avLst/>
              <a:gdLst/>
              <a:ahLst/>
              <a:cxnLst/>
              <a:rect l="l" t="t" r="r" b="b"/>
              <a:pathLst>
                <a:path w="1125" h="1068" extrusionOk="0">
                  <a:moveTo>
                    <a:pt x="563" y="1068"/>
                  </a:moveTo>
                  <a:cubicBezTo>
                    <a:pt x="226" y="1011"/>
                    <a:pt x="1" y="674"/>
                    <a:pt x="57" y="337"/>
                  </a:cubicBezTo>
                  <a:cubicBezTo>
                    <a:pt x="57" y="225"/>
                    <a:pt x="113" y="113"/>
                    <a:pt x="226" y="0"/>
                  </a:cubicBezTo>
                  <a:cubicBezTo>
                    <a:pt x="169" y="57"/>
                    <a:pt x="169" y="169"/>
                    <a:pt x="113" y="225"/>
                  </a:cubicBezTo>
                  <a:cubicBezTo>
                    <a:pt x="57" y="562"/>
                    <a:pt x="282" y="899"/>
                    <a:pt x="675" y="955"/>
                  </a:cubicBezTo>
                  <a:cubicBezTo>
                    <a:pt x="843" y="955"/>
                    <a:pt x="1012" y="899"/>
                    <a:pt x="1124" y="787"/>
                  </a:cubicBezTo>
                  <a:cubicBezTo>
                    <a:pt x="1012" y="955"/>
                    <a:pt x="787" y="1068"/>
                    <a:pt x="563" y="1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5" name="Google Shape;13385;p33"/>
          <p:cNvGrpSpPr/>
          <p:nvPr/>
        </p:nvGrpSpPr>
        <p:grpSpPr>
          <a:xfrm>
            <a:off x="8047376" y="483704"/>
            <a:ext cx="1096635" cy="1233224"/>
            <a:chOff x="8443923" y="51594"/>
            <a:chExt cx="1454764" cy="1635959"/>
          </a:xfrm>
        </p:grpSpPr>
        <p:sp>
          <p:nvSpPr>
            <p:cNvPr id="13386" name="Google Shape;13386;p33"/>
            <p:cNvSpPr/>
            <p:nvPr/>
          </p:nvSpPr>
          <p:spPr>
            <a:xfrm>
              <a:off x="8585632" y="1067937"/>
              <a:ext cx="350762" cy="205682"/>
            </a:xfrm>
            <a:custGeom>
              <a:avLst/>
              <a:gdLst/>
              <a:ahLst/>
              <a:cxnLst/>
              <a:rect l="l" t="t" r="r" b="b"/>
              <a:pathLst>
                <a:path w="5730" h="3360" extrusionOk="0">
                  <a:moveTo>
                    <a:pt x="1" y="1594"/>
                  </a:moveTo>
                  <a:lnTo>
                    <a:pt x="539" y="1"/>
                  </a:lnTo>
                  <a:lnTo>
                    <a:pt x="5729" y="1788"/>
                  </a:lnTo>
                  <a:lnTo>
                    <a:pt x="5191" y="33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3"/>
            <p:cNvSpPr/>
            <p:nvPr/>
          </p:nvSpPr>
          <p:spPr>
            <a:xfrm>
              <a:off x="8585632" y="1077181"/>
              <a:ext cx="346783" cy="196439"/>
            </a:xfrm>
            <a:custGeom>
              <a:avLst/>
              <a:gdLst/>
              <a:ahLst/>
              <a:cxnLst/>
              <a:rect l="l" t="t" r="r" b="b"/>
              <a:pathLst>
                <a:path w="5665" h="3209" extrusionOk="0">
                  <a:moveTo>
                    <a:pt x="1" y="1443"/>
                  </a:moveTo>
                  <a:lnTo>
                    <a:pt x="475" y="0"/>
                  </a:lnTo>
                  <a:lnTo>
                    <a:pt x="5664" y="1788"/>
                  </a:lnTo>
                  <a:lnTo>
                    <a:pt x="5169" y="32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3"/>
            <p:cNvSpPr/>
            <p:nvPr/>
          </p:nvSpPr>
          <p:spPr>
            <a:xfrm>
              <a:off x="8652907" y="867582"/>
              <a:ext cx="321685" cy="297995"/>
            </a:xfrm>
            <a:custGeom>
              <a:avLst/>
              <a:gdLst/>
              <a:ahLst/>
              <a:cxnLst/>
              <a:rect l="l" t="t" r="r" b="b"/>
              <a:pathLst>
                <a:path w="5255" h="4868" extrusionOk="0">
                  <a:moveTo>
                    <a:pt x="0" y="3467"/>
                  </a:moveTo>
                  <a:lnTo>
                    <a:pt x="1185" y="0"/>
                  </a:lnTo>
                  <a:lnTo>
                    <a:pt x="5255" y="1400"/>
                  </a:lnTo>
                  <a:lnTo>
                    <a:pt x="4070" y="48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3"/>
            <p:cNvSpPr/>
            <p:nvPr/>
          </p:nvSpPr>
          <p:spPr>
            <a:xfrm>
              <a:off x="8461213" y="1277969"/>
              <a:ext cx="145080" cy="391531"/>
            </a:xfrm>
            <a:custGeom>
              <a:avLst/>
              <a:gdLst/>
              <a:ahLst/>
              <a:cxnLst/>
              <a:rect l="l" t="t" r="r" b="b"/>
              <a:pathLst>
                <a:path w="2370" h="6396" extrusionOk="0">
                  <a:moveTo>
                    <a:pt x="1960" y="6396"/>
                  </a:moveTo>
                  <a:lnTo>
                    <a:pt x="2369" y="1141"/>
                  </a:lnTo>
                  <a:lnTo>
                    <a:pt x="453" y="0"/>
                  </a:lnTo>
                  <a:lnTo>
                    <a:pt x="0" y="797"/>
                  </a:lnTo>
                  <a:lnTo>
                    <a:pt x="1443" y="6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3"/>
            <p:cNvSpPr/>
            <p:nvPr/>
          </p:nvSpPr>
          <p:spPr>
            <a:xfrm>
              <a:off x="8443923" y="1091700"/>
              <a:ext cx="207029" cy="288751"/>
            </a:xfrm>
            <a:custGeom>
              <a:avLst/>
              <a:gdLst/>
              <a:ahLst/>
              <a:cxnLst/>
              <a:rect l="l" t="t" r="r" b="b"/>
              <a:pathLst>
                <a:path w="3382" h="4717" extrusionOk="0">
                  <a:moveTo>
                    <a:pt x="194" y="3619"/>
                  </a:moveTo>
                  <a:lnTo>
                    <a:pt x="2024" y="432"/>
                  </a:lnTo>
                  <a:cubicBezTo>
                    <a:pt x="2197" y="109"/>
                    <a:pt x="2627" y="1"/>
                    <a:pt x="2950" y="195"/>
                  </a:cubicBezTo>
                  <a:lnTo>
                    <a:pt x="2950" y="195"/>
                  </a:lnTo>
                  <a:cubicBezTo>
                    <a:pt x="3273" y="367"/>
                    <a:pt x="3381" y="776"/>
                    <a:pt x="3187" y="1121"/>
                  </a:cubicBezTo>
                  <a:lnTo>
                    <a:pt x="1378" y="4286"/>
                  </a:lnTo>
                  <a:cubicBezTo>
                    <a:pt x="1185" y="4609"/>
                    <a:pt x="775" y="4717"/>
                    <a:pt x="452" y="4545"/>
                  </a:cubicBezTo>
                  <a:lnTo>
                    <a:pt x="452" y="4545"/>
                  </a:lnTo>
                  <a:cubicBezTo>
                    <a:pt x="129" y="4351"/>
                    <a:pt x="0" y="3942"/>
                    <a:pt x="194" y="36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3"/>
            <p:cNvSpPr/>
            <p:nvPr/>
          </p:nvSpPr>
          <p:spPr>
            <a:xfrm>
              <a:off x="8528276" y="1136571"/>
              <a:ext cx="205682" cy="290037"/>
            </a:xfrm>
            <a:custGeom>
              <a:avLst/>
              <a:gdLst/>
              <a:ahLst/>
              <a:cxnLst/>
              <a:rect l="l" t="t" r="r" b="b"/>
              <a:pathLst>
                <a:path w="3360" h="4738" extrusionOk="0">
                  <a:moveTo>
                    <a:pt x="173" y="3618"/>
                  </a:moveTo>
                  <a:lnTo>
                    <a:pt x="2003" y="452"/>
                  </a:lnTo>
                  <a:cubicBezTo>
                    <a:pt x="2197" y="108"/>
                    <a:pt x="2606" y="0"/>
                    <a:pt x="2929" y="194"/>
                  </a:cubicBezTo>
                  <a:lnTo>
                    <a:pt x="2929" y="194"/>
                  </a:lnTo>
                  <a:cubicBezTo>
                    <a:pt x="3252" y="388"/>
                    <a:pt x="3360" y="797"/>
                    <a:pt x="3187" y="1120"/>
                  </a:cubicBezTo>
                  <a:lnTo>
                    <a:pt x="1357" y="4307"/>
                  </a:lnTo>
                  <a:cubicBezTo>
                    <a:pt x="1163" y="4630"/>
                    <a:pt x="754" y="4738"/>
                    <a:pt x="431" y="4544"/>
                  </a:cubicBezTo>
                  <a:lnTo>
                    <a:pt x="431" y="4544"/>
                  </a:lnTo>
                  <a:cubicBezTo>
                    <a:pt x="108" y="4372"/>
                    <a:pt x="0" y="3941"/>
                    <a:pt x="173" y="36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3"/>
            <p:cNvSpPr/>
            <p:nvPr/>
          </p:nvSpPr>
          <p:spPr>
            <a:xfrm>
              <a:off x="8880929" y="599953"/>
              <a:ext cx="275590" cy="266346"/>
            </a:xfrm>
            <a:custGeom>
              <a:avLst/>
              <a:gdLst/>
              <a:ahLst/>
              <a:cxnLst/>
              <a:rect l="l" t="t" r="r" b="b"/>
              <a:pathLst>
                <a:path w="4502" h="4351" extrusionOk="0">
                  <a:moveTo>
                    <a:pt x="1" y="1982"/>
                  </a:moveTo>
                  <a:lnTo>
                    <a:pt x="2886" y="1"/>
                  </a:lnTo>
                  <a:lnTo>
                    <a:pt x="4501" y="2370"/>
                  </a:lnTo>
                  <a:lnTo>
                    <a:pt x="161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3"/>
            <p:cNvSpPr/>
            <p:nvPr/>
          </p:nvSpPr>
          <p:spPr>
            <a:xfrm>
              <a:off x="8946857" y="692264"/>
              <a:ext cx="209661" cy="171402"/>
            </a:xfrm>
            <a:custGeom>
              <a:avLst/>
              <a:gdLst/>
              <a:ahLst/>
              <a:cxnLst/>
              <a:rect l="l" t="t" r="r" b="b"/>
              <a:pathLst>
                <a:path w="3425" h="2800" extrusionOk="0">
                  <a:moveTo>
                    <a:pt x="2821" y="0"/>
                  </a:moveTo>
                  <a:lnTo>
                    <a:pt x="3424" y="862"/>
                  </a:lnTo>
                  <a:lnTo>
                    <a:pt x="603" y="2800"/>
                  </a:lnTo>
                  <a:lnTo>
                    <a:pt x="0" y="19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3"/>
            <p:cNvSpPr/>
            <p:nvPr/>
          </p:nvSpPr>
          <p:spPr>
            <a:xfrm>
              <a:off x="8973240" y="725198"/>
              <a:ext cx="183278" cy="135836"/>
            </a:xfrm>
            <a:custGeom>
              <a:avLst/>
              <a:gdLst/>
              <a:ahLst/>
              <a:cxnLst/>
              <a:rect l="l" t="t" r="r" b="b"/>
              <a:pathLst>
                <a:path w="2994" h="2219" extrusionOk="0">
                  <a:moveTo>
                    <a:pt x="2778" y="1"/>
                  </a:moveTo>
                  <a:lnTo>
                    <a:pt x="2993" y="324"/>
                  </a:lnTo>
                  <a:lnTo>
                    <a:pt x="215" y="2219"/>
                  </a:lnTo>
                  <a:lnTo>
                    <a:pt x="0" y="1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3"/>
            <p:cNvSpPr/>
            <p:nvPr/>
          </p:nvSpPr>
          <p:spPr>
            <a:xfrm>
              <a:off x="8705612" y="867582"/>
              <a:ext cx="268979" cy="222823"/>
            </a:xfrm>
            <a:custGeom>
              <a:avLst/>
              <a:gdLst/>
              <a:ahLst/>
              <a:cxnLst/>
              <a:rect l="l" t="t" r="r" b="b"/>
              <a:pathLst>
                <a:path w="4394" h="3640" extrusionOk="0">
                  <a:moveTo>
                    <a:pt x="1" y="969"/>
                  </a:moveTo>
                  <a:lnTo>
                    <a:pt x="324" y="0"/>
                  </a:lnTo>
                  <a:lnTo>
                    <a:pt x="4394" y="1400"/>
                  </a:lnTo>
                  <a:lnTo>
                    <a:pt x="3704" y="3446"/>
                  </a:lnTo>
                  <a:cubicBezTo>
                    <a:pt x="2132" y="3640"/>
                    <a:pt x="625" y="2714"/>
                    <a:pt x="87" y="1249"/>
                  </a:cubicBezTo>
                  <a:cubicBezTo>
                    <a:pt x="44" y="1142"/>
                    <a:pt x="22" y="1056"/>
                    <a:pt x="1" y="9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3"/>
            <p:cNvSpPr/>
            <p:nvPr/>
          </p:nvSpPr>
          <p:spPr>
            <a:xfrm>
              <a:off x="8592243" y="1404066"/>
              <a:ext cx="313788" cy="283487"/>
            </a:xfrm>
            <a:custGeom>
              <a:avLst/>
              <a:gdLst/>
              <a:ahLst/>
              <a:cxnLst/>
              <a:rect l="l" t="t" r="r" b="b"/>
              <a:pathLst>
                <a:path w="5126" h="4631" extrusionOk="0">
                  <a:moveTo>
                    <a:pt x="1" y="4394"/>
                  </a:moveTo>
                  <a:lnTo>
                    <a:pt x="2908" y="1"/>
                  </a:lnTo>
                  <a:lnTo>
                    <a:pt x="5126" y="281"/>
                  </a:lnTo>
                  <a:lnTo>
                    <a:pt x="4997" y="1185"/>
                  </a:lnTo>
                  <a:lnTo>
                    <a:pt x="496" y="46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3"/>
            <p:cNvSpPr/>
            <p:nvPr/>
          </p:nvSpPr>
          <p:spPr>
            <a:xfrm>
              <a:off x="8840099" y="1193182"/>
              <a:ext cx="119981" cy="311156"/>
            </a:xfrm>
            <a:custGeom>
              <a:avLst/>
              <a:gdLst/>
              <a:ahLst/>
              <a:cxnLst/>
              <a:rect l="l" t="t" r="r" b="b"/>
              <a:pathLst>
                <a:path w="1960" h="5083" extrusionOk="0">
                  <a:moveTo>
                    <a:pt x="1400" y="4458"/>
                  </a:moveTo>
                  <a:lnTo>
                    <a:pt x="1917" y="819"/>
                  </a:lnTo>
                  <a:cubicBezTo>
                    <a:pt x="1960" y="453"/>
                    <a:pt x="1701" y="108"/>
                    <a:pt x="1335" y="65"/>
                  </a:cubicBezTo>
                  <a:lnTo>
                    <a:pt x="1335" y="65"/>
                  </a:lnTo>
                  <a:cubicBezTo>
                    <a:pt x="969" y="0"/>
                    <a:pt x="625" y="259"/>
                    <a:pt x="560" y="646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39"/>
                  </a:cubicBezTo>
                  <a:lnTo>
                    <a:pt x="625" y="5039"/>
                  </a:lnTo>
                  <a:cubicBezTo>
                    <a:pt x="991" y="5082"/>
                    <a:pt x="1335" y="4824"/>
                    <a:pt x="1400" y="44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3"/>
            <p:cNvSpPr/>
            <p:nvPr/>
          </p:nvSpPr>
          <p:spPr>
            <a:xfrm>
              <a:off x="8746503" y="1178674"/>
              <a:ext cx="119981" cy="309870"/>
            </a:xfrm>
            <a:custGeom>
              <a:avLst/>
              <a:gdLst/>
              <a:ahLst/>
              <a:cxnLst/>
              <a:rect l="l" t="t" r="r" b="b"/>
              <a:pathLst>
                <a:path w="1960" h="5062" extrusionOk="0">
                  <a:moveTo>
                    <a:pt x="1400" y="4437"/>
                  </a:moveTo>
                  <a:lnTo>
                    <a:pt x="1917" y="819"/>
                  </a:lnTo>
                  <a:cubicBezTo>
                    <a:pt x="1960" y="431"/>
                    <a:pt x="1701" y="108"/>
                    <a:pt x="1335" y="44"/>
                  </a:cubicBezTo>
                  <a:lnTo>
                    <a:pt x="1335" y="44"/>
                  </a:lnTo>
                  <a:cubicBezTo>
                    <a:pt x="969" y="0"/>
                    <a:pt x="625" y="259"/>
                    <a:pt x="560" y="625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18"/>
                  </a:cubicBezTo>
                  <a:lnTo>
                    <a:pt x="625" y="5018"/>
                  </a:lnTo>
                  <a:cubicBezTo>
                    <a:pt x="991" y="5061"/>
                    <a:pt x="1335" y="4803"/>
                    <a:pt x="1400" y="4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3"/>
            <p:cNvSpPr/>
            <p:nvPr/>
          </p:nvSpPr>
          <p:spPr>
            <a:xfrm>
              <a:off x="8466999" y="1104850"/>
              <a:ext cx="475947" cy="382349"/>
            </a:xfrm>
            <a:custGeom>
              <a:avLst/>
              <a:gdLst/>
              <a:ahLst/>
              <a:cxnLst/>
              <a:rect l="l" t="t" r="r" b="b"/>
              <a:pathLst>
                <a:path w="7775" h="6246" extrusionOk="0">
                  <a:moveTo>
                    <a:pt x="87" y="3511"/>
                  </a:moveTo>
                  <a:cubicBezTo>
                    <a:pt x="195" y="3188"/>
                    <a:pt x="625" y="3166"/>
                    <a:pt x="776" y="3468"/>
                  </a:cubicBezTo>
                  <a:cubicBezTo>
                    <a:pt x="927" y="3769"/>
                    <a:pt x="625" y="4092"/>
                    <a:pt x="302" y="3984"/>
                  </a:cubicBezTo>
                  <a:cubicBezTo>
                    <a:pt x="109" y="3920"/>
                    <a:pt x="1" y="3704"/>
                    <a:pt x="87" y="3511"/>
                  </a:cubicBezTo>
                  <a:close/>
                  <a:moveTo>
                    <a:pt x="1874" y="345"/>
                  </a:moveTo>
                  <a:cubicBezTo>
                    <a:pt x="2004" y="44"/>
                    <a:pt x="2434" y="1"/>
                    <a:pt x="2585" y="302"/>
                  </a:cubicBezTo>
                  <a:cubicBezTo>
                    <a:pt x="2714" y="604"/>
                    <a:pt x="2434" y="948"/>
                    <a:pt x="2111" y="840"/>
                  </a:cubicBezTo>
                  <a:cubicBezTo>
                    <a:pt x="1917" y="754"/>
                    <a:pt x="1810" y="539"/>
                    <a:pt x="1874" y="345"/>
                  </a:cubicBezTo>
                  <a:close/>
                  <a:moveTo>
                    <a:pt x="3231" y="1077"/>
                  </a:moveTo>
                  <a:cubicBezTo>
                    <a:pt x="3339" y="754"/>
                    <a:pt x="3769" y="733"/>
                    <a:pt x="3920" y="1034"/>
                  </a:cubicBezTo>
                  <a:cubicBezTo>
                    <a:pt x="4071" y="1336"/>
                    <a:pt x="3769" y="1659"/>
                    <a:pt x="3468" y="1551"/>
                  </a:cubicBezTo>
                  <a:cubicBezTo>
                    <a:pt x="3274" y="1486"/>
                    <a:pt x="3166" y="1271"/>
                    <a:pt x="3231" y="1077"/>
                  </a:cubicBezTo>
                  <a:close/>
                  <a:moveTo>
                    <a:pt x="6160" y="2068"/>
                  </a:moveTo>
                  <a:cubicBezTo>
                    <a:pt x="6267" y="1766"/>
                    <a:pt x="5944" y="1465"/>
                    <a:pt x="5643" y="1616"/>
                  </a:cubicBezTo>
                  <a:cubicBezTo>
                    <a:pt x="5341" y="1766"/>
                    <a:pt x="5363" y="2197"/>
                    <a:pt x="5686" y="2305"/>
                  </a:cubicBezTo>
                  <a:cubicBezTo>
                    <a:pt x="5880" y="2369"/>
                    <a:pt x="6095" y="2283"/>
                    <a:pt x="6160" y="2068"/>
                  </a:cubicBezTo>
                  <a:close/>
                  <a:moveTo>
                    <a:pt x="7667" y="2348"/>
                  </a:moveTo>
                  <a:cubicBezTo>
                    <a:pt x="7775" y="2025"/>
                    <a:pt x="7452" y="1745"/>
                    <a:pt x="7150" y="1874"/>
                  </a:cubicBezTo>
                  <a:cubicBezTo>
                    <a:pt x="6849" y="2025"/>
                    <a:pt x="6870" y="2477"/>
                    <a:pt x="7193" y="2585"/>
                  </a:cubicBezTo>
                  <a:cubicBezTo>
                    <a:pt x="7387" y="2649"/>
                    <a:pt x="7602" y="2542"/>
                    <a:pt x="7667" y="2348"/>
                  </a:cubicBezTo>
                  <a:close/>
                  <a:moveTo>
                    <a:pt x="7150" y="5944"/>
                  </a:moveTo>
                  <a:cubicBezTo>
                    <a:pt x="7258" y="5621"/>
                    <a:pt x="6935" y="5341"/>
                    <a:pt x="6633" y="5470"/>
                  </a:cubicBezTo>
                  <a:cubicBezTo>
                    <a:pt x="6332" y="5621"/>
                    <a:pt x="6354" y="6073"/>
                    <a:pt x="6677" y="6181"/>
                  </a:cubicBezTo>
                  <a:cubicBezTo>
                    <a:pt x="6870" y="6245"/>
                    <a:pt x="7086" y="6138"/>
                    <a:pt x="7150" y="5944"/>
                  </a:cubicBezTo>
                  <a:close/>
                  <a:moveTo>
                    <a:pt x="5664" y="5664"/>
                  </a:moveTo>
                  <a:cubicBezTo>
                    <a:pt x="5772" y="5363"/>
                    <a:pt x="5428" y="5061"/>
                    <a:pt x="5126" y="5212"/>
                  </a:cubicBezTo>
                  <a:cubicBezTo>
                    <a:pt x="4825" y="5363"/>
                    <a:pt x="4868" y="5793"/>
                    <a:pt x="5169" y="5901"/>
                  </a:cubicBezTo>
                  <a:cubicBezTo>
                    <a:pt x="5384" y="5966"/>
                    <a:pt x="5578" y="5858"/>
                    <a:pt x="5664" y="5664"/>
                  </a:cubicBezTo>
                  <a:close/>
                  <a:moveTo>
                    <a:pt x="1422" y="4221"/>
                  </a:moveTo>
                  <a:cubicBezTo>
                    <a:pt x="1594" y="3748"/>
                    <a:pt x="2305" y="3984"/>
                    <a:pt x="2133" y="4458"/>
                  </a:cubicBezTo>
                  <a:cubicBezTo>
                    <a:pt x="1982" y="4932"/>
                    <a:pt x="1250" y="4695"/>
                    <a:pt x="1422" y="42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3"/>
            <p:cNvSpPr/>
            <p:nvPr/>
          </p:nvSpPr>
          <p:spPr>
            <a:xfrm>
              <a:off x="8473610" y="1114093"/>
              <a:ext cx="464071" cy="371759"/>
            </a:xfrm>
            <a:custGeom>
              <a:avLst/>
              <a:gdLst/>
              <a:ahLst/>
              <a:cxnLst/>
              <a:rect l="l" t="t" r="r" b="b"/>
              <a:pathLst>
                <a:path w="7581" h="6073" extrusionOk="0">
                  <a:moveTo>
                    <a:pt x="690" y="3360"/>
                  </a:moveTo>
                  <a:cubicBezTo>
                    <a:pt x="711" y="3424"/>
                    <a:pt x="711" y="3510"/>
                    <a:pt x="690" y="3597"/>
                  </a:cubicBezTo>
                  <a:cubicBezTo>
                    <a:pt x="604" y="3790"/>
                    <a:pt x="388" y="3898"/>
                    <a:pt x="194" y="3833"/>
                  </a:cubicBezTo>
                  <a:cubicBezTo>
                    <a:pt x="130" y="3812"/>
                    <a:pt x="65" y="3769"/>
                    <a:pt x="22" y="3704"/>
                  </a:cubicBezTo>
                  <a:cubicBezTo>
                    <a:pt x="1" y="3618"/>
                    <a:pt x="1" y="3532"/>
                    <a:pt x="22" y="3467"/>
                  </a:cubicBezTo>
                  <a:cubicBezTo>
                    <a:pt x="87" y="3252"/>
                    <a:pt x="302" y="3166"/>
                    <a:pt x="496" y="3230"/>
                  </a:cubicBezTo>
                  <a:cubicBezTo>
                    <a:pt x="582" y="3252"/>
                    <a:pt x="625" y="3295"/>
                    <a:pt x="668" y="3360"/>
                  </a:cubicBezTo>
                  <a:close/>
                  <a:moveTo>
                    <a:pt x="1831" y="302"/>
                  </a:moveTo>
                  <a:cubicBezTo>
                    <a:pt x="1896" y="108"/>
                    <a:pt x="2111" y="0"/>
                    <a:pt x="2305" y="65"/>
                  </a:cubicBezTo>
                  <a:cubicBezTo>
                    <a:pt x="2391" y="86"/>
                    <a:pt x="2434" y="130"/>
                    <a:pt x="2477" y="194"/>
                  </a:cubicBezTo>
                  <a:cubicBezTo>
                    <a:pt x="2520" y="280"/>
                    <a:pt x="2520" y="366"/>
                    <a:pt x="2477" y="453"/>
                  </a:cubicBezTo>
                  <a:cubicBezTo>
                    <a:pt x="2412" y="646"/>
                    <a:pt x="2197" y="754"/>
                    <a:pt x="2003" y="689"/>
                  </a:cubicBezTo>
                  <a:cubicBezTo>
                    <a:pt x="1939" y="668"/>
                    <a:pt x="1874" y="625"/>
                    <a:pt x="1831" y="560"/>
                  </a:cubicBezTo>
                  <a:cubicBezTo>
                    <a:pt x="1809" y="474"/>
                    <a:pt x="1809" y="388"/>
                    <a:pt x="1831" y="302"/>
                  </a:cubicBezTo>
                  <a:close/>
                  <a:moveTo>
                    <a:pt x="3188" y="1034"/>
                  </a:moveTo>
                  <a:cubicBezTo>
                    <a:pt x="3252" y="819"/>
                    <a:pt x="3468" y="711"/>
                    <a:pt x="3661" y="797"/>
                  </a:cubicBezTo>
                  <a:cubicBezTo>
                    <a:pt x="3726" y="819"/>
                    <a:pt x="3791" y="862"/>
                    <a:pt x="3834" y="905"/>
                  </a:cubicBezTo>
                  <a:cubicBezTo>
                    <a:pt x="3855" y="991"/>
                    <a:pt x="3855" y="1077"/>
                    <a:pt x="3834" y="1163"/>
                  </a:cubicBezTo>
                  <a:cubicBezTo>
                    <a:pt x="3769" y="1357"/>
                    <a:pt x="3554" y="1465"/>
                    <a:pt x="3360" y="1400"/>
                  </a:cubicBezTo>
                  <a:cubicBezTo>
                    <a:pt x="3274" y="1378"/>
                    <a:pt x="3231" y="1335"/>
                    <a:pt x="3188" y="1271"/>
                  </a:cubicBezTo>
                  <a:cubicBezTo>
                    <a:pt x="3145" y="1185"/>
                    <a:pt x="3145" y="1099"/>
                    <a:pt x="3188" y="1034"/>
                  </a:cubicBezTo>
                  <a:close/>
                  <a:moveTo>
                    <a:pt x="6052" y="1680"/>
                  </a:moveTo>
                  <a:cubicBezTo>
                    <a:pt x="6009" y="1615"/>
                    <a:pt x="5944" y="1572"/>
                    <a:pt x="5879" y="1551"/>
                  </a:cubicBezTo>
                  <a:cubicBezTo>
                    <a:pt x="5578" y="1465"/>
                    <a:pt x="5298" y="1745"/>
                    <a:pt x="5406" y="2046"/>
                  </a:cubicBezTo>
                  <a:cubicBezTo>
                    <a:pt x="5449" y="2089"/>
                    <a:pt x="5513" y="2132"/>
                    <a:pt x="5578" y="2154"/>
                  </a:cubicBezTo>
                  <a:cubicBezTo>
                    <a:pt x="5772" y="2218"/>
                    <a:pt x="5987" y="2132"/>
                    <a:pt x="6052" y="1917"/>
                  </a:cubicBezTo>
                  <a:cubicBezTo>
                    <a:pt x="6095" y="1852"/>
                    <a:pt x="6095" y="1766"/>
                    <a:pt x="6052" y="1680"/>
                  </a:cubicBezTo>
                  <a:close/>
                  <a:moveTo>
                    <a:pt x="7559" y="1938"/>
                  </a:moveTo>
                  <a:cubicBezTo>
                    <a:pt x="7516" y="1895"/>
                    <a:pt x="7451" y="1852"/>
                    <a:pt x="7387" y="1831"/>
                  </a:cubicBezTo>
                  <a:cubicBezTo>
                    <a:pt x="7193" y="1745"/>
                    <a:pt x="6978" y="1852"/>
                    <a:pt x="6913" y="2046"/>
                  </a:cubicBezTo>
                  <a:cubicBezTo>
                    <a:pt x="6870" y="2132"/>
                    <a:pt x="6870" y="2218"/>
                    <a:pt x="6913" y="2304"/>
                  </a:cubicBezTo>
                  <a:cubicBezTo>
                    <a:pt x="7085" y="2541"/>
                    <a:pt x="7451" y="2477"/>
                    <a:pt x="7559" y="2197"/>
                  </a:cubicBezTo>
                  <a:cubicBezTo>
                    <a:pt x="7581" y="2111"/>
                    <a:pt x="7581" y="2025"/>
                    <a:pt x="7559" y="1938"/>
                  </a:cubicBezTo>
                  <a:close/>
                  <a:moveTo>
                    <a:pt x="7042" y="5535"/>
                  </a:moveTo>
                  <a:cubicBezTo>
                    <a:pt x="6999" y="5492"/>
                    <a:pt x="6935" y="5448"/>
                    <a:pt x="6870" y="5405"/>
                  </a:cubicBezTo>
                  <a:cubicBezTo>
                    <a:pt x="6590" y="5319"/>
                    <a:pt x="6310" y="5599"/>
                    <a:pt x="6396" y="5879"/>
                  </a:cubicBezTo>
                  <a:cubicBezTo>
                    <a:pt x="6439" y="5944"/>
                    <a:pt x="6504" y="5987"/>
                    <a:pt x="6569" y="6008"/>
                  </a:cubicBezTo>
                  <a:cubicBezTo>
                    <a:pt x="6762" y="6073"/>
                    <a:pt x="6978" y="5965"/>
                    <a:pt x="7042" y="5771"/>
                  </a:cubicBezTo>
                  <a:cubicBezTo>
                    <a:pt x="7085" y="5685"/>
                    <a:pt x="7085" y="5599"/>
                    <a:pt x="7042" y="5513"/>
                  </a:cubicBezTo>
                  <a:close/>
                  <a:moveTo>
                    <a:pt x="5556" y="5276"/>
                  </a:moveTo>
                  <a:cubicBezTo>
                    <a:pt x="5276" y="4953"/>
                    <a:pt x="4760" y="5233"/>
                    <a:pt x="4889" y="5642"/>
                  </a:cubicBezTo>
                  <a:cubicBezTo>
                    <a:pt x="4932" y="5685"/>
                    <a:pt x="4997" y="5728"/>
                    <a:pt x="5061" y="5750"/>
                  </a:cubicBezTo>
                  <a:cubicBezTo>
                    <a:pt x="5276" y="5836"/>
                    <a:pt x="5470" y="5728"/>
                    <a:pt x="5556" y="5513"/>
                  </a:cubicBezTo>
                  <a:cubicBezTo>
                    <a:pt x="5578" y="5448"/>
                    <a:pt x="5578" y="5362"/>
                    <a:pt x="5556" y="5276"/>
                  </a:cubicBezTo>
                  <a:close/>
                  <a:moveTo>
                    <a:pt x="1379" y="4178"/>
                  </a:moveTo>
                  <a:cubicBezTo>
                    <a:pt x="1443" y="3984"/>
                    <a:pt x="1659" y="3876"/>
                    <a:pt x="1853" y="3941"/>
                  </a:cubicBezTo>
                  <a:cubicBezTo>
                    <a:pt x="2025" y="3984"/>
                    <a:pt x="2089" y="4156"/>
                    <a:pt x="2025" y="4307"/>
                  </a:cubicBezTo>
                  <a:cubicBezTo>
                    <a:pt x="1939" y="4609"/>
                    <a:pt x="1551" y="4652"/>
                    <a:pt x="1379" y="4436"/>
                  </a:cubicBezTo>
                  <a:cubicBezTo>
                    <a:pt x="1357" y="4350"/>
                    <a:pt x="1357" y="4264"/>
                    <a:pt x="1379" y="417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3"/>
            <p:cNvSpPr/>
            <p:nvPr/>
          </p:nvSpPr>
          <p:spPr>
            <a:xfrm>
              <a:off x="8675311" y="621072"/>
              <a:ext cx="428444" cy="440319"/>
            </a:xfrm>
            <a:custGeom>
              <a:avLst/>
              <a:gdLst/>
              <a:ahLst/>
              <a:cxnLst/>
              <a:rect l="l" t="t" r="r" b="b"/>
              <a:pathLst>
                <a:path w="6999" h="7193" extrusionOk="0">
                  <a:moveTo>
                    <a:pt x="2283" y="883"/>
                  </a:moveTo>
                  <a:cubicBezTo>
                    <a:pt x="4716" y="0"/>
                    <a:pt x="6999" y="2498"/>
                    <a:pt x="5922" y="4846"/>
                  </a:cubicBezTo>
                  <a:cubicBezTo>
                    <a:pt x="4824" y="7193"/>
                    <a:pt x="1443" y="7064"/>
                    <a:pt x="539" y="4630"/>
                  </a:cubicBezTo>
                  <a:cubicBezTo>
                    <a:pt x="0" y="3123"/>
                    <a:pt x="754" y="1443"/>
                    <a:pt x="2283" y="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3"/>
            <p:cNvSpPr/>
            <p:nvPr/>
          </p:nvSpPr>
          <p:spPr>
            <a:xfrm>
              <a:off x="8722752" y="680389"/>
              <a:ext cx="246574" cy="222823"/>
            </a:xfrm>
            <a:custGeom>
              <a:avLst/>
              <a:gdLst/>
              <a:ahLst/>
              <a:cxnLst/>
              <a:rect l="l" t="t" r="r" b="b"/>
              <a:pathLst>
                <a:path w="4028" h="3640" extrusionOk="0">
                  <a:moveTo>
                    <a:pt x="604" y="1551"/>
                  </a:moveTo>
                  <a:cubicBezTo>
                    <a:pt x="1099" y="603"/>
                    <a:pt x="2240" y="259"/>
                    <a:pt x="3166" y="733"/>
                  </a:cubicBezTo>
                  <a:cubicBezTo>
                    <a:pt x="3554" y="926"/>
                    <a:pt x="3855" y="1250"/>
                    <a:pt x="4027" y="1637"/>
                  </a:cubicBezTo>
                  <a:cubicBezTo>
                    <a:pt x="2606" y="1"/>
                    <a:pt x="1" y="1637"/>
                    <a:pt x="840" y="3640"/>
                  </a:cubicBezTo>
                  <a:cubicBezTo>
                    <a:pt x="367" y="3037"/>
                    <a:pt x="259" y="2219"/>
                    <a:pt x="625" y="15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3"/>
            <p:cNvSpPr/>
            <p:nvPr/>
          </p:nvSpPr>
          <p:spPr>
            <a:xfrm>
              <a:off x="8745156" y="698875"/>
              <a:ext cx="278222" cy="284772"/>
            </a:xfrm>
            <a:custGeom>
              <a:avLst/>
              <a:gdLst/>
              <a:ahLst/>
              <a:cxnLst/>
              <a:rect l="l" t="t" r="r" b="b"/>
              <a:pathLst>
                <a:path w="4545" h="4652" extrusionOk="0">
                  <a:moveTo>
                    <a:pt x="1486" y="581"/>
                  </a:moveTo>
                  <a:cubicBezTo>
                    <a:pt x="3058" y="0"/>
                    <a:pt x="4544" y="1615"/>
                    <a:pt x="3834" y="3144"/>
                  </a:cubicBezTo>
                  <a:cubicBezTo>
                    <a:pt x="3145" y="4651"/>
                    <a:pt x="948" y="4565"/>
                    <a:pt x="367" y="2993"/>
                  </a:cubicBezTo>
                  <a:cubicBezTo>
                    <a:pt x="1" y="2024"/>
                    <a:pt x="517" y="926"/>
                    <a:pt x="1486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3"/>
            <p:cNvSpPr/>
            <p:nvPr/>
          </p:nvSpPr>
          <p:spPr>
            <a:xfrm>
              <a:off x="9085262" y="81895"/>
              <a:ext cx="813425" cy="646002"/>
            </a:xfrm>
            <a:custGeom>
              <a:avLst/>
              <a:gdLst/>
              <a:ahLst/>
              <a:cxnLst/>
              <a:rect l="l" t="t" r="r" b="b"/>
              <a:pathLst>
                <a:path w="13288" h="10553" extrusionOk="0">
                  <a:moveTo>
                    <a:pt x="991" y="10553"/>
                  </a:moveTo>
                  <a:lnTo>
                    <a:pt x="13287" y="2133"/>
                  </a:lnTo>
                  <a:lnTo>
                    <a:pt x="13287" y="1"/>
                  </a:lnTo>
                  <a:lnTo>
                    <a:pt x="0" y="9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3"/>
            <p:cNvSpPr/>
            <p:nvPr/>
          </p:nvSpPr>
          <p:spPr>
            <a:xfrm>
              <a:off x="9115563" y="146538"/>
              <a:ext cx="783123" cy="581359"/>
            </a:xfrm>
            <a:custGeom>
              <a:avLst/>
              <a:gdLst/>
              <a:ahLst/>
              <a:cxnLst/>
              <a:rect l="l" t="t" r="r" b="b"/>
              <a:pathLst>
                <a:path w="12793" h="9497" extrusionOk="0">
                  <a:moveTo>
                    <a:pt x="496" y="9497"/>
                  </a:moveTo>
                  <a:lnTo>
                    <a:pt x="12792" y="1077"/>
                  </a:lnTo>
                  <a:lnTo>
                    <a:pt x="12792" y="0"/>
                  </a:lnTo>
                  <a:lnTo>
                    <a:pt x="1" y="876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3"/>
            <p:cNvSpPr/>
            <p:nvPr/>
          </p:nvSpPr>
          <p:spPr>
            <a:xfrm>
              <a:off x="8791312" y="793758"/>
              <a:ext cx="233352" cy="224169"/>
            </a:xfrm>
            <a:custGeom>
              <a:avLst/>
              <a:gdLst/>
              <a:ahLst/>
              <a:cxnLst/>
              <a:rect l="l" t="t" r="r" b="b"/>
              <a:pathLst>
                <a:path w="3812" h="3662" extrusionOk="0">
                  <a:moveTo>
                    <a:pt x="2951" y="0"/>
                  </a:moveTo>
                  <a:cubicBezTo>
                    <a:pt x="3661" y="819"/>
                    <a:pt x="3510" y="2068"/>
                    <a:pt x="2627" y="2692"/>
                  </a:cubicBezTo>
                  <a:cubicBezTo>
                    <a:pt x="1745" y="3317"/>
                    <a:pt x="517" y="3037"/>
                    <a:pt x="0" y="2089"/>
                  </a:cubicBezTo>
                  <a:cubicBezTo>
                    <a:pt x="1314" y="3661"/>
                    <a:pt x="3812" y="2197"/>
                    <a:pt x="3101" y="280"/>
                  </a:cubicBezTo>
                  <a:cubicBezTo>
                    <a:pt x="3058" y="194"/>
                    <a:pt x="3015" y="87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3"/>
            <p:cNvSpPr/>
            <p:nvPr/>
          </p:nvSpPr>
          <p:spPr>
            <a:xfrm>
              <a:off x="8811075" y="773975"/>
              <a:ext cx="131875" cy="138474"/>
            </a:xfrm>
            <a:custGeom>
              <a:avLst/>
              <a:gdLst/>
              <a:ahLst/>
              <a:cxnLst/>
              <a:rect l="l" t="t" r="r" b="b"/>
              <a:pathLst>
                <a:path w="2197" h="2262" extrusionOk="0">
                  <a:moveTo>
                    <a:pt x="711" y="280"/>
                  </a:moveTo>
                  <a:cubicBezTo>
                    <a:pt x="1486" y="0"/>
                    <a:pt x="2197" y="776"/>
                    <a:pt x="1852" y="1508"/>
                  </a:cubicBezTo>
                  <a:cubicBezTo>
                    <a:pt x="1529" y="2262"/>
                    <a:pt x="453" y="2218"/>
                    <a:pt x="173" y="1443"/>
                  </a:cubicBezTo>
                  <a:cubicBezTo>
                    <a:pt x="0" y="969"/>
                    <a:pt x="237" y="453"/>
                    <a:pt x="711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3"/>
            <p:cNvSpPr/>
            <p:nvPr/>
          </p:nvSpPr>
          <p:spPr>
            <a:xfrm>
              <a:off x="8832141" y="820141"/>
              <a:ext cx="120043" cy="118696"/>
            </a:xfrm>
            <a:custGeom>
              <a:avLst/>
              <a:gdLst/>
              <a:ahLst/>
              <a:cxnLst/>
              <a:rect l="l" t="t" r="r" b="b"/>
              <a:pathLst>
                <a:path w="1961" h="1939" extrusionOk="0">
                  <a:moveTo>
                    <a:pt x="1444" y="0"/>
                  </a:moveTo>
                  <a:cubicBezTo>
                    <a:pt x="1508" y="65"/>
                    <a:pt x="1551" y="172"/>
                    <a:pt x="1594" y="259"/>
                  </a:cubicBezTo>
                  <a:cubicBezTo>
                    <a:pt x="1960" y="1271"/>
                    <a:pt x="539" y="1938"/>
                    <a:pt x="1" y="1012"/>
                  </a:cubicBezTo>
                  <a:cubicBezTo>
                    <a:pt x="647" y="1744"/>
                    <a:pt x="1853" y="1055"/>
                    <a:pt x="1508" y="129"/>
                  </a:cubicBezTo>
                  <a:cubicBezTo>
                    <a:pt x="1487" y="86"/>
                    <a:pt x="1465" y="43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File:Microsoft Office Word (2019–present)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82" y="1503229"/>
            <a:ext cx="956471" cy="89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46" y="1466172"/>
            <a:ext cx="965343" cy="8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Microsoft Office Teams (2018–present).sv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00" y="2879678"/>
            <a:ext cx="1166230" cy="10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and symbol, meaning, history, PNG, bra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03" y="2674016"/>
            <a:ext cx="2205028" cy="124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o.remove.bg/downloads/997d565d-096c-40c7-b275-3cfef1384f8a/image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40" y="911258"/>
            <a:ext cx="2652045" cy="199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9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5" name="Google Shape;13375;p33"/>
          <p:cNvGrpSpPr/>
          <p:nvPr/>
        </p:nvGrpSpPr>
        <p:grpSpPr>
          <a:xfrm>
            <a:off x="4720853" y="4521513"/>
            <a:ext cx="300558" cy="283271"/>
            <a:chOff x="4720853" y="4521513"/>
            <a:chExt cx="300558" cy="283271"/>
          </a:xfrm>
        </p:grpSpPr>
        <p:sp>
          <p:nvSpPr>
            <p:cNvPr id="13376" name="Google Shape;13376;p33"/>
            <p:cNvSpPr/>
            <p:nvPr/>
          </p:nvSpPr>
          <p:spPr>
            <a:xfrm flipH="1">
              <a:off x="4720854" y="4521513"/>
              <a:ext cx="300557" cy="283271"/>
            </a:xfrm>
            <a:custGeom>
              <a:avLst/>
              <a:gdLst/>
              <a:ahLst/>
              <a:cxnLst/>
              <a:rect l="l" t="t" r="r" b="b"/>
              <a:pathLst>
                <a:path w="2921" h="2753" extrusionOk="0">
                  <a:moveTo>
                    <a:pt x="450" y="1910"/>
                  </a:moveTo>
                  <a:cubicBezTo>
                    <a:pt x="0" y="955"/>
                    <a:pt x="955" y="1"/>
                    <a:pt x="1910" y="338"/>
                  </a:cubicBezTo>
                  <a:cubicBezTo>
                    <a:pt x="2921" y="731"/>
                    <a:pt x="2921" y="2079"/>
                    <a:pt x="1966" y="2528"/>
                  </a:cubicBezTo>
                  <a:cubicBezTo>
                    <a:pt x="1404" y="2753"/>
                    <a:pt x="730" y="2528"/>
                    <a:pt x="450" y="19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3"/>
            <p:cNvSpPr/>
            <p:nvPr/>
          </p:nvSpPr>
          <p:spPr>
            <a:xfrm flipH="1">
              <a:off x="4720853" y="4544665"/>
              <a:ext cx="242833" cy="225444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573"/>
                  </a:moveTo>
                  <a:cubicBezTo>
                    <a:pt x="1" y="1124"/>
                    <a:pt x="226" y="618"/>
                    <a:pt x="619" y="450"/>
                  </a:cubicBezTo>
                  <a:cubicBezTo>
                    <a:pt x="1630" y="0"/>
                    <a:pt x="2360" y="1517"/>
                    <a:pt x="1349" y="2022"/>
                  </a:cubicBezTo>
                  <a:cubicBezTo>
                    <a:pt x="900" y="2191"/>
                    <a:pt x="394" y="2022"/>
                    <a:pt x="169" y="1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3"/>
            <p:cNvSpPr/>
            <p:nvPr/>
          </p:nvSpPr>
          <p:spPr>
            <a:xfrm flipH="1">
              <a:off x="4790205" y="4590865"/>
              <a:ext cx="167616" cy="179243"/>
            </a:xfrm>
            <a:custGeom>
              <a:avLst/>
              <a:gdLst/>
              <a:ahLst/>
              <a:cxnLst/>
              <a:rect l="l" t="t" r="r" b="b"/>
              <a:pathLst>
                <a:path w="1629" h="1742" extrusionOk="0">
                  <a:moveTo>
                    <a:pt x="112" y="1124"/>
                  </a:moveTo>
                  <a:cubicBezTo>
                    <a:pt x="0" y="843"/>
                    <a:pt x="56" y="562"/>
                    <a:pt x="225" y="281"/>
                  </a:cubicBezTo>
                  <a:cubicBezTo>
                    <a:pt x="281" y="225"/>
                    <a:pt x="337" y="169"/>
                    <a:pt x="449" y="169"/>
                  </a:cubicBezTo>
                  <a:cubicBezTo>
                    <a:pt x="843" y="1"/>
                    <a:pt x="1348" y="169"/>
                    <a:pt x="1517" y="562"/>
                  </a:cubicBezTo>
                  <a:cubicBezTo>
                    <a:pt x="1629" y="843"/>
                    <a:pt x="1629" y="1124"/>
                    <a:pt x="1460" y="1405"/>
                  </a:cubicBezTo>
                  <a:cubicBezTo>
                    <a:pt x="1404" y="1461"/>
                    <a:pt x="1292" y="1517"/>
                    <a:pt x="1236" y="1573"/>
                  </a:cubicBezTo>
                  <a:cubicBezTo>
                    <a:pt x="786" y="1742"/>
                    <a:pt x="337" y="1517"/>
                    <a:pt x="112" y="11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3"/>
            <p:cNvSpPr/>
            <p:nvPr/>
          </p:nvSpPr>
          <p:spPr>
            <a:xfrm flipH="1">
              <a:off x="4813253" y="4619779"/>
              <a:ext cx="115757" cy="109892"/>
            </a:xfrm>
            <a:custGeom>
              <a:avLst/>
              <a:gdLst/>
              <a:ahLst/>
              <a:cxnLst/>
              <a:rect l="l" t="t" r="r" b="b"/>
              <a:pathLst>
                <a:path w="1125" h="1068" extrusionOk="0">
                  <a:moveTo>
                    <a:pt x="563" y="1068"/>
                  </a:moveTo>
                  <a:cubicBezTo>
                    <a:pt x="226" y="1011"/>
                    <a:pt x="1" y="674"/>
                    <a:pt x="57" y="337"/>
                  </a:cubicBezTo>
                  <a:cubicBezTo>
                    <a:pt x="57" y="225"/>
                    <a:pt x="113" y="113"/>
                    <a:pt x="226" y="0"/>
                  </a:cubicBezTo>
                  <a:cubicBezTo>
                    <a:pt x="169" y="57"/>
                    <a:pt x="169" y="169"/>
                    <a:pt x="113" y="225"/>
                  </a:cubicBezTo>
                  <a:cubicBezTo>
                    <a:pt x="57" y="562"/>
                    <a:pt x="282" y="899"/>
                    <a:pt x="675" y="955"/>
                  </a:cubicBezTo>
                  <a:cubicBezTo>
                    <a:pt x="843" y="955"/>
                    <a:pt x="1012" y="899"/>
                    <a:pt x="1124" y="787"/>
                  </a:cubicBezTo>
                  <a:cubicBezTo>
                    <a:pt x="1012" y="955"/>
                    <a:pt x="787" y="1068"/>
                    <a:pt x="563" y="1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5" name="Google Shape;13385;p33"/>
          <p:cNvGrpSpPr/>
          <p:nvPr/>
        </p:nvGrpSpPr>
        <p:grpSpPr>
          <a:xfrm>
            <a:off x="8047376" y="483704"/>
            <a:ext cx="1096635" cy="1233224"/>
            <a:chOff x="8443923" y="51594"/>
            <a:chExt cx="1454764" cy="1635959"/>
          </a:xfrm>
        </p:grpSpPr>
        <p:sp>
          <p:nvSpPr>
            <p:cNvPr id="13386" name="Google Shape;13386;p33"/>
            <p:cNvSpPr/>
            <p:nvPr/>
          </p:nvSpPr>
          <p:spPr>
            <a:xfrm>
              <a:off x="8585632" y="1067937"/>
              <a:ext cx="350762" cy="205682"/>
            </a:xfrm>
            <a:custGeom>
              <a:avLst/>
              <a:gdLst/>
              <a:ahLst/>
              <a:cxnLst/>
              <a:rect l="l" t="t" r="r" b="b"/>
              <a:pathLst>
                <a:path w="5730" h="3360" extrusionOk="0">
                  <a:moveTo>
                    <a:pt x="1" y="1594"/>
                  </a:moveTo>
                  <a:lnTo>
                    <a:pt x="539" y="1"/>
                  </a:lnTo>
                  <a:lnTo>
                    <a:pt x="5729" y="1788"/>
                  </a:lnTo>
                  <a:lnTo>
                    <a:pt x="5191" y="33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3"/>
            <p:cNvSpPr/>
            <p:nvPr/>
          </p:nvSpPr>
          <p:spPr>
            <a:xfrm>
              <a:off x="8585632" y="1077181"/>
              <a:ext cx="346783" cy="196439"/>
            </a:xfrm>
            <a:custGeom>
              <a:avLst/>
              <a:gdLst/>
              <a:ahLst/>
              <a:cxnLst/>
              <a:rect l="l" t="t" r="r" b="b"/>
              <a:pathLst>
                <a:path w="5665" h="3209" extrusionOk="0">
                  <a:moveTo>
                    <a:pt x="1" y="1443"/>
                  </a:moveTo>
                  <a:lnTo>
                    <a:pt x="475" y="0"/>
                  </a:lnTo>
                  <a:lnTo>
                    <a:pt x="5664" y="1788"/>
                  </a:lnTo>
                  <a:lnTo>
                    <a:pt x="5169" y="32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3"/>
            <p:cNvSpPr/>
            <p:nvPr/>
          </p:nvSpPr>
          <p:spPr>
            <a:xfrm>
              <a:off x="8652907" y="867582"/>
              <a:ext cx="321685" cy="297995"/>
            </a:xfrm>
            <a:custGeom>
              <a:avLst/>
              <a:gdLst/>
              <a:ahLst/>
              <a:cxnLst/>
              <a:rect l="l" t="t" r="r" b="b"/>
              <a:pathLst>
                <a:path w="5255" h="4868" extrusionOk="0">
                  <a:moveTo>
                    <a:pt x="0" y="3467"/>
                  </a:moveTo>
                  <a:lnTo>
                    <a:pt x="1185" y="0"/>
                  </a:lnTo>
                  <a:lnTo>
                    <a:pt x="5255" y="1400"/>
                  </a:lnTo>
                  <a:lnTo>
                    <a:pt x="4070" y="48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3"/>
            <p:cNvSpPr/>
            <p:nvPr/>
          </p:nvSpPr>
          <p:spPr>
            <a:xfrm>
              <a:off x="8461213" y="1277969"/>
              <a:ext cx="145080" cy="391531"/>
            </a:xfrm>
            <a:custGeom>
              <a:avLst/>
              <a:gdLst/>
              <a:ahLst/>
              <a:cxnLst/>
              <a:rect l="l" t="t" r="r" b="b"/>
              <a:pathLst>
                <a:path w="2370" h="6396" extrusionOk="0">
                  <a:moveTo>
                    <a:pt x="1960" y="6396"/>
                  </a:moveTo>
                  <a:lnTo>
                    <a:pt x="2369" y="1141"/>
                  </a:lnTo>
                  <a:lnTo>
                    <a:pt x="453" y="0"/>
                  </a:lnTo>
                  <a:lnTo>
                    <a:pt x="0" y="797"/>
                  </a:lnTo>
                  <a:lnTo>
                    <a:pt x="1443" y="6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3"/>
            <p:cNvSpPr/>
            <p:nvPr/>
          </p:nvSpPr>
          <p:spPr>
            <a:xfrm>
              <a:off x="8443923" y="1091700"/>
              <a:ext cx="207029" cy="288751"/>
            </a:xfrm>
            <a:custGeom>
              <a:avLst/>
              <a:gdLst/>
              <a:ahLst/>
              <a:cxnLst/>
              <a:rect l="l" t="t" r="r" b="b"/>
              <a:pathLst>
                <a:path w="3382" h="4717" extrusionOk="0">
                  <a:moveTo>
                    <a:pt x="194" y="3619"/>
                  </a:moveTo>
                  <a:lnTo>
                    <a:pt x="2024" y="432"/>
                  </a:lnTo>
                  <a:cubicBezTo>
                    <a:pt x="2197" y="109"/>
                    <a:pt x="2627" y="1"/>
                    <a:pt x="2950" y="195"/>
                  </a:cubicBezTo>
                  <a:lnTo>
                    <a:pt x="2950" y="195"/>
                  </a:lnTo>
                  <a:cubicBezTo>
                    <a:pt x="3273" y="367"/>
                    <a:pt x="3381" y="776"/>
                    <a:pt x="3187" y="1121"/>
                  </a:cubicBezTo>
                  <a:lnTo>
                    <a:pt x="1378" y="4286"/>
                  </a:lnTo>
                  <a:cubicBezTo>
                    <a:pt x="1185" y="4609"/>
                    <a:pt x="775" y="4717"/>
                    <a:pt x="452" y="4545"/>
                  </a:cubicBezTo>
                  <a:lnTo>
                    <a:pt x="452" y="4545"/>
                  </a:lnTo>
                  <a:cubicBezTo>
                    <a:pt x="129" y="4351"/>
                    <a:pt x="0" y="3942"/>
                    <a:pt x="194" y="36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3"/>
            <p:cNvSpPr/>
            <p:nvPr/>
          </p:nvSpPr>
          <p:spPr>
            <a:xfrm>
              <a:off x="8528276" y="1136571"/>
              <a:ext cx="205682" cy="290037"/>
            </a:xfrm>
            <a:custGeom>
              <a:avLst/>
              <a:gdLst/>
              <a:ahLst/>
              <a:cxnLst/>
              <a:rect l="l" t="t" r="r" b="b"/>
              <a:pathLst>
                <a:path w="3360" h="4738" extrusionOk="0">
                  <a:moveTo>
                    <a:pt x="173" y="3618"/>
                  </a:moveTo>
                  <a:lnTo>
                    <a:pt x="2003" y="452"/>
                  </a:lnTo>
                  <a:cubicBezTo>
                    <a:pt x="2197" y="108"/>
                    <a:pt x="2606" y="0"/>
                    <a:pt x="2929" y="194"/>
                  </a:cubicBezTo>
                  <a:lnTo>
                    <a:pt x="2929" y="194"/>
                  </a:lnTo>
                  <a:cubicBezTo>
                    <a:pt x="3252" y="388"/>
                    <a:pt x="3360" y="797"/>
                    <a:pt x="3187" y="1120"/>
                  </a:cubicBezTo>
                  <a:lnTo>
                    <a:pt x="1357" y="4307"/>
                  </a:lnTo>
                  <a:cubicBezTo>
                    <a:pt x="1163" y="4630"/>
                    <a:pt x="754" y="4738"/>
                    <a:pt x="431" y="4544"/>
                  </a:cubicBezTo>
                  <a:lnTo>
                    <a:pt x="431" y="4544"/>
                  </a:lnTo>
                  <a:cubicBezTo>
                    <a:pt x="108" y="4372"/>
                    <a:pt x="0" y="3941"/>
                    <a:pt x="173" y="36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3"/>
            <p:cNvSpPr/>
            <p:nvPr/>
          </p:nvSpPr>
          <p:spPr>
            <a:xfrm>
              <a:off x="8880929" y="599953"/>
              <a:ext cx="275590" cy="266346"/>
            </a:xfrm>
            <a:custGeom>
              <a:avLst/>
              <a:gdLst/>
              <a:ahLst/>
              <a:cxnLst/>
              <a:rect l="l" t="t" r="r" b="b"/>
              <a:pathLst>
                <a:path w="4502" h="4351" extrusionOk="0">
                  <a:moveTo>
                    <a:pt x="1" y="1982"/>
                  </a:moveTo>
                  <a:lnTo>
                    <a:pt x="2886" y="1"/>
                  </a:lnTo>
                  <a:lnTo>
                    <a:pt x="4501" y="2370"/>
                  </a:lnTo>
                  <a:lnTo>
                    <a:pt x="161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3"/>
            <p:cNvSpPr/>
            <p:nvPr/>
          </p:nvSpPr>
          <p:spPr>
            <a:xfrm>
              <a:off x="8946857" y="692264"/>
              <a:ext cx="209661" cy="171402"/>
            </a:xfrm>
            <a:custGeom>
              <a:avLst/>
              <a:gdLst/>
              <a:ahLst/>
              <a:cxnLst/>
              <a:rect l="l" t="t" r="r" b="b"/>
              <a:pathLst>
                <a:path w="3425" h="2800" extrusionOk="0">
                  <a:moveTo>
                    <a:pt x="2821" y="0"/>
                  </a:moveTo>
                  <a:lnTo>
                    <a:pt x="3424" y="862"/>
                  </a:lnTo>
                  <a:lnTo>
                    <a:pt x="603" y="2800"/>
                  </a:lnTo>
                  <a:lnTo>
                    <a:pt x="0" y="19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3"/>
            <p:cNvSpPr/>
            <p:nvPr/>
          </p:nvSpPr>
          <p:spPr>
            <a:xfrm>
              <a:off x="8973240" y="725198"/>
              <a:ext cx="183278" cy="135836"/>
            </a:xfrm>
            <a:custGeom>
              <a:avLst/>
              <a:gdLst/>
              <a:ahLst/>
              <a:cxnLst/>
              <a:rect l="l" t="t" r="r" b="b"/>
              <a:pathLst>
                <a:path w="2994" h="2219" extrusionOk="0">
                  <a:moveTo>
                    <a:pt x="2778" y="1"/>
                  </a:moveTo>
                  <a:lnTo>
                    <a:pt x="2993" y="324"/>
                  </a:lnTo>
                  <a:lnTo>
                    <a:pt x="215" y="2219"/>
                  </a:lnTo>
                  <a:lnTo>
                    <a:pt x="0" y="1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3"/>
            <p:cNvSpPr/>
            <p:nvPr/>
          </p:nvSpPr>
          <p:spPr>
            <a:xfrm>
              <a:off x="8705612" y="867582"/>
              <a:ext cx="268979" cy="222823"/>
            </a:xfrm>
            <a:custGeom>
              <a:avLst/>
              <a:gdLst/>
              <a:ahLst/>
              <a:cxnLst/>
              <a:rect l="l" t="t" r="r" b="b"/>
              <a:pathLst>
                <a:path w="4394" h="3640" extrusionOk="0">
                  <a:moveTo>
                    <a:pt x="1" y="969"/>
                  </a:moveTo>
                  <a:lnTo>
                    <a:pt x="324" y="0"/>
                  </a:lnTo>
                  <a:lnTo>
                    <a:pt x="4394" y="1400"/>
                  </a:lnTo>
                  <a:lnTo>
                    <a:pt x="3704" y="3446"/>
                  </a:lnTo>
                  <a:cubicBezTo>
                    <a:pt x="2132" y="3640"/>
                    <a:pt x="625" y="2714"/>
                    <a:pt x="87" y="1249"/>
                  </a:cubicBezTo>
                  <a:cubicBezTo>
                    <a:pt x="44" y="1142"/>
                    <a:pt x="22" y="1056"/>
                    <a:pt x="1" y="9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3"/>
            <p:cNvSpPr/>
            <p:nvPr/>
          </p:nvSpPr>
          <p:spPr>
            <a:xfrm>
              <a:off x="8592243" y="1404066"/>
              <a:ext cx="313788" cy="283487"/>
            </a:xfrm>
            <a:custGeom>
              <a:avLst/>
              <a:gdLst/>
              <a:ahLst/>
              <a:cxnLst/>
              <a:rect l="l" t="t" r="r" b="b"/>
              <a:pathLst>
                <a:path w="5126" h="4631" extrusionOk="0">
                  <a:moveTo>
                    <a:pt x="1" y="4394"/>
                  </a:moveTo>
                  <a:lnTo>
                    <a:pt x="2908" y="1"/>
                  </a:lnTo>
                  <a:lnTo>
                    <a:pt x="5126" y="281"/>
                  </a:lnTo>
                  <a:lnTo>
                    <a:pt x="4997" y="1185"/>
                  </a:lnTo>
                  <a:lnTo>
                    <a:pt x="496" y="46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3"/>
            <p:cNvSpPr/>
            <p:nvPr/>
          </p:nvSpPr>
          <p:spPr>
            <a:xfrm>
              <a:off x="8840099" y="1193182"/>
              <a:ext cx="119981" cy="311156"/>
            </a:xfrm>
            <a:custGeom>
              <a:avLst/>
              <a:gdLst/>
              <a:ahLst/>
              <a:cxnLst/>
              <a:rect l="l" t="t" r="r" b="b"/>
              <a:pathLst>
                <a:path w="1960" h="5083" extrusionOk="0">
                  <a:moveTo>
                    <a:pt x="1400" y="4458"/>
                  </a:moveTo>
                  <a:lnTo>
                    <a:pt x="1917" y="819"/>
                  </a:lnTo>
                  <a:cubicBezTo>
                    <a:pt x="1960" y="453"/>
                    <a:pt x="1701" y="108"/>
                    <a:pt x="1335" y="65"/>
                  </a:cubicBezTo>
                  <a:lnTo>
                    <a:pt x="1335" y="65"/>
                  </a:lnTo>
                  <a:cubicBezTo>
                    <a:pt x="969" y="0"/>
                    <a:pt x="625" y="259"/>
                    <a:pt x="560" y="646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39"/>
                  </a:cubicBezTo>
                  <a:lnTo>
                    <a:pt x="625" y="5039"/>
                  </a:lnTo>
                  <a:cubicBezTo>
                    <a:pt x="991" y="5082"/>
                    <a:pt x="1335" y="4824"/>
                    <a:pt x="1400" y="44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3"/>
            <p:cNvSpPr/>
            <p:nvPr/>
          </p:nvSpPr>
          <p:spPr>
            <a:xfrm>
              <a:off x="8746503" y="1178674"/>
              <a:ext cx="119981" cy="309870"/>
            </a:xfrm>
            <a:custGeom>
              <a:avLst/>
              <a:gdLst/>
              <a:ahLst/>
              <a:cxnLst/>
              <a:rect l="l" t="t" r="r" b="b"/>
              <a:pathLst>
                <a:path w="1960" h="5062" extrusionOk="0">
                  <a:moveTo>
                    <a:pt x="1400" y="4437"/>
                  </a:moveTo>
                  <a:lnTo>
                    <a:pt x="1917" y="819"/>
                  </a:lnTo>
                  <a:cubicBezTo>
                    <a:pt x="1960" y="431"/>
                    <a:pt x="1701" y="108"/>
                    <a:pt x="1335" y="44"/>
                  </a:cubicBezTo>
                  <a:lnTo>
                    <a:pt x="1335" y="44"/>
                  </a:lnTo>
                  <a:cubicBezTo>
                    <a:pt x="969" y="0"/>
                    <a:pt x="625" y="259"/>
                    <a:pt x="560" y="625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18"/>
                  </a:cubicBezTo>
                  <a:lnTo>
                    <a:pt x="625" y="5018"/>
                  </a:lnTo>
                  <a:cubicBezTo>
                    <a:pt x="991" y="5061"/>
                    <a:pt x="1335" y="4803"/>
                    <a:pt x="1400" y="4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3"/>
            <p:cNvSpPr/>
            <p:nvPr/>
          </p:nvSpPr>
          <p:spPr>
            <a:xfrm>
              <a:off x="8466999" y="1104850"/>
              <a:ext cx="475947" cy="382349"/>
            </a:xfrm>
            <a:custGeom>
              <a:avLst/>
              <a:gdLst/>
              <a:ahLst/>
              <a:cxnLst/>
              <a:rect l="l" t="t" r="r" b="b"/>
              <a:pathLst>
                <a:path w="7775" h="6246" extrusionOk="0">
                  <a:moveTo>
                    <a:pt x="87" y="3511"/>
                  </a:moveTo>
                  <a:cubicBezTo>
                    <a:pt x="195" y="3188"/>
                    <a:pt x="625" y="3166"/>
                    <a:pt x="776" y="3468"/>
                  </a:cubicBezTo>
                  <a:cubicBezTo>
                    <a:pt x="927" y="3769"/>
                    <a:pt x="625" y="4092"/>
                    <a:pt x="302" y="3984"/>
                  </a:cubicBezTo>
                  <a:cubicBezTo>
                    <a:pt x="109" y="3920"/>
                    <a:pt x="1" y="3704"/>
                    <a:pt x="87" y="3511"/>
                  </a:cubicBezTo>
                  <a:close/>
                  <a:moveTo>
                    <a:pt x="1874" y="345"/>
                  </a:moveTo>
                  <a:cubicBezTo>
                    <a:pt x="2004" y="44"/>
                    <a:pt x="2434" y="1"/>
                    <a:pt x="2585" y="302"/>
                  </a:cubicBezTo>
                  <a:cubicBezTo>
                    <a:pt x="2714" y="604"/>
                    <a:pt x="2434" y="948"/>
                    <a:pt x="2111" y="840"/>
                  </a:cubicBezTo>
                  <a:cubicBezTo>
                    <a:pt x="1917" y="754"/>
                    <a:pt x="1810" y="539"/>
                    <a:pt x="1874" y="345"/>
                  </a:cubicBezTo>
                  <a:close/>
                  <a:moveTo>
                    <a:pt x="3231" y="1077"/>
                  </a:moveTo>
                  <a:cubicBezTo>
                    <a:pt x="3339" y="754"/>
                    <a:pt x="3769" y="733"/>
                    <a:pt x="3920" y="1034"/>
                  </a:cubicBezTo>
                  <a:cubicBezTo>
                    <a:pt x="4071" y="1336"/>
                    <a:pt x="3769" y="1659"/>
                    <a:pt x="3468" y="1551"/>
                  </a:cubicBezTo>
                  <a:cubicBezTo>
                    <a:pt x="3274" y="1486"/>
                    <a:pt x="3166" y="1271"/>
                    <a:pt x="3231" y="1077"/>
                  </a:cubicBezTo>
                  <a:close/>
                  <a:moveTo>
                    <a:pt x="6160" y="2068"/>
                  </a:moveTo>
                  <a:cubicBezTo>
                    <a:pt x="6267" y="1766"/>
                    <a:pt x="5944" y="1465"/>
                    <a:pt x="5643" y="1616"/>
                  </a:cubicBezTo>
                  <a:cubicBezTo>
                    <a:pt x="5341" y="1766"/>
                    <a:pt x="5363" y="2197"/>
                    <a:pt x="5686" y="2305"/>
                  </a:cubicBezTo>
                  <a:cubicBezTo>
                    <a:pt x="5880" y="2369"/>
                    <a:pt x="6095" y="2283"/>
                    <a:pt x="6160" y="2068"/>
                  </a:cubicBezTo>
                  <a:close/>
                  <a:moveTo>
                    <a:pt x="7667" y="2348"/>
                  </a:moveTo>
                  <a:cubicBezTo>
                    <a:pt x="7775" y="2025"/>
                    <a:pt x="7452" y="1745"/>
                    <a:pt x="7150" y="1874"/>
                  </a:cubicBezTo>
                  <a:cubicBezTo>
                    <a:pt x="6849" y="2025"/>
                    <a:pt x="6870" y="2477"/>
                    <a:pt x="7193" y="2585"/>
                  </a:cubicBezTo>
                  <a:cubicBezTo>
                    <a:pt x="7387" y="2649"/>
                    <a:pt x="7602" y="2542"/>
                    <a:pt x="7667" y="2348"/>
                  </a:cubicBezTo>
                  <a:close/>
                  <a:moveTo>
                    <a:pt x="7150" y="5944"/>
                  </a:moveTo>
                  <a:cubicBezTo>
                    <a:pt x="7258" y="5621"/>
                    <a:pt x="6935" y="5341"/>
                    <a:pt x="6633" y="5470"/>
                  </a:cubicBezTo>
                  <a:cubicBezTo>
                    <a:pt x="6332" y="5621"/>
                    <a:pt x="6354" y="6073"/>
                    <a:pt x="6677" y="6181"/>
                  </a:cubicBezTo>
                  <a:cubicBezTo>
                    <a:pt x="6870" y="6245"/>
                    <a:pt x="7086" y="6138"/>
                    <a:pt x="7150" y="5944"/>
                  </a:cubicBezTo>
                  <a:close/>
                  <a:moveTo>
                    <a:pt x="5664" y="5664"/>
                  </a:moveTo>
                  <a:cubicBezTo>
                    <a:pt x="5772" y="5363"/>
                    <a:pt x="5428" y="5061"/>
                    <a:pt x="5126" y="5212"/>
                  </a:cubicBezTo>
                  <a:cubicBezTo>
                    <a:pt x="4825" y="5363"/>
                    <a:pt x="4868" y="5793"/>
                    <a:pt x="5169" y="5901"/>
                  </a:cubicBezTo>
                  <a:cubicBezTo>
                    <a:pt x="5384" y="5966"/>
                    <a:pt x="5578" y="5858"/>
                    <a:pt x="5664" y="5664"/>
                  </a:cubicBezTo>
                  <a:close/>
                  <a:moveTo>
                    <a:pt x="1422" y="4221"/>
                  </a:moveTo>
                  <a:cubicBezTo>
                    <a:pt x="1594" y="3748"/>
                    <a:pt x="2305" y="3984"/>
                    <a:pt x="2133" y="4458"/>
                  </a:cubicBezTo>
                  <a:cubicBezTo>
                    <a:pt x="1982" y="4932"/>
                    <a:pt x="1250" y="4695"/>
                    <a:pt x="1422" y="42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3"/>
            <p:cNvSpPr/>
            <p:nvPr/>
          </p:nvSpPr>
          <p:spPr>
            <a:xfrm>
              <a:off x="8473610" y="1114093"/>
              <a:ext cx="464071" cy="371759"/>
            </a:xfrm>
            <a:custGeom>
              <a:avLst/>
              <a:gdLst/>
              <a:ahLst/>
              <a:cxnLst/>
              <a:rect l="l" t="t" r="r" b="b"/>
              <a:pathLst>
                <a:path w="7581" h="6073" extrusionOk="0">
                  <a:moveTo>
                    <a:pt x="690" y="3360"/>
                  </a:moveTo>
                  <a:cubicBezTo>
                    <a:pt x="711" y="3424"/>
                    <a:pt x="711" y="3510"/>
                    <a:pt x="690" y="3597"/>
                  </a:cubicBezTo>
                  <a:cubicBezTo>
                    <a:pt x="604" y="3790"/>
                    <a:pt x="388" y="3898"/>
                    <a:pt x="194" y="3833"/>
                  </a:cubicBezTo>
                  <a:cubicBezTo>
                    <a:pt x="130" y="3812"/>
                    <a:pt x="65" y="3769"/>
                    <a:pt x="22" y="3704"/>
                  </a:cubicBezTo>
                  <a:cubicBezTo>
                    <a:pt x="1" y="3618"/>
                    <a:pt x="1" y="3532"/>
                    <a:pt x="22" y="3467"/>
                  </a:cubicBezTo>
                  <a:cubicBezTo>
                    <a:pt x="87" y="3252"/>
                    <a:pt x="302" y="3166"/>
                    <a:pt x="496" y="3230"/>
                  </a:cubicBezTo>
                  <a:cubicBezTo>
                    <a:pt x="582" y="3252"/>
                    <a:pt x="625" y="3295"/>
                    <a:pt x="668" y="3360"/>
                  </a:cubicBezTo>
                  <a:close/>
                  <a:moveTo>
                    <a:pt x="1831" y="302"/>
                  </a:moveTo>
                  <a:cubicBezTo>
                    <a:pt x="1896" y="108"/>
                    <a:pt x="2111" y="0"/>
                    <a:pt x="2305" y="65"/>
                  </a:cubicBezTo>
                  <a:cubicBezTo>
                    <a:pt x="2391" y="86"/>
                    <a:pt x="2434" y="130"/>
                    <a:pt x="2477" y="194"/>
                  </a:cubicBezTo>
                  <a:cubicBezTo>
                    <a:pt x="2520" y="280"/>
                    <a:pt x="2520" y="366"/>
                    <a:pt x="2477" y="453"/>
                  </a:cubicBezTo>
                  <a:cubicBezTo>
                    <a:pt x="2412" y="646"/>
                    <a:pt x="2197" y="754"/>
                    <a:pt x="2003" y="689"/>
                  </a:cubicBezTo>
                  <a:cubicBezTo>
                    <a:pt x="1939" y="668"/>
                    <a:pt x="1874" y="625"/>
                    <a:pt x="1831" y="560"/>
                  </a:cubicBezTo>
                  <a:cubicBezTo>
                    <a:pt x="1809" y="474"/>
                    <a:pt x="1809" y="388"/>
                    <a:pt x="1831" y="302"/>
                  </a:cubicBezTo>
                  <a:close/>
                  <a:moveTo>
                    <a:pt x="3188" y="1034"/>
                  </a:moveTo>
                  <a:cubicBezTo>
                    <a:pt x="3252" y="819"/>
                    <a:pt x="3468" y="711"/>
                    <a:pt x="3661" y="797"/>
                  </a:cubicBezTo>
                  <a:cubicBezTo>
                    <a:pt x="3726" y="819"/>
                    <a:pt x="3791" y="862"/>
                    <a:pt x="3834" y="905"/>
                  </a:cubicBezTo>
                  <a:cubicBezTo>
                    <a:pt x="3855" y="991"/>
                    <a:pt x="3855" y="1077"/>
                    <a:pt x="3834" y="1163"/>
                  </a:cubicBezTo>
                  <a:cubicBezTo>
                    <a:pt x="3769" y="1357"/>
                    <a:pt x="3554" y="1465"/>
                    <a:pt x="3360" y="1400"/>
                  </a:cubicBezTo>
                  <a:cubicBezTo>
                    <a:pt x="3274" y="1378"/>
                    <a:pt x="3231" y="1335"/>
                    <a:pt x="3188" y="1271"/>
                  </a:cubicBezTo>
                  <a:cubicBezTo>
                    <a:pt x="3145" y="1185"/>
                    <a:pt x="3145" y="1099"/>
                    <a:pt x="3188" y="1034"/>
                  </a:cubicBezTo>
                  <a:close/>
                  <a:moveTo>
                    <a:pt x="6052" y="1680"/>
                  </a:moveTo>
                  <a:cubicBezTo>
                    <a:pt x="6009" y="1615"/>
                    <a:pt x="5944" y="1572"/>
                    <a:pt x="5879" y="1551"/>
                  </a:cubicBezTo>
                  <a:cubicBezTo>
                    <a:pt x="5578" y="1465"/>
                    <a:pt x="5298" y="1745"/>
                    <a:pt x="5406" y="2046"/>
                  </a:cubicBezTo>
                  <a:cubicBezTo>
                    <a:pt x="5449" y="2089"/>
                    <a:pt x="5513" y="2132"/>
                    <a:pt x="5578" y="2154"/>
                  </a:cubicBezTo>
                  <a:cubicBezTo>
                    <a:pt x="5772" y="2218"/>
                    <a:pt x="5987" y="2132"/>
                    <a:pt x="6052" y="1917"/>
                  </a:cubicBezTo>
                  <a:cubicBezTo>
                    <a:pt x="6095" y="1852"/>
                    <a:pt x="6095" y="1766"/>
                    <a:pt x="6052" y="1680"/>
                  </a:cubicBezTo>
                  <a:close/>
                  <a:moveTo>
                    <a:pt x="7559" y="1938"/>
                  </a:moveTo>
                  <a:cubicBezTo>
                    <a:pt x="7516" y="1895"/>
                    <a:pt x="7451" y="1852"/>
                    <a:pt x="7387" y="1831"/>
                  </a:cubicBezTo>
                  <a:cubicBezTo>
                    <a:pt x="7193" y="1745"/>
                    <a:pt x="6978" y="1852"/>
                    <a:pt x="6913" y="2046"/>
                  </a:cubicBezTo>
                  <a:cubicBezTo>
                    <a:pt x="6870" y="2132"/>
                    <a:pt x="6870" y="2218"/>
                    <a:pt x="6913" y="2304"/>
                  </a:cubicBezTo>
                  <a:cubicBezTo>
                    <a:pt x="7085" y="2541"/>
                    <a:pt x="7451" y="2477"/>
                    <a:pt x="7559" y="2197"/>
                  </a:cubicBezTo>
                  <a:cubicBezTo>
                    <a:pt x="7581" y="2111"/>
                    <a:pt x="7581" y="2025"/>
                    <a:pt x="7559" y="1938"/>
                  </a:cubicBezTo>
                  <a:close/>
                  <a:moveTo>
                    <a:pt x="7042" y="5535"/>
                  </a:moveTo>
                  <a:cubicBezTo>
                    <a:pt x="6999" y="5492"/>
                    <a:pt x="6935" y="5448"/>
                    <a:pt x="6870" y="5405"/>
                  </a:cubicBezTo>
                  <a:cubicBezTo>
                    <a:pt x="6590" y="5319"/>
                    <a:pt x="6310" y="5599"/>
                    <a:pt x="6396" y="5879"/>
                  </a:cubicBezTo>
                  <a:cubicBezTo>
                    <a:pt x="6439" y="5944"/>
                    <a:pt x="6504" y="5987"/>
                    <a:pt x="6569" y="6008"/>
                  </a:cubicBezTo>
                  <a:cubicBezTo>
                    <a:pt x="6762" y="6073"/>
                    <a:pt x="6978" y="5965"/>
                    <a:pt x="7042" y="5771"/>
                  </a:cubicBezTo>
                  <a:cubicBezTo>
                    <a:pt x="7085" y="5685"/>
                    <a:pt x="7085" y="5599"/>
                    <a:pt x="7042" y="5513"/>
                  </a:cubicBezTo>
                  <a:close/>
                  <a:moveTo>
                    <a:pt x="5556" y="5276"/>
                  </a:moveTo>
                  <a:cubicBezTo>
                    <a:pt x="5276" y="4953"/>
                    <a:pt x="4760" y="5233"/>
                    <a:pt x="4889" y="5642"/>
                  </a:cubicBezTo>
                  <a:cubicBezTo>
                    <a:pt x="4932" y="5685"/>
                    <a:pt x="4997" y="5728"/>
                    <a:pt x="5061" y="5750"/>
                  </a:cubicBezTo>
                  <a:cubicBezTo>
                    <a:pt x="5276" y="5836"/>
                    <a:pt x="5470" y="5728"/>
                    <a:pt x="5556" y="5513"/>
                  </a:cubicBezTo>
                  <a:cubicBezTo>
                    <a:pt x="5578" y="5448"/>
                    <a:pt x="5578" y="5362"/>
                    <a:pt x="5556" y="5276"/>
                  </a:cubicBezTo>
                  <a:close/>
                  <a:moveTo>
                    <a:pt x="1379" y="4178"/>
                  </a:moveTo>
                  <a:cubicBezTo>
                    <a:pt x="1443" y="3984"/>
                    <a:pt x="1659" y="3876"/>
                    <a:pt x="1853" y="3941"/>
                  </a:cubicBezTo>
                  <a:cubicBezTo>
                    <a:pt x="2025" y="3984"/>
                    <a:pt x="2089" y="4156"/>
                    <a:pt x="2025" y="4307"/>
                  </a:cubicBezTo>
                  <a:cubicBezTo>
                    <a:pt x="1939" y="4609"/>
                    <a:pt x="1551" y="4652"/>
                    <a:pt x="1379" y="4436"/>
                  </a:cubicBezTo>
                  <a:cubicBezTo>
                    <a:pt x="1357" y="4350"/>
                    <a:pt x="1357" y="4264"/>
                    <a:pt x="1379" y="417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3"/>
            <p:cNvSpPr/>
            <p:nvPr/>
          </p:nvSpPr>
          <p:spPr>
            <a:xfrm>
              <a:off x="8675311" y="621072"/>
              <a:ext cx="428444" cy="440319"/>
            </a:xfrm>
            <a:custGeom>
              <a:avLst/>
              <a:gdLst/>
              <a:ahLst/>
              <a:cxnLst/>
              <a:rect l="l" t="t" r="r" b="b"/>
              <a:pathLst>
                <a:path w="6999" h="7193" extrusionOk="0">
                  <a:moveTo>
                    <a:pt x="2283" y="883"/>
                  </a:moveTo>
                  <a:cubicBezTo>
                    <a:pt x="4716" y="0"/>
                    <a:pt x="6999" y="2498"/>
                    <a:pt x="5922" y="4846"/>
                  </a:cubicBezTo>
                  <a:cubicBezTo>
                    <a:pt x="4824" y="7193"/>
                    <a:pt x="1443" y="7064"/>
                    <a:pt x="539" y="4630"/>
                  </a:cubicBezTo>
                  <a:cubicBezTo>
                    <a:pt x="0" y="3123"/>
                    <a:pt x="754" y="1443"/>
                    <a:pt x="2283" y="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3"/>
            <p:cNvSpPr/>
            <p:nvPr/>
          </p:nvSpPr>
          <p:spPr>
            <a:xfrm>
              <a:off x="8722752" y="680389"/>
              <a:ext cx="246574" cy="222823"/>
            </a:xfrm>
            <a:custGeom>
              <a:avLst/>
              <a:gdLst/>
              <a:ahLst/>
              <a:cxnLst/>
              <a:rect l="l" t="t" r="r" b="b"/>
              <a:pathLst>
                <a:path w="4028" h="3640" extrusionOk="0">
                  <a:moveTo>
                    <a:pt x="604" y="1551"/>
                  </a:moveTo>
                  <a:cubicBezTo>
                    <a:pt x="1099" y="603"/>
                    <a:pt x="2240" y="259"/>
                    <a:pt x="3166" y="733"/>
                  </a:cubicBezTo>
                  <a:cubicBezTo>
                    <a:pt x="3554" y="926"/>
                    <a:pt x="3855" y="1250"/>
                    <a:pt x="4027" y="1637"/>
                  </a:cubicBezTo>
                  <a:cubicBezTo>
                    <a:pt x="2606" y="1"/>
                    <a:pt x="1" y="1637"/>
                    <a:pt x="840" y="3640"/>
                  </a:cubicBezTo>
                  <a:cubicBezTo>
                    <a:pt x="367" y="3037"/>
                    <a:pt x="259" y="2219"/>
                    <a:pt x="625" y="15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3"/>
            <p:cNvSpPr/>
            <p:nvPr/>
          </p:nvSpPr>
          <p:spPr>
            <a:xfrm>
              <a:off x="8745156" y="698875"/>
              <a:ext cx="278222" cy="284772"/>
            </a:xfrm>
            <a:custGeom>
              <a:avLst/>
              <a:gdLst/>
              <a:ahLst/>
              <a:cxnLst/>
              <a:rect l="l" t="t" r="r" b="b"/>
              <a:pathLst>
                <a:path w="4545" h="4652" extrusionOk="0">
                  <a:moveTo>
                    <a:pt x="1486" y="581"/>
                  </a:moveTo>
                  <a:cubicBezTo>
                    <a:pt x="3058" y="0"/>
                    <a:pt x="4544" y="1615"/>
                    <a:pt x="3834" y="3144"/>
                  </a:cubicBezTo>
                  <a:cubicBezTo>
                    <a:pt x="3145" y="4651"/>
                    <a:pt x="948" y="4565"/>
                    <a:pt x="367" y="2993"/>
                  </a:cubicBezTo>
                  <a:cubicBezTo>
                    <a:pt x="1" y="2024"/>
                    <a:pt x="517" y="926"/>
                    <a:pt x="1486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3"/>
            <p:cNvSpPr/>
            <p:nvPr/>
          </p:nvSpPr>
          <p:spPr>
            <a:xfrm>
              <a:off x="9085262" y="81895"/>
              <a:ext cx="813425" cy="646002"/>
            </a:xfrm>
            <a:custGeom>
              <a:avLst/>
              <a:gdLst/>
              <a:ahLst/>
              <a:cxnLst/>
              <a:rect l="l" t="t" r="r" b="b"/>
              <a:pathLst>
                <a:path w="13288" h="10553" extrusionOk="0">
                  <a:moveTo>
                    <a:pt x="991" y="10553"/>
                  </a:moveTo>
                  <a:lnTo>
                    <a:pt x="13287" y="2133"/>
                  </a:lnTo>
                  <a:lnTo>
                    <a:pt x="13287" y="1"/>
                  </a:lnTo>
                  <a:lnTo>
                    <a:pt x="0" y="9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3"/>
            <p:cNvSpPr/>
            <p:nvPr/>
          </p:nvSpPr>
          <p:spPr>
            <a:xfrm>
              <a:off x="9115563" y="146538"/>
              <a:ext cx="783123" cy="581359"/>
            </a:xfrm>
            <a:custGeom>
              <a:avLst/>
              <a:gdLst/>
              <a:ahLst/>
              <a:cxnLst/>
              <a:rect l="l" t="t" r="r" b="b"/>
              <a:pathLst>
                <a:path w="12793" h="9497" extrusionOk="0">
                  <a:moveTo>
                    <a:pt x="496" y="9497"/>
                  </a:moveTo>
                  <a:lnTo>
                    <a:pt x="12792" y="1077"/>
                  </a:lnTo>
                  <a:lnTo>
                    <a:pt x="12792" y="0"/>
                  </a:lnTo>
                  <a:lnTo>
                    <a:pt x="1" y="876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3"/>
            <p:cNvSpPr/>
            <p:nvPr/>
          </p:nvSpPr>
          <p:spPr>
            <a:xfrm>
              <a:off x="8791312" y="793758"/>
              <a:ext cx="233352" cy="224169"/>
            </a:xfrm>
            <a:custGeom>
              <a:avLst/>
              <a:gdLst/>
              <a:ahLst/>
              <a:cxnLst/>
              <a:rect l="l" t="t" r="r" b="b"/>
              <a:pathLst>
                <a:path w="3812" h="3662" extrusionOk="0">
                  <a:moveTo>
                    <a:pt x="2951" y="0"/>
                  </a:moveTo>
                  <a:cubicBezTo>
                    <a:pt x="3661" y="819"/>
                    <a:pt x="3510" y="2068"/>
                    <a:pt x="2627" y="2692"/>
                  </a:cubicBezTo>
                  <a:cubicBezTo>
                    <a:pt x="1745" y="3317"/>
                    <a:pt x="517" y="3037"/>
                    <a:pt x="0" y="2089"/>
                  </a:cubicBezTo>
                  <a:cubicBezTo>
                    <a:pt x="1314" y="3661"/>
                    <a:pt x="3812" y="2197"/>
                    <a:pt x="3101" y="280"/>
                  </a:cubicBezTo>
                  <a:cubicBezTo>
                    <a:pt x="3058" y="194"/>
                    <a:pt x="3015" y="87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3"/>
            <p:cNvSpPr/>
            <p:nvPr/>
          </p:nvSpPr>
          <p:spPr>
            <a:xfrm>
              <a:off x="8811075" y="773975"/>
              <a:ext cx="131875" cy="138474"/>
            </a:xfrm>
            <a:custGeom>
              <a:avLst/>
              <a:gdLst/>
              <a:ahLst/>
              <a:cxnLst/>
              <a:rect l="l" t="t" r="r" b="b"/>
              <a:pathLst>
                <a:path w="2197" h="2262" extrusionOk="0">
                  <a:moveTo>
                    <a:pt x="711" y="280"/>
                  </a:moveTo>
                  <a:cubicBezTo>
                    <a:pt x="1486" y="0"/>
                    <a:pt x="2197" y="776"/>
                    <a:pt x="1852" y="1508"/>
                  </a:cubicBezTo>
                  <a:cubicBezTo>
                    <a:pt x="1529" y="2262"/>
                    <a:pt x="453" y="2218"/>
                    <a:pt x="173" y="1443"/>
                  </a:cubicBezTo>
                  <a:cubicBezTo>
                    <a:pt x="0" y="969"/>
                    <a:pt x="237" y="453"/>
                    <a:pt x="711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3"/>
            <p:cNvSpPr/>
            <p:nvPr/>
          </p:nvSpPr>
          <p:spPr>
            <a:xfrm>
              <a:off x="8832141" y="820141"/>
              <a:ext cx="120043" cy="118696"/>
            </a:xfrm>
            <a:custGeom>
              <a:avLst/>
              <a:gdLst/>
              <a:ahLst/>
              <a:cxnLst/>
              <a:rect l="l" t="t" r="r" b="b"/>
              <a:pathLst>
                <a:path w="1961" h="1939" extrusionOk="0">
                  <a:moveTo>
                    <a:pt x="1444" y="0"/>
                  </a:moveTo>
                  <a:cubicBezTo>
                    <a:pt x="1508" y="65"/>
                    <a:pt x="1551" y="172"/>
                    <a:pt x="1594" y="259"/>
                  </a:cubicBezTo>
                  <a:cubicBezTo>
                    <a:pt x="1960" y="1271"/>
                    <a:pt x="539" y="1938"/>
                    <a:pt x="1" y="1012"/>
                  </a:cubicBezTo>
                  <a:cubicBezTo>
                    <a:pt x="647" y="1744"/>
                    <a:pt x="1853" y="1055"/>
                    <a:pt x="1508" y="129"/>
                  </a:cubicBezTo>
                  <a:cubicBezTo>
                    <a:pt x="1487" y="86"/>
                    <a:pt x="1465" y="43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3362;p33"/>
          <p:cNvSpPr txBox="1">
            <a:spLocks noGrp="1"/>
          </p:cNvSpPr>
          <p:nvPr>
            <p:ph type="title"/>
          </p:nvPr>
        </p:nvSpPr>
        <p:spPr>
          <a:xfrm>
            <a:off x="1125940" y="1843733"/>
            <a:ext cx="9380903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Let’s jump into the website!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898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chanical Articulating Axes Project Proposal by Slidesgo">
  <a:themeElements>
    <a:clrScheme name="Simple Light">
      <a:dk1>
        <a:srgbClr val="191919"/>
      </a:dk1>
      <a:lt1>
        <a:srgbClr val="EFF0F1"/>
      </a:lt1>
      <a:dk2>
        <a:srgbClr val="E65C31"/>
      </a:dk2>
      <a:lt2>
        <a:srgbClr val="F4763C"/>
      </a:lt2>
      <a:accent1>
        <a:srgbClr val="0AAAC4"/>
      </a:accent1>
      <a:accent2>
        <a:srgbClr val="FAA53D"/>
      </a:accent2>
      <a:accent3>
        <a:srgbClr val="7A7A7A"/>
      </a:accent3>
      <a:accent4>
        <a:srgbClr val="2D2D2D"/>
      </a:accent4>
      <a:accent5>
        <a:srgbClr val="565656"/>
      </a:accent5>
      <a:accent6>
        <a:srgbClr val="032A5A"/>
      </a:accent6>
      <a:hlink>
        <a:srgbClr val="EFF0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58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DM Sans</vt:lpstr>
      <vt:lpstr>Arial</vt:lpstr>
      <vt:lpstr>Michroma</vt:lpstr>
      <vt:lpstr>Calibri</vt:lpstr>
      <vt:lpstr>Calibri Light</vt:lpstr>
      <vt:lpstr>DM Sans Medium</vt:lpstr>
      <vt:lpstr>Mechanical Articulating Axes Project Proposal by Slidesgo</vt:lpstr>
      <vt:lpstr>Industrial robots</vt:lpstr>
      <vt:lpstr>Table of contents</vt:lpstr>
      <vt:lpstr>About us</vt:lpstr>
      <vt:lpstr>PowerPoint Presentation</vt:lpstr>
      <vt:lpstr>Used softwares</vt:lpstr>
      <vt:lpstr>Let’s jump into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Индустриални роботи</dc:title>
  <dc:creator>User</dc:creator>
  <cp:lastModifiedBy>User</cp:lastModifiedBy>
  <cp:revision>13</cp:revision>
  <dcterms:modified xsi:type="dcterms:W3CDTF">2023-06-07T17:59:44Z</dcterms:modified>
</cp:coreProperties>
</file>