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CB25-B249-4F84-A733-E55A04940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B2722-A8D7-46DE-ACE1-FF9657E80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BC2B-80F5-4C54-AC90-4CC87AF9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7527-501F-4176-8E39-C4B22C1E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87DA-0E2E-48B2-8872-CB2B8BB4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139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EDB0-3ABC-470B-BDC6-2EF6F9CD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087ED-B975-4B86-9480-487D83940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BE6C-4C67-43C3-8539-25027E79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2691-091C-43CC-A70A-BE8256EE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2192-87CE-4B39-8C8F-6238A2F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20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41382-2E60-46E7-89C5-730B636B7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053D6-4413-480D-AD96-22954C9AD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FD73-A9D3-490B-BDB7-F91D3F1B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E594C-378D-48B6-A165-1F932701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B838-3DAE-4319-8232-7811BE07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50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246-8F31-460A-8A6D-9CD40BC3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7A0E6-7316-4F83-B6E4-35293FFF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B40E-9D19-4623-BAC4-61E96AC2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E370-0A0C-4E92-8DC5-38ABC96F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3860-7B2E-44A8-9FF9-45705B7D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3039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4FE0-84D6-46C0-B451-965B2461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A397E-5A6C-4BC9-81F2-4ACDCFB5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B908-02F6-417C-AFD8-499F701E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FB18-3A4F-4B61-AEE1-DB3BD113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2108-A504-4D08-9E2D-B91E806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052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0A3C-25C9-489F-97CB-EDF71E21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04BF-A79C-4434-BDBE-AFF44168D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88FE0-9390-4FDD-9743-96183D36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B95B6-1C82-4FF4-B648-D41E92CE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07F88-ED4D-4475-AA1E-D330D09D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DF46B-D72A-4D03-BAC8-5FA0457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6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C6B5-A6AA-45AB-8088-05073136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6C81E-93BF-415E-912D-942C80A2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3CDA-0415-473D-A871-88136F7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3456C-E687-4E64-B398-A56071EBD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0DCD6-E5D9-4E1E-A5C8-22EAAAFAC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B4B3-D143-4000-B798-B78ABE59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91115-9DAA-4162-A1FA-155985E8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CA5FC-A879-4F8A-B7E3-54FF634F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804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404D-973D-4DDA-B7FD-3DC11CA4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0ACC9-0460-432C-9076-4A51897C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73BB1-90B4-41E7-AD3A-93B6491C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8264C-DA7E-490F-946D-4B2C1848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378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6E1F4-F260-4301-881B-FAE42D53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25497-3116-47A5-88BB-89FB0E09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BFD12-C61A-43FC-9AB9-861BE691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8851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88C0-2C8B-4981-B2A4-1FF04BDD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65DE-D401-4E34-BCE6-F610EAD5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AEEED-6C2C-484F-A2F4-FF4566C7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B72B-3DE1-45CA-B85D-4DCFE16A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A4E62-EABC-436F-8671-B6D725B2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B6AF1-4CF7-4B6D-B550-7921D426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1640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F0E8-97E2-4013-9D3D-E1BE97FB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8C7D7-4D8F-4DC9-A94B-274AA208B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AF7FB-20B3-4D5A-A2AD-8752014D6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E5675-F1B1-4B4F-86D2-FA8DB82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57293-2E4F-4038-B4AE-95AD6966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51ACD-8822-405B-A9ED-930F7479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55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C0D24-16C5-448C-B260-5F87CAF9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CF62-DE61-4372-A4F2-BC84CC84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AF0F2-5B76-4842-B6D0-A4019119F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E442-7EBB-442C-8D25-0DFF1A29219C}" type="datetimeFigureOut">
              <a:rPr lang="en-SE" smtClean="0"/>
              <a:t>2020-09-14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AA7A-BFD0-4F38-B420-29C0C0FC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7AC0B-14FA-4CFF-9F75-EF0CE2B2D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A09B-D620-4AB6-8977-FE64165D1AB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84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holidays_15777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F509-F25C-4518-B7CF-9B3C8784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" y="57120"/>
            <a:ext cx="10515600" cy="608542"/>
          </a:xfrm>
        </p:spPr>
        <p:txBody>
          <a:bodyPr>
            <a:noAutofit/>
          </a:bodyPr>
          <a:lstStyle/>
          <a:p>
            <a:r>
              <a:rPr lang="en-US" sz="2800" dirty="0" err="1"/>
              <a:t>FirstPage</a:t>
            </a:r>
            <a:endParaRPr lang="en-SE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81053A-C7BC-4EF2-AD17-68078476B3FF}"/>
              </a:ext>
            </a:extLst>
          </p:cNvPr>
          <p:cNvCxnSpPr/>
          <p:nvPr/>
        </p:nvCxnSpPr>
        <p:spPr>
          <a:xfrm>
            <a:off x="150528" y="564061"/>
            <a:ext cx="10329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1484B4-81E3-4A9B-8BBE-773B2C984291}"/>
              </a:ext>
            </a:extLst>
          </p:cNvPr>
          <p:cNvSpPr/>
          <p:nvPr/>
        </p:nvSpPr>
        <p:spPr>
          <a:xfrm>
            <a:off x="8365068" y="1238501"/>
            <a:ext cx="1236133" cy="338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Bttn</a:t>
            </a:r>
            <a:r>
              <a:rPr lang="en-US" sz="1200" dirty="0"/>
              <a:t>: </a:t>
            </a:r>
            <a:r>
              <a:rPr lang="en-US" sz="1200" dirty="0" err="1"/>
              <a:t>Registrera</a:t>
            </a:r>
            <a:r>
              <a:rPr lang="en-US" sz="1200" dirty="0"/>
              <a:t> </a:t>
            </a:r>
            <a:r>
              <a:rPr lang="en-US" sz="1200" dirty="0" err="1"/>
              <a:t>konto</a:t>
            </a:r>
            <a:endParaRPr lang="en-SE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E6E958-ECD8-43A1-8443-AE33DD3E4818}"/>
              </a:ext>
            </a:extLst>
          </p:cNvPr>
          <p:cNvSpPr/>
          <p:nvPr/>
        </p:nvSpPr>
        <p:spPr>
          <a:xfrm>
            <a:off x="9668935" y="1238501"/>
            <a:ext cx="1236133" cy="338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Bttn</a:t>
            </a:r>
            <a:r>
              <a:rPr lang="en-US" sz="1200" dirty="0"/>
              <a:t>: </a:t>
            </a:r>
            <a:r>
              <a:rPr lang="en-US" sz="1200" dirty="0" err="1"/>
              <a:t>Logga</a:t>
            </a:r>
            <a:r>
              <a:rPr lang="en-US" sz="1200" dirty="0"/>
              <a:t> in</a:t>
            </a:r>
            <a:endParaRPr lang="en-SE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ADC7A2-93B7-4F71-AB7C-619592AD1A3A}"/>
              </a:ext>
            </a:extLst>
          </p:cNvPr>
          <p:cNvSpPr/>
          <p:nvPr/>
        </p:nvSpPr>
        <p:spPr>
          <a:xfrm>
            <a:off x="939801" y="2389968"/>
            <a:ext cx="9982200" cy="221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93B9A-7913-4E01-ACA1-C8BC5D19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9800" y="1196167"/>
            <a:ext cx="934633" cy="934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28B73-BDB1-4DB4-AF6F-D5A816DFF987}"/>
              </a:ext>
            </a:extLst>
          </p:cNvPr>
          <p:cNvSpPr txBox="1"/>
          <p:nvPr/>
        </p:nvSpPr>
        <p:spPr>
          <a:xfrm>
            <a:off x="1874433" y="1373968"/>
            <a:ext cx="3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rush Script MT" panose="03060802040406070304" pitchFamily="66" charset="0"/>
              </a:rPr>
              <a:t>Holiday Maker</a:t>
            </a:r>
            <a:endParaRPr lang="en-SE" sz="3600" dirty="0">
              <a:latin typeface="Brush Script MT" panose="030608020404060703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AEC0A-FDF8-444D-A792-D8A977E88B97}"/>
              </a:ext>
            </a:extLst>
          </p:cNvPr>
          <p:cNvSpPr txBox="1"/>
          <p:nvPr/>
        </p:nvSpPr>
        <p:spPr>
          <a:xfrm>
            <a:off x="1061633" y="2419734"/>
            <a:ext cx="3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----- </a:t>
            </a:r>
            <a:r>
              <a:rPr lang="en-US" sz="1400" dirty="0" err="1"/>
              <a:t>Hitta</a:t>
            </a:r>
            <a:r>
              <a:rPr lang="en-US" sz="1400" dirty="0"/>
              <a:t> </a:t>
            </a:r>
            <a:r>
              <a:rPr lang="en-US" sz="1400" dirty="0" err="1"/>
              <a:t>boende</a:t>
            </a:r>
            <a:r>
              <a:rPr lang="en-US" sz="1400" dirty="0"/>
              <a:t> -----</a:t>
            </a:r>
            <a:endParaRPr lang="en-SE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54560-6CF6-43CA-97D0-3296678E9BB1}"/>
              </a:ext>
            </a:extLst>
          </p:cNvPr>
          <p:cNvGrpSpPr/>
          <p:nvPr/>
        </p:nvGrpSpPr>
        <p:grpSpPr>
          <a:xfrm>
            <a:off x="5899400" y="2520634"/>
            <a:ext cx="1884767" cy="1252157"/>
            <a:chOff x="5899400" y="2520634"/>
            <a:chExt cx="1884767" cy="125215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37E8941-AE96-4A5A-AB35-9BA66C0EE107}"/>
                </a:ext>
              </a:extLst>
            </p:cNvPr>
            <p:cNvSpPr/>
            <p:nvPr/>
          </p:nvSpPr>
          <p:spPr>
            <a:xfrm>
              <a:off x="5984065" y="2884766"/>
              <a:ext cx="1625599" cy="3504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DD: </a:t>
              </a:r>
              <a:r>
                <a:rPr lang="en-US" sz="1200" dirty="0" err="1">
                  <a:solidFill>
                    <a:srgbClr val="FF0000"/>
                  </a:solidFill>
                </a:rPr>
                <a:t>Antal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 err="1">
                  <a:solidFill>
                    <a:srgbClr val="FF0000"/>
                  </a:solidFill>
                </a:rPr>
                <a:t>vuxna</a:t>
              </a:r>
              <a:endParaRPr lang="en-SE" sz="1200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22C6A19-6110-4541-81C6-CB10504C8B66}"/>
                </a:ext>
              </a:extLst>
            </p:cNvPr>
            <p:cNvSpPr/>
            <p:nvPr/>
          </p:nvSpPr>
          <p:spPr>
            <a:xfrm>
              <a:off x="5984064" y="3288013"/>
              <a:ext cx="1625600" cy="3504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DD: </a:t>
              </a:r>
              <a:r>
                <a:rPr lang="en-US" sz="1200" dirty="0" err="1">
                  <a:solidFill>
                    <a:srgbClr val="FF0000"/>
                  </a:solidFill>
                </a:rPr>
                <a:t>Antal</a:t>
              </a:r>
              <a:r>
                <a:rPr lang="en-US" sz="1200" dirty="0">
                  <a:solidFill>
                    <a:srgbClr val="FF0000"/>
                  </a:solidFill>
                </a:rPr>
                <a:t> barn</a:t>
              </a:r>
              <a:endParaRPr lang="en-SE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6D66830-BA5C-4289-8A5A-0B84EB62CB35}"/>
                </a:ext>
              </a:extLst>
            </p:cNvPr>
            <p:cNvSpPr/>
            <p:nvPr/>
          </p:nvSpPr>
          <p:spPr>
            <a:xfrm>
              <a:off x="5899400" y="2520634"/>
              <a:ext cx="1884767" cy="12521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100D49-E0BB-433D-96FE-200A35B37167}"/>
                </a:ext>
              </a:extLst>
            </p:cNvPr>
            <p:cNvSpPr txBox="1"/>
            <p:nvPr/>
          </p:nvSpPr>
          <p:spPr>
            <a:xfrm>
              <a:off x="5899400" y="2553302"/>
              <a:ext cx="162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Resesällskap</a:t>
              </a:r>
              <a:endParaRPr lang="en-SE" sz="1100" b="1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3B72C87-88C3-40AD-A37C-B15FD786170A}"/>
              </a:ext>
            </a:extLst>
          </p:cNvPr>
          <p:cNvSpPr/>
          <p:nvPr/>
        </p:nvSpPr>
        <p:spPr>
          <a:xfrm>
            <a:off x="7784167" y="4993474"/>
            <a:ext cx="1884767" cy="1706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1D9E1A-18C3-488A-BE97-88F8B25AE516}"/>
              </a:ext>
            </a:extLst>
          </p:cNvPr>
          <p:cNvSpPr txBox="1"/>
          <p:nvPr/>
        </p:nvSpPr>
        <p:spPr>
          <a:xfrm>
            <a:off x="7784167" y="5026142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Boendepreferenser</a:t>
            </a:r>
            <a:endParaRPr lang="en-SE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AAADB7-CC90-4B6C-A281-06B949740AB3}"/>
              </a:ext>
            </a:extLst>
          </p:cNvPr>
          <p:cNvSpPr txBox="1"/>
          <p:nvPr/>
        </p:nvSpPr>
        <p:spPr>
          <a:xfrm>
            <a:off x="10682572" y="0"/>
            <a:ext cx="2717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Förkortningar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DD = Dropdown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CB = Checkbox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TB = Textbox</a:t>
            </a:r>
          </a:p>
          <a:p>
            <a:pPr marL="171450" indent="-171450">
              <a:buFontTx/>
              <a:buChar char="-"/>
            </a:pPr>
            <a:r>
              <a:rPr lang="en-US" sz="1100" dirty="0" err="1"/>
              <a:t>Bttn</a:t>
            </a:r>
            <a:r>
              <a:rPr lang="en-US" sz="1100" dirty="0"/>
              <a:t> = Button</a:t>
            </a:r>
            <a:endParaRPr lang="en-SE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325CC0-1E63-4DC4-9957-584E74B183F0}"/>
              </a:ext>
            </a:extLst>
          </p:cNvPr>
          <p:cNvSpPr/>
          <p:nvPr/>
        </p:nvSpPr>
        <p:spPr>
          <a:xfrm>
            <a:off x="7907868" y="5357606"/>
            <a:ext cx="118533" cy="114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954189-E825-408C-B624-3F8F51FFC39C}"/>
              </a:ext>
            </a:extLst>
          </p:cNvPr>
          <p:cNvSpPr/>
          <p:nvPr/>
        </p:nvSpPr>
        <p:spPr>
          <a:xfrm>
            <a:off x="7907868" y="5578490"/>
            <a:ext cx="118533" cy="114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3B48D5-5A52-435A-A8FB-3C3C954141FC}"/>
              </a:ext>
            </a:extLst>
          </p:cNvPr>
          <p:cNvSpPr/>
          <p:nvPr/>
        </p:nvSpPr>
        <p:spPr>
          <a:xfrm>
            <a:off x="7907868" y="5790740"/>
            <a:ext cx="118533" cy="114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269E5E-914E-4218-8680-C2501DAD5252}"/>
              </a:ext>
            </a:extLst>
          </p:cNvPr>
          <p:cNvSpPr/>
          <p:nvPr/>
        </p:nvSpPr>
        <p:spPr>
          <a:xfrm>
            <a:off x="7907868" y="6002989"/>
            <a:ext cx="118533" cy="114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EA7E3E-3E87-4CE0-AFA3-768638A4961F}"/>
              </a:ext>
            </a:extLst>
          </p:cNvPr>
          <p:cNvSpPr txBox="1"/>
          <p:nvPr/>
        </p:nvSpPr>
        <p:spPr>
          <a:xfrm>
            <a:off x="8026401" y="5283330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CB: Pool</a:t>
            </a:r>
            <a:endParaRPr lang="en-SE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8F69A2-922D-44F7-81FB-6B44B881D571}"/>
              </a:ext>
            </a:extLst>
          </p:cNvPr>
          <p:cNvSpPr txBox="1"/>
          <p:nvPr/>
        </p:nvSpPr>
        <p:spPr>
          <a:xfrm>
            <a:off x="8012766" y="5945495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CB: </a:t>
            </a:r>
            <a:r>
              <a:rPr lang="en-US" sz="1100" dirty="0" err="1"/>
              <a:t>Balkong</a:t>
            </a:r>
            <a:endParaRPr lang="en-SE" sz="11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6144F9-A245-4646-91C8-D6DEEF770624}"/>
              </a:ext>
            </a:extLst>
          </p:cNvPr>
          <p:cNvSpPr/>
          <p:nvPr/>
        </p:nvSpPr>
        <p:spPr>
          <a:xfrm>
            <a:off x="9934700" y="4993474"/>
            <a:ext cx="1884767" cy="1706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6D6D5E-5D83-49E9-83AA-5627195391AE}"/>
              </a:ext>
            </a:extLst>
          </p:cNvPr>
          <p:cNvSpPr txBox="1"/>
          <p:nvPr/>
        </p:nvSpPr>
        <p:spPr>
          <a:xfrm>
            <a:off x="9934700" y="5026142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Geografiska</a:t>
            </a:r>
            <a:r>
              <a:rPr lang="en-US" sz="1100" b="1" dirty="0"/>
              <a:t> </a:t>
            </a:r>
            <a:r>
              <a:rPr lang="en-US" sz="1100" b="1" dirty="0" err="1"/>
              <a:t>preferenser</a:t>
            </a:r>
            <a:endParaRPr lang="en-SE" sz="1100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7F795BD-A00C-4510-BB2B-70A44586133B}"/>
              </a:ext>
            </a:extLst>
          </p:cNvPr>
          <p:cNvSpPr/>
          <p:nvPr/>
        </p:nvSpPr>
        <p:spPr>
          <a:xfrm>
            <a:off x="10013483" y="5287381"/>
            <a:ext cx="1625599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TB: Max </a:t>
            </a:r>
            <a:r>
              <a:rPr lang="en-US" sz="1200" dirty="0" err="1">
                <a:solidFill>
                  <a:srgbClr val="FF0000"/>
                </a:solidFill>
              </a:rPr>
              <a:t>avstånd</a:t>
            </a:r>
            <a:r>
              <a:rPr lang="en-US" sz="1200" dirty="0">
                <a:solidFill>
                  <a:srgbClr val="FF0000"/>
                </a:solidFill>
              </a:rPr>
              <a:t> till strand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FAA2DA8-4860-4F75-BFA8-50BA8D792BC6}"/>
              </a:ext>
            </a:extLst>
          </p:cNvPr>
          <p:cNvSpPr/>
          <p:nvPr/>
        </p:nvSpPr>
        <p:spPr>
          <a:xfrm>
            <a:off x="10013482" y="5690628"/>
            <a:ext cx="1625600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TB: Max </a:t>
            </a:r>
            <a:r>
              <a:rPr lang="en-US" sz="1200" dirty="0" err="1">
                <a:solidFill>
                  <a:srgbClr val="FF0000"/>
                </a:solidFill>
              </a:rPr>
              <a:t>avstånd</a:t>
            </a:r>
            <a:r>
              <a:rPr lang="en-US" sz="1200" dirty="0">
                <a:solidFill>
                  <a:srgbClr val="FF0000"/>
                </a:solidFill>
              </a:rPr>
              <a:t> till Centrum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5C225A6-C1C5-4000-A3FB-AF7868926437}"/>
              </a:ext>
            </a:extLst>
          </p:cNvPr>
          <p:cNvSpPr/>
          <p:nvPr/>
        </p:nvSpPr>
        <p:spPr>
          <a:xfrm>
            <a:off x="8518265" y="3213014"/>
            <a:ext cx="2133600" cy="74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Bttn</a:t>
            </a:r>
            <a:r>
              <a:rPr lang="en-US" dirty="0"/>
              <a:t>: </a:t>
            </a:r>
            <a:r>
              <a:rPr lang="en-US" dirty="0" err="1"/>
              <a:t>Sök</a:t>
            </a:r>
            <a:endParaRPr lang="en-SE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7D3797-C8A6-4C6A-A614-29B4A6810797}"/>
              </a:ext>
            </a:extLst>
          </p:cNvPr>
          <p:cNvSpPr txBox="1"/>
          <p:nvPr/>
        </p:nvSpPr>
        <p:spPr>
          <a:xfrm>
            <a:off x="8365067" y="1622969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*When logged in, buttons will be replaced with user info and a </a:t>
            </a:r>
            <a:r>
              <a:rPr lang="en-US" sz="900" dirty="0" err="1"/>
              <a:t>MyPage</a:t>
            </a:r>
            <a:r>
              <a:rPr lang="en-US" sz="900" dirty="0"/>
              <a:t> button/Icon</a:t>
            </a:r>
            <a:endParaRPr lang="en-SE" sz="9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8254AA-0AD9-4EF4-B3BC-41EAF6DEA173}"/>
              </a:ext>
            </a:extLst>
          </p:cNvPr>
          <p:cNvSpPr/>
          <p:nvPr/>
        </p:nvSpPr>
        <p:spPr>
          <a:xfrm>
            <a:off x="9668935" y="1659837"/>
            <a:ext cx="1236133" cy="338667"/>
          </a:xfrm>
          <a:prstGeom prst="round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Bttn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MyPage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D73F3D-DDF8-465A-8201-DCC713E07EA7}"/>
              </a:ext>
            </a:extLst>
          </p:cNvPr>
          <p:cNvSpPr/>
          <p:nvPr/>
        </p:nvSpPr>
        <p:spPr>
          <a:xfrm>
            <a:off x="1125490" y="2884124"/>
            <a:ext cx="1497886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TB: Ort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9645E6-911C-4604-803C-96043B5665E8}"/>
              </a:ext>
            </a:extLst>
          </p:cNvPr>
          <p:cNvSpPr/>
          <p:nvPr/>
        </p:nvSpPr>
        <p:spPr>
          <a:xfrm>
            <a:off x="2725408" y="2900107"/>
            <a:ext cx="1497886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DatePicker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 err="1">
                <a:solidFill>
                  <a:srgbClr val="FF0000"/>
                </a:solidFill>
              </a:rPr>
              <a:t>Incheckningsdatum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127BAA-82F9-4A67-80BC-F6BEB986EE4F}"/>
              </a:ext>
            </a:extLst>
          </p:cNvPr>
          <p:cNvSpPr/>
          <p:nvPr/>
        </p:nvSpPr>
        <p:spPr>
          <a:xfrm>
            <a:off x="4325326" y="2906851"/>
            <a:ext cx="1497886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Datepicker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 err="1">
                <a:solidFill>
                  <a:srgbClr val="FF0000"/>
                </a:solidFill>
              </a:rPr>
              <a:t>Utcheckningsdatum</a:t>
            </a:r>
            <a:endParaRPr lang="en-SE" sz="12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5ADDDC-1659-4618-98A2-4B4403EFC034}"/>
              </a:ext>
            </a:extLst>
          </p:cNvPr>
          <p:cNvCxnSpPr/>
          <p:nvPr/>
        </p:nvCxnSpPr>
        <p:spPr>
          <a:xfrm flipH="1">
            <a:off x="9204385" y="4227391"/>
            <a:ext cx="396816" cy="68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919E89-7D12-4424-841F-6D74A82F99B3}"/>
              </a:ext>
            </a:extLst>
          </p:cNvPr>
          <p:cNvSpPr txBox="1"/>
          <p:nvPr/>
        </p:nvSpPr>
        <p:spPr>
          <a:xfrm>
            <a:off x="9455109" y="4260927"/>
            <a:ext cx="113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Unhide vid klick</a:t>
            </a:r>
            <a:endParaRPr lang="en-SE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9CBEBD-0C4E-4D06-A5E2-8BD09E7B96A1}"/>
              </a:ext>
            </a:extLst>
          </p:cNvPr>
          <p:cNvSpPr/>
          <p:nvPr/>
        </p:nvSpPr>
        <p:spPr>
          <a:xfrm>
            <a:off x="1061632" y="4993474"/>
            <a:ext cx="6542149" cy="15673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LV: </a:t>
            </a:r>
            <a:r>
              <a:rPr lang="en-US" dirty="0" err="1">
                <a:solidFill>
                  <a:schemeClr val="tx1"/>
                </a:solidFill>
              </a:rPr>
              <a:t>SearchResults</a:t>
            </a:r>
            <a:r>
              <a:rPr lang="en-US" dirty="0">
                <a:solidFill>
                  <a:schemeClr val="tx1"/>
                </a:solidFill>
              </a:rPr>
              <a:t> (next slide)</a:t>
            </a:r>
            <a:endParaRPr lang="en-SE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4E39CB-2965-4BD2-A034-24A53426716C}"/>
              </a:ext>
            </a:extLst>
          </p:cNvPr>
          <p:cNvCxnSpPr>
            <a:cxnSpLocks/>
          </p:cNvCxnSpPr>
          <p:nvPr/>
        </p:nvCxnSpPr>
        <p:spPr>
          <a:xfrm flipH="1">
            <a:off x="4088921" y="4175214"/>
            <a:ext cx="4883191" cy="105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B7AFF9-C3A1-4D7C-96B3-3623BC7EF63C}"/>
              </a:ext>
            </a:extLst>
          </p:cNvPr>
          <p:cNvSpPr txBox="1"/>
          <p:nvPr/>
        </p:nvSpPr>
        <p:spPr>
          <a:xfrm>
            <a:off x="4826641" y="5028763"/>
            <a:ext cx="113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Unhide vid klick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92856-3DB2-4AFC-B318-4370D165F392}"/>
              </a:ext>
            </a:extLst>
          </p:cNvPr>
          <p:cNvSpPr txBox="1"/>
          <p:nvPr/>
        </p:nvSpPr>
        <p:spPr>
          <a:xfrm>
            <a:off x="8012766" y="5511453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CB: </a:t>
            </a:r>
            <a:r>
              <a:rPr lang="en-US" sz="1100" dirty="0" err="1"/>
              <a:t>Wifi</a:t>
            </a:r>
            <a:endParaRPr lang="en-SE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31620-9D46-400B-A890-DF69D7F80275}"/>
              </a:ext>
            </a:extLst>
          </p:cNvPr>
          <p:cNvSpPr txBox="1"/>
          <p:nvPr/>
        </p:nvSpPr>
        <p:spPr>
          <a:xfrm>
            <a:off x="8012766" y="5706864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CB: No Pets</a:t>
            </a:r>
            <a:endParaRPr lang="en-SE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3D4597-6D6D-475E-B289-E9785F796711}"/>
              </a:ext>
            </a:extLst>
          </p:cNvPr>
          <p:cNvSpPr/>
          <p:nvPr/>
        </p:nvSpPr>
        <p:spPr>
          <a:xfrm>
            <a:off x="7907868" y="6249552"/>
            <a:ext cx="118533" cy="114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392150-FDBE-47A2-8232-909370D05EC5}"/>
              </a:ext>
            </a:extLst>
          </p:cNvPr>
          <p:cNvSpPr txBox="1"/>
          <p:nvPr/>
        </p:nvSpPr>
        <p:spPr>
          <a:xfrm>
            <a:off x="8012766" y="6192058"/>
            <a:ext cx="162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CB: </a:t>
            </a:r>
            <a:r>
              <a:rPr lang="en-US" sz="1100" dirty="0" err="1"/>
              <a:t>Rökfritt</a:t>
            </a:r>
            <a:endParaRPr lang="en-SE" sz="11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694BB6-1104-43D5-A331-E5FB238EF20A}"/>
              </a:ext>
            </a:extLst>
          </p:cNvPr>
          <p:cNvGrpSpPr/>
          <p:nvPr/>
        </p:nvGrpSpPr>
        <p:grpSpPr>
          <a:xfrm>
            <a:off x="7023020" y="4710641"/>
            <a:ext cx="884848" cy="261610"/>
            <a:chOff x="6461664" y="4726960"/>
            <a:chExt cx="845389" cy="2616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9385AE-49DD-4C1C-99D0-2B3E058C12DD}"/>
                </a:ext>
              </a:extLst>
            </p:cNvPr>
            <p:cNvSpPr txBox="1"/>
            <p:nvPr/>
          </p:nvSpPr>
          <p:spPr>
            <a:xfrm>
              <a:off x="6461664" y="4726960"/>
              <a:ext cx="8453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Sort</a:t>
              </a:r>
              <a:endParaRPr lang="en-SE" sz="105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77D42C-DDCF-4C76-8517-72D3D3279EBA}"/>
                </a:ext>
              </a:extLst>
            </p:cNvPr>
            <p:cNvCxnSpPr/>
            <p:nvPr/>
          </p:nvCxnSpPr>
          <p:spPr>
            <a:xfrm>
              <a:off x="6850410" y="4757079"/>
              <a:ext cx="0" cy="201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5993093-A9DB-4791-B77D-DA4E55107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0015" y="4750910"/>
              <a:ext cx="0" cy="201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5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ADC7A2-93B7-4F71-AB7C-619592AD1A3A}"/>
              </a:ext>
            </a:extLst>
          </p:cNvPr>
          <p:cNvSpPr/>
          <p:nvPr/>
        </p:nvSpPr>
        <p:spPr>
          <a:xfrm>
            <a:off x="939800" y="1821519"/>
            <a:ext cx="9982200" cy="35378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AEC0A-FDF8-444D-A792-D8A977E88B97}"/>
              </a:ext>
            </a:extLst>
          </p:cNvPr>
          <p:cNvSpPr txBox="1"/>
          <p:nvPr/>
        </p:nvSpPr>
        <p:spPr>
          <a:xfrm>
            <a:off x="1061632" y="1851285"/>
            <a:ext cx="3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----- </a:t>
            </a:r>
            <a:r>
              <a:rPr lang="en-US" sz="1400" dirty="0" err="1"/>
              <a:t>Hitta</a:t>
            </a:r>
            <a:r>
              <a:rPr lang="en-US" sz="1400" dirty="0"/>
              <a:t> </a:t>
            </a:r>
            <a:r>
              <a:rPr lang="en-US" sz="1400" dirty="0" err="1"/>
              <a:t>boende</a:t>
            </a:r>
            <a:r>
              <a:rPr lang="en-US" sz="1400" dirty="0"/>
              <a:t> -----</a:t>
            </a:r>
            <a:endParaRPr lang="en-SE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AAADB7-CC90-4B6C-A281-06B949740AB3}"/>
              </a:ext>
            </a:extLst>
          </p:cNvPr>
          <p:cNvSpPr txBox="1"/>
          <p:nvPr/>
        </p:nvSpPr>
        <p:spPr>
          <a:xfrm>
            <a:off x="10666128" y="0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Förkortningar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LV = </a:t>
            </a:r>
            <a:r>
              <a:rPr lang="en-US" sz="1100" dirty="0" err="1"/>
              <a:t>ListView</a:t>
            </a:r>
            <a:endParaRPr lang="en-US" sz="1100" dirty="0"/>
          </a:p>
          <a:p>
            <a:pPr marL="171450" indent="-171450">
              <a:buFontTx/>
              <a:buChar char="-"/>
            </a:pPr>
            <a:endParaRPr lang="en-SE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C48CA-391A-4B9D-B64A-C5078073CDEC}"/>
              </a:ext>
            </a:extLst>
          </p:cNvPr>
          <p:cNvSpPr/>
          <p:nvPr/>
        </p:nvSpPr>
        <p:spPr>
          <a:xfrm>
            <a:off x="1143000" y="2259540"/>
            <a:ext cx="9338733" cy="2769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2C063-B913-46C3-B899-68BC4B6F4B43}"/>
              </a:ext>
            </a:extLst>
          </p:cNvPr>
          <p:cNvSpPr txBox="1"/>
          <p:nvPr/>
        </p:nvSpPr>
        <p:spPr>
          <a:xfrm>
            <a:off x="1270000" y="2362198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LV: </a:t>
            </a:r>
            <a:r>
              <a:rPr lang="en-US" dirty="0" err="1"/>
              <a:t>AllSearchResults</a:t>
            </a:r>
            <a:endParaRPr lang="en-S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EDFB3F-01EA-4362-8C68-380336758591}"/>
              </a:ext>
            </a:extLst>
          </p:cNvPr>
          <p:cNvCxnSpPr>
            <a:cxnSpLocks/>
          </p:cNvCxnSpPr>
          <p:nvPr/>
        </p:nvCxnSpPr>
        <p:spPr>
          <a:xfrm>
            <a:off x="1143000" y="3327399"/>
            <a:ext cx="9338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850764-F93A-41AE-8C67-1278DB2DD7B7}"/>
              </a:ext>
            </a:extLst>
          </p:cNvPr>
          <p:cNvCxnSpPr>
            <a:cxnSpLocks/>
          </p:cNvCxnSpPr>
          <p:nvPr/>
        </p:nvCxnSpPr>
        <p:spPr>
          <a:xfrm>
            <a:off x="1143000" y="4207931"/>
            <a:ext cx="9338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2A337-E1C2-44AE-B6FF-DF3AA60B5965}"/>
              </a:ext>
            </a:extLst>
          </p:cNvPr>
          <p:cNvSpPr/>
          <p:nvPr/>
        </p:nvSpPr>
        <p:spPr>
          <a:xfrm>
            <a:off x="1363133" y="3539066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S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E59A0E-E050-42CD-B0E3-1519C35541FA}"/>
              </a:ext>
            </a:extLst>
          </p:cNvPr>
          <p:cNvSpPr/>
          <p:nvPr/>
        </p:nvSpPr>
        <p:spPr>
          <a:xfrm>
            <a:off x="2565400" y="3539066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S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EDD4CC-A822-4F21-818F-41D66D341DBB}"/>
              </a:ext>
            </a:extLst>
          </p:cNvPr>
          <p:cNvSpPr/>
          <p:nvPr/>
        </p:nvSpPr>
        <p:spPr>
          <a:xfrm>
            <a:off x="3767667" y="3539066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en-S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BCE1C-0EED-4CF7-8674-953891CCC8ED}"/>
              </a:ext>
            </a:extLst>
          </p:cNvPr>
          <p:cNvSpPr/>
          <p:nvPr/>
        </p:nvSpPr>
        <p:spPr>
          <a:xfrm>
            <a:off x="9393767" y="3539066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S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F9F1A5-81DB-44AA-A92C-5F66CA4DDE96}"/>
              </a:ext>
            </a:extLst>
          </p:cNvPr>
          <p:cNvSpPr/>
          <p:nvPr/>
        </p:nvSpPr>
        <p:spPr>
          <a:xfrm>
            <a:off x="1363133" y="4389965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S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20DD39-850A-49AD-B599-57685F273842}"/>
              </a:ext>
            </a:extLst>
          </p:cNvPr>
          <p:cNvSpPr/>
          <p:nvPr/>
        </p:nvSpPr>
        <p:spPr>
          <a:xfrm>
            <a:off x="2565400" y="4389965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S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CE062-BADC-45B9-B0B4-2074A573E264}"/>
              </a:ext>
            </a:extLst>
          </p:cNvPr>
          <p:cNvSpPr/>
          <p:nvPr/>
        </p:nvSpPr>
        <p:spPr>
          <a:xfrm>
            <a:off x="3767667" y="4389965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en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A06202-46B9-4661-AB09-CBCD0CF3B10F}"/>
              </a:ext>
            </a:extLst>
          </p:cNvPr>
          <p:cNvSpPr/>
          <p:nvPr/>
        </p:nvSpPr>
        <p:spPr>
          <a:xfrm>
            <a:off x="9393767" y="4389965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S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BA5F3C-06C4-4140-B4C9-471F3F6B04B4}"/>
              </a:ext>
            </a:extLst>
          </p:cNvPr>
          <p:cNvSpPr txBox="1"/>
          <p:nvPr/>
        </p:nvSpPr>
        <p:spPr>
          <a:xfrm>
            <a:off x="10913533" y="3444499"/>
            <a:ext cx="120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*Click row to select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9CC9E1-8D87-4450-84C7-720EB090E668}"/>
              </a:ext>
            </a:extLst>
          </p:cNvPr>
          <p:cNvSpPr/>
          <p:nvPr/>
        </p:nvSpPr>
        <p:spPr>
          <a:xfrm>
            <a:off x="1363133" y="2734730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S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55A21A-9E0A-4A45-B481-FAB36E01AC0F}"/>
              </a:ext>
            </a:extLst>
          </p:cNvPr>
          <p:cNvSpPr/>
          <p:nvPr/>
        </p:nvSpPr>
        <p:spPr>
          <a:xfrm>
            <a:off x="2565400" y="2734730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S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F578F6-0C3B-4B33-A48E-95E6C15E4B04}"/>
              </a:ext>
            </a:extLst>
          </p:cNvPr>
          <p:cNvSpPr/>
          <p:nvPr/>
        </p:nvSpPr>
        <p:spPr>
          <a:xfrm>
            <a:off x="3767667" y="2734730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en-SE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235BBE-CE1B-47AC-A036-FD5560BB9AF1}"/>
              </a:ext>
            </a:extLst>
          </p:cNvPr>
          <p:cNvSpPr/>
          <p:nvPr/>
        </p:nvSpPr>
        <p:spPr>
          <a:xfrm>
            <a:off x="9393767" y="2734730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SE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9CA9552-31EA-4730-A966-0B3B8BA4B40C}"/>
              </a:ext>
            </a:extLst>
          </p:cNvPr>
          <p:cNvSpPr/>
          <p:nvPr/>
        </p:nvSpPr>
        <p:spPr>
          <a:xfrm>
            <a:off x="9192126" y="1883039"/>
            <a:ext cx="1289607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DD: </a:t>
            </a:r>
            <a:r>
              <a:rPr lang="en-US" sz="1200" dirty="0" err="1">
                <a:solidFill>
                  <a:srgbClr val="FF0000"/>
                </a:solidFill>
              </a:rPr>
              <a:t>Sortera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efter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68575B2-7555-4210-AD14-A9101B9FD758}"/>
              </a:ext>
            </a:extLst>
          </p:cNvPr>
          <p:cNvSpPr txBox="1">
            <a:spLocks/>
          </p:cNvSpPr>
          <p:nvPr/>
        </p:nvSpPr>
        <p:spPr>
          <a:xfrm>
            <a:off x="48928" y="57120"/>
            <a:ext cx="10515600" cy="608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SearchResults</a:t>
            </a:r>
            <a:endParaRPr lang="en-SE" sz="28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94DADD-6C37-49DE-870B-037E06761CCD}"/>
              </a:ext>
            </a:extLst>
          </p:cNvPr>
          <p:cNvCxnSpPr/>
          <p:nvPr/>
        </p:nvCxnSpPr>
        <p:spPr>
          <a:xfrm>
            <a:off x="150528" y="564061"/>
            <a:ext cx="10329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7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57AAADB7-CC90-4B6C-A281-06B949740AB3}"/>
              </a:ext>
            </a:extLst>
          </p:cNvPr>
          <p:cNvSpPr txBox="1"/>
          <p:nvPr/>
        </p:nvSpPr>
        <p:spPr>
          <a:xfrm>
            <a:off x="10686896" y="0"/>
            <a:ext cx="2717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Förkortningar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LV = </a:t>
            </a:r>
            <a:r>
              <a:rPr lang="en-US" sz="1100" dirty="0" err="1"/>
              <a:t>ListView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CB = Checkbox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TB = </a:t>
            </a:r>
            <a:r>
              <a:rPr lang="en-US" sz="1100" dirty="0" err="1"/>
              <a:t>TextBlock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 err="1"/>
              <a:t>Bttn</a:t>
            </a:r>
            <a:r>
              <a:rPr lang="en-US" sz="1100" dirty="0"/>
              <a:t> = Button</a:t>
            </a:r>
            <a:endParaRPr lang="en-SE" sz="11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817DA6-AF0B-4574-8389-7370B934DDDF}"/>
              </a:ext>
            </a:extLst>
          </p:cNvPr>
          <p:cNvSpPr/>
          <p:nvPr/>
        </p:nvSpPr>
        <p:spPr>
          <a:xfrm>
            <a:off x="939800" y="992023"/>
            <a:ext cx="5456765" cy="2509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Image</a:t>
            </a:r>
            <a:endParaRPr lang="en-SE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8815FB7-A6FA-4E96-9038-8D82C2864657}"/>
              </a:ext>
            </a:extLst>
          </p:cNvPr>
          <p:cNvGrpSpPr/>
          <p:nvPr/>
        </p:nvGrpSpPr>
        <p:grpSpPr>
          <a:xfrm>
            <a:off x="929215" y="3575339"/>
            <a:ext cx="5477933" cy="1314048"/>
            <a:chOff x="918633" y="2833522"/>
            <a:chExt cx="5477933" cy="13140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206BE2C-DCE1-49B6-B450-8086FC8222AC}"/>
                </a:ext>
              </a:extLst>
            </p:cNvPr>
            <p:cNvSpPr/>
            <p:nvPr/>
          </p:nvSpPr>
          <p:spPr>
            <a:xfrm>
              <a:off x="918633" y="2833522"/>
              <a:ext cx="5477933" cy="1314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Information</a:t>
              </a:r>
              <a:endParaRPr lang="en-SE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A99878-CB48-467C-A523-874DB84A5741}"/>
                </a:ext>
              </a:extLst>
            </p:cNvPr>
            <p:cNvSpPr txBox="1"/>
            <p:nvPr/>
          </p:nvSpPr>
          <p:spPr>
            <a:xfrm>
              <a:off x="1020276" y="3228807"/>
              <a:ext cx="22041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TBL: </a:t>
              </a:r>
              <a:r>
                <a:rPr lang="en-US" sz="1100" dirty="0" err="1">
                  <a:solidFill>
                    <a:srgbClr val="FF0000"/>
                  </a:solidFill>
                </a:rPr>
                <a:t>Beskrivande</a:t>
              </a:r>
              <a:r>
                <a:rPr lang="en-US" sz="1100" dirty="0">
                  <a:solidFill>
                    <a:srgbClr val="FF0000"/>
                  </a:solidFill>
                </a:rPr>
                <a:t> text?</a:t>
              </a:r>
              <a:endParaRPr lang="en-SE" sz="11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78C932-5507-4F5D-ACCC-7D349D66E57D}"/>
                </a:ext>
              </a:extLst>
            </p:cNvPr>
            <p:cNvSpPr txBox="1"/>
            <p:nvPr/>
          </p:nvSpPr>
          <p:spPr>
            <a:xfrm>
              <a:off x="1020277" y="3518465"/>
              <a:ext cx="22041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TBL: </a:t>
              </a:r>
              <a:r>
                <a:rPr lang="en-US" sz="1100" dirty="0" err="1">
                  <a:solidFill>
                    <a:srgbClr val="FF0000"/>
                  </a:solidFill>
                </a:rPr>
                <a:t>Avstånd</a:t>
              </a:r>
              <a:r>
                <a:rPr lang="en-US" sz="1100" dirty="0">
                  <a:solidFill>
                    <a:srgbClr val="FF0000"/>
                  </a:solidFill>
                </a:rPr>
                <a:t> till strand [m]:</a:t>
              </a:r>
              <a:endParaRPr lang="en-SE" sz="11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3842F6-8299-44C0-BB8F-4089A148D058}"/>
                </a:ext>
              </a:extLst>
            </p:cNvPr>
            <p:cNvSpPr txBox="1"/>
            <p:nvPr/>
          </p:nvSpPr>
          <p:spPr>
            <a:xfrm>
              <a:off x="1020277" y="3817100"/>
              <a:ext cx="22041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TBL: </a:t>
              </a:r>
              <a:r>
                <a:rPr lang="en-US" sz="1100" dirty="0" err="1">
                  <a:solidFill>
                    <a:srgbClr val="FF0000"/>
                  </a:solidFill>
                </a:rPr>
                <a:t>Avstånd</a:t>
              </a:r>
              <a:r>
                <a:rPr lang="en-US" sz="1100" dirty="0">
                  <a:solidFill>
                    <a:srgbClr val="FF0000"/>
                  </a:solidFill>
                </a:rPr>
                <a:t> till centrum [m]:</a:t>
              </a:r>
              <a:endParaRPr lang="en-SE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79D58A-9DF3-4728-8DE7-CEDD30B18C40}"/>
              </a:ext>
            </a:extLst>
          </p:cNvPr>
          <p:cNvSpPr/>
          <p:nvPr/>
        </p:nvSpPr>
        <p:spPr>
          <a:xfrm>
            <a:off x="6518933" y="992022"/>
            <a:ext cx="4834868" cy="5274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Bokning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3F3B9A-A228-457A-88D4-39DC1532E75E}"/>
              </a:ext>
            </a:extLst>
          </p:cNvPr>
          <p:cNvSpPr txBox="1"/>
          <p:nvPr/>
        </p:nvSpPr>
        <p:spPr>
          <a:xfrm>
            <a:off x="6242830" y="6439314"/>
            <a:ext cx="59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*Prompt for user to login if he/she hasn’t when trying to book</a:t>
            </a:r>
            <a:endParaRPr lang="en-SE" dirty="0">
              <a:solidFill>
                <a:srgbClr val="FF0000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C013F7-F969-4B59-8AEA-943F81871A1D}"/>
              </a:ext>
            </a:extLst>
          </p:cNvPr>
          <p:cNvGrpSpPr/>
          <p:nvPr/>
        </p:nvGrpSpPr>
        <p:grpSpPr>
          <a:xfrm>
            <a:off x="939800" y="4963663"/>
            <a:ext cx="5477933" cy="1314048"/>
            <a:chOff x="918632" y="4228863"/>
            <a:chExt cx="5477933" cy="13140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71A95C6-27C1-4170-9323-F91150EC8FDF}"/>
                </a:ext>
              </a:extLst>
            </p:cNvPr>
            <p:cNvSpPr/>
            <p:nvPr/>
          </p:nvSpPr>
          <p:spPr>
            <a:xfrm>
              <a:off x="918632" y="4228863"/>
              <a:ext cx="5477933" cy="1314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Tillval</a:t>
              </a:r>
              <a:endParaRPr lang="en-SE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5F2C2F-D26B-414B-AE69-8BEC19DF82A2}"/>
                </a:ext>
              </a:extLst>
            </p:cNvPr>
            <p:cNvSpPr/>
            <p:nvPr/>
          </p:nvSpPr>
          <p:spPr>
            <a:xfrm>
              <a:off x="1093934" y="4768628"/>
              <a:ext cx="118533" cy="114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A3D19B-9EBA-4839-8AF4-58A06AB896A2}"/>
                </a:ext>
              </a:extLst>
            </p:cNvPr>
            <p:cNvSpPr/>
            <p:nvPr/>
          </p:nvSpPr>
          <p:spPr>
            <a:xfrm>
              <a:off x="1093934" y="5101650"/>
              <a:ext cx="118533" cy="114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55348C-782B-42E6-8142-91618C5A59DE}"/>
                </a:ext>
              </a:extLst>
            </p:cNvPr>
            <p:cNvSpPr/>
            <p:nvPr/>
          </p:nvSpPr>
          <p:spPr>
            <a:xfrm>
              <a:off x="3752067" y="4779741"/>
              <a:ext cx="118533" cy="114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289666-27B6-47C5-B041-E60CA881F563}"/>
                </a:ext>
              </a:extLst>
            </p:cNvPr>
            <p:cNvSpPr/>
            <p:nvPr/>
          </p:nvSpPr>
          <p:spPr>
            <a:xfrm>
              <a:off x="3752067" y="5112764"/>
              <a:ext cx="118533" cy="114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7F5548-53D7-48C6-9DBA-AD9D765F4F45}"/>
                </a:ext>
              </a:extLst>
            </p:cNvPr>
            <p:cNvSpPr txBox="1"/>
            <p:nvPr/>
          </p:nvSpPr>
          <p:spPr>
            <a:xfrm>
              <a:off x="1212467" y="4694352"/>
              <a:ext cx="162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CB: </a:t>
              </a:r>
              <a:r>
                <a:rPr lang="en-US" sz="1100" dirty="0" err="1">
                  <a:solidFill>
                    <a:srgbClr val="FF0000"/>
                  </a:solidFill>
                </a:rPr>
                <a:t>Extrasäng</a:t>
              </a:r>
              <a:endParaRPr lang="en-SE" sz="11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5A4390-2965-4A6F-AB32-57ECB9798B9B}"/>
                </a:ext>
              </a:extLst>
            </p:cNvPr>
            <p:cNvSpPr txBox="1"/>
            <p:nvPr/>
          </p:nvSpPr>
          <p:spPr>
            <a:xfrm>
              <a:off x="1212467" y="5023715"/>
              <a:ext cx="162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CB: </a:t>
              </a:r>
              <a:r>
                <a:rPr lang="en-US" sz="1100" dirty="0" err="1">
                  <a:solidFill>
                    <a:srgbClr val="FF0000"/>
                  </a:solidFill>
                </a:rPr>
                <a:t>Halvpension</a:t>
              </a:r>
              <a:endParaRPr lang="en-SE" sz="11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F8F815-4C9D-4B01-A547-7D80F9440D2E}"/>
                </a:ext>
              </a:extLst>
            </p:cNvPr>
            <p:cNvSpPr txBox="1"/>
            <p:nvPr/>
          </p:nvSpPr>
          <p:spPr>
            <a:xfrm>
              <a:off x="3856965" y="4707365"/>
              <a:ext cx="162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CB: </a:t>
              </a:r>
              <a:r>
                <a:rPr lang="en-US" sz="1100" dirty="0" err="1">
                  <a:solidFill>
                    <a:srgbClr val="FF0000"/>
                  </a:solidFill>
                </a:rPr>
                <a:t>Helpension</a:t>
              </a:r>
              <a:endParaRPr lang="en-SE" sz="11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B8B1D1-9D28-4304-940F-5478FCE50E39}"/>
                </a:ext>
              </a:extLst>
            </p:cNvPr>
            <p:cNvSpPr txBox="1"/>
            <p:nvPr/>
          </p:nvSpPr>
          <p:spPr>
            <a:xfrm>
              <a:off x="3856965" y="5055270"/>
              <a:ext cx="162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CB: All-inclusive</a:t>
              </a:r>
              <a:endParaRPr lang="en-SE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FA5DE6D-F545-4F52-9BC3-EBF529CC82C1}"/>
              </a:ext>
            </a:extLst>
          </p:cNvPr>
          <p:cNvSpPr/>
          <p:nvPr/>
        </p:nvSpPr>
        <p:spPr>
          <a:xfrm>
            <a:off x="7290333" y="4585116"/>
            <a:ext cx="3268579" cy="60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Bttn</a:t>
            </a:r>
            <a:r>
              <a:rPr lang="en-US" dirty="0"/>
              <a:t>: Boka/</a:t>
            </a:r>
            <a:r>
              <a:rPr lang="en-US" dirty="0" err="1"/>
              <a:t>Ändra</a:t>
            </a:r>
            <a:endParaRPr lang="en-S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F385FE6-8C1D-4460-9207-0679CD475ADE}"/>
              </a:ext>
            </a:extLst>
          </p:cNvPr>
          <p:cNvSpPr/>
          <p:nvPr/>
        </p:nvSpPr>
        <p:spPr>
          <a:xfrm>
            <a:off x="7056209" y="1597066"/>
            <a:ext cx="1818283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Datepicker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 err="1">
                <a:solidFill>
                  <a:srgbClr val="FF0000"/>
                </a:solidFill>
              </a:rPr>
              <a:t>Incheckningsdatum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12DA108-194B-48B6-B66A-E585E90620EF}"/>
              </a:ext>
            </a:extLst>
          </p:cNvPr>
          <p:cNvSpPr/>
          <p:nvPr/>
        </p:nvSpPr>
        <p:spPr>
          <a:xfrm>
            <a:off x="8924623" y="1597066"/>
            <a:ext cx="1818283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DatePicker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 err="1">
                <a:solidFill>
                  <a:srgbClr val="FF0000"/>
                </a:solidFill>
              </a:rPr>
              <a:t>Utcheckningsdatum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2558596-EA58-4F7E-8941-827B14F53D61}"/>
              </a:ext>
            </a:extLst>
          </p:cNvPr>
          <p:cNvSpPr/>
          <p:nvPr/>
        </p:nvSpPr>
        <p:spPr>
          <a:xfrm>
            <a:off x="7056208" y="2016144"/>
            <a:ext cx="1818283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FF0000"/>
                </a:solidFill>
              </a:rPr>
              <a:t>DynamiskBox</a:t>
            </a:r>
            <a:r>
              <a:rPr lang="en-US" sz="1200" dirty="0">
                <a:solidFill>
                  <a:srgbClr val="FF0000"/>
                </a:solidFill>
              </a:rPr>
              <a:t>: </a:t>
            </a:r>
            <a:r>
              <a:rPr lang="en-US" sz="1200" dirty="0" err="1">
                <a:solidFill>
                  <a:srgbClr val="FF0000"/>
                </a:solidFill>
              </a:rPr>
              <a:t>Antal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gäster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4C6D26E-0DDD-4E55-B86D-BE00ABC8BF32}"/>
              </a:ext>
            </a:extLst>
          </p:cNvPr>
          <p:cNvSpPr/>
          <p:nvPr/>
        </p:nvSpPr>
        <p:spPr>
          <a:xfrm>
            <a:off x="7042723" y="3900206"/>
            <a:ext cx="3700183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TBL: </a:t>
            </a:r>
            <a:r>
              <a:rPr lang="en-US" sz="1200" dirty="0" err="1">
                <a:solidFill>
                  <a:srgbClr val="FF0000"/>
                </a:solidFill>
              </a:rPr>
              <a:t>Kostnad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2CAA15F-AFF3-40B2-80FA-5119FF7EF51E}"/>
              </a:ext>
            </a:extLst>
          </p:cNvPr>
          <p:cNvSpPr/>
          <p:nvPr/>
        </p:nvSpPr>
        <p:spPr>
          <a:xfrm>
            <a:off x="7042723" y="2543396"/>
            <a:ext cx="3700183" cy="12384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LV: Extras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33CFBF-6C14-429A-AB77-E77162D2124F}"/>
              </a:ext>
            </a:extLst>
          </p:cNvPr>
          <p:cNvCxnSpPr/>
          <p:nvPr/>
        </p:nvCxnSpPr>
        <p:spPr>
          <a:xfrm>
            <a:off x="7199698" y="2841834"/>
            <a:ext cx="339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5731358-6EE9-44DA-9CC7-1895B04225E5}"/>
              </a:ext>
            </a:extLst>
          </p:cNvPr>
          <p:cNvCxnSpPr/>
          <p:nvPr/>
        </p:nvCxnSpPr>
        <p:spPr>
          <a:xfrm>
            <a:off x="7199698" y="3258127"/>
            <a:ext cx="339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89C8005-B689-4FEC-8C72-D294EF1A5BE4}"/>
              </a:ext>
            </a:extLst>
          </p:cNvPr>
          <p:cNvCxnSpPr/>
          <p:nvPr/>
        </p:nvCxnSpPr>
        <p:spPr>
          <a:xfrm>
            <a:off x="7199698" y="3665477"/>
            <a:ext cx="339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B24D569-D4B4-457F-9414-C7B3A9620D32}"/>
              </a:ext>
            </a:extLst>
          </p:cNvPr>
          <p:cNvSpPr/>
          <p:nvPr/>
        </p:nvSpPr>
        <p:spPr>
          <a:xfrm>
            <a:off x="7199697" y="2910480"/>
            <a:ext cx="1289785" cy="292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TBL: </a:t>
            </a:r>
            <a:r>
              <a:rPr lang="en-US" sz="1200" dirty="0" err="1">
                <a:solidFill>
                  <a:srgbClr val="FF0000"/>
                </a:solidFill>
              </a:rPr>
              <a:t>Valt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tillval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70CBAD2-7D4C-46B0-93E5-2A4B17CD3799}"/>
              </a:ext>
            </a:extLst>
          </p:cNvPr>
          <p:cNvSpPr/>
          <p:nvPr/>
        </p:nvSpPr>
        <p:spPr>
          <a:xfrm>
            <a:off x="9307631" y="2916451"/>
            <a:ext cx="1289785" cy="292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TBL: Pris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E7ED7A5-3FC8-47E0-8CA9-0352E3D87B5F}"/>
              </a:ext>
            </a:extLst>
          </p:cNvPr>
          <p:cNvSpPr/>
          <p:nvPr/>
        </p:nvSpPr>
        <p:spPr>
          <a:xfrm>
            <a:off x="7199697" y="3322336"/>
            <a:ext cx="1289785" cy="292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TBL: </a:t>
            </a:r>
            <a:r>
              <a:rPr lang="en-US" sz="1200" dirty="0" err="1">
                <a:solidFill>
                  <a:srgbClr val="FF0000"/>
                </a:solidFill>
              </a:rPr>
              <a:t>Valt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tillval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A58441F-EDA4-448F-8F74-0EB1DC4F5508}"/>
              </a:ext>
            </a:extLst>
          </p:cNvPr>
          <p:cNvSpPr/>
          <p:nvPr/>
        </p:nvSpPr>
        <p:spPr>
          <a:xfrm>
            <a:off x="9307631" y="3328307"/>
            <a:ext cx="1289785" cy="292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TBL: Pris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108" name="Title 1">
            <a:extLst>
              <a:ext uri="{FF2B5EF4-FFF2-40B4-BE49-F238E27FC236}">
                <a16:creationId xmlns:a16="http://schemas.microsoft.com/office/drawing/2014/main" id="{B6369B74-B1EC-44E6-A069-686D184B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" y="57120"/>
            <a:ext cx="10515600" cy="608542"/>
          </a:xfrm>
        </p:spPr>
        <p:txBody>
          <a:bodyPr>
            <a:noAutofit/>
          </a:bodyPr>
          <a:lstStyle/>
          <a:p>
            <a:r>
              <a:rPr lang="en-US" sz="2800" dirty="0" err="1"/>
              <a:t>SelectedLiving</a:t>
            </a:r>
            <a:endParaRPr lang="en-SE" sz="28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378A328-CF21-49F8-BCC7-4D22941CABB9}"/>
              </a:ext>
            </a:extLst>
          </p:cNvPr>
          <p:cNvCxnSpPr/>
          <p:nvPr/>
        </p:nvCxnSpPr>
        <p:spPr>
          <a:xfrm>
            <a:off x="150528" y="564061"/>
            <a:ext cx="10329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8972C3-C181-4CAD-9E8F-2992C700E28D}"/>
              </a:ext>
            </a:extLst>
          </p:cNvPr>
          <p:cNvSpPr/>
          <p:nvPr/>
        </p:nvSpPr>
        <p:spPr>
          <a:xfrm>
            <a:off x="7302077" y="5287296"/>
            <a:ext cx="3268579" cy="6085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Bttn</a:t>
            </a:r>
            <a:r>
              <a:rPr lang="en-US" dirty="0"/>
              <a:t>: Ta bort </a:t>
            </a:r>
            <a:r>
              <a:rPr lang="en-US" dirty="0" err="1"/>
              <a:t>bokning</a:t>
            </a:r>
            <a:br>
              <a:rPr lang="en-US" dirty="0"/>
            </a:br>
            <a:r>
              <a:rPr lang="en-US" dirty="0"/>
              <a:t>(Bara </a:t>
            </a:r>
            <a:r>
              <a:rPr lang="en-US" dirty="0" err="1"/>
              <a:t>synlig</a:t>
            </a:r>
            <a:r>
              <a:rPr lang="en-US" dirty="0"/>
              <a:t> vid “</a:t>
            </a:r>
            <a:r>
              <a:rPr lang="en-US" dirty="0" err="1"/>
              <a:t>Ändra</a:t>
            </a:r>
            <a:r>
              <a:rPr lang="en-US" dirty="0"/>
              <a:t>”)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4298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ADC7A2-93B7-4F71-AB7C-619592AD1A3A}"/>
              </a:ext>
            </a:extLst>
          </p:cNvPr>
          <p:cNvSpPr/>
          <p:nvPr/>
        </p:nvSpPr>
        <p:spPr>
          <a:xfrm>
            <a:off x="3894757" y="1002268"/>
            <a:ext cx="3295314" cy="3954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AEC0A-FDF8-444D-A792-D8A977E88B97}"/>
              </a:ext>
            </a:extLst>
          </p:cNvPr>
          <p:cNvSpPr txBox="1"/>
          <p:nvPr/>
        </p:nvSpPr>
        <p:spPr>
          <a:xfrm>
            <a:off x="4503331" y="1147030"/>
            <a:ext cx="207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----- </a:t>
            </a:r>
            <a:r>
              <a:rPr lang="en-US" sz="1400" dirty="0" err="1"/>
              <a:t>Registrera</a:t>
            </a:r>
            <a:r>
              <a:rPr lang="en-US" sz="1400" dirty="0"/>
              <a:t> </a:t>
            </a:r>
            <a:r>
              <a:rPr lang="en-US" sz="1400" dirty="0" err="1"/>
              <a:t>konto</a:t>
            </a:r>
            <a:r>
              <a:rPr lang="en-US" sz="1400" dirty="0"/>
              <a:t> -----</a:t>
            </a:r>
            <a:endParaRPr lang="en-SE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AAADB7-CC90-4B6C-A281-06B949740AB3}"/>
              </a:ext>
            </a:extLst>
          </p:cNvPr>
          <p:cNvSpPr txBox="1"/>
          <p:nvPr/>
        </p:nvSpPr>
        <p:spPr>
          <a:xfrm>
            <a:off x="10682572" y="0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Förkortningar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TB = Textbox</a:t>
            </a:r>
          </a:p>
          <a:p>
            <a:pPr marL="171450" indent="-171450">
              <a:buFontTx/>
              <a:buChar char="-"/>
            </a:pPr>
            <a:r>
              <a:rPr lang="en-US" sz="1100" dirty="0" err="1"/>
              <a:t>Bttn</a:t>
            </a:r>
            <a:r>
              <a:rPr lang="en-US" sz="1100" dirty="0"/>
              <a:t> = Button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7F795BD-A00C-4510-BB2B-70A44586133B}"/>
              </a:ext>
            </a:extLst>
          </p:cNvPr>
          <p:cNvSpPr/>
          <p:nvPr/>
        </p:nvSpPr>
        <p:spPr>
          <a:xfrm>
            <a:off x="4729615" y="2615279"/>
            <a:ext cx="1625599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TB: </a:t>
            </a:r>
            <a:r>
              <a:rPr lang="en-US" sz="1200" dirty="0" err="1">
                <a:solidFill>
                  <a:srgbClr val="FF0000"/>
                </a:solidFill>
              </a:rPr>
              <a:t>Namn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CB00255-D079-4B56-AB52-60200D96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" y="57120"/>
            <a:ext cx="10515600" cy="608542"/>
          </a:xfrm>
        </p:spPr>
        <p:txBody>
          <a:bodyPr>
            <a:noAutofit/>
          </a:bodyPr>
          <a:lstStyle/>
          <a:p>
            <a:r>
              <a:rPr lang="en-US" sz="2800" dirty="0" err="1"/>
              <a:t>RegisterAccount</a:t>
            </a:r>
            <a:endParaRPr lang="en-SE" sz="2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B9934D-6540-4676-8C44-E131290160AC}"/>
              </a:ext>
            </a:extLst>
          </p:cNvPr>
          <p:cNvCxnSpPr/>
          <p:nvPr/>
        </p:nvCxnSpPr>
        <p:spPr>
          <a:xfrm>
            <a:off x="150528" y="564061"/>
            <a:ext cx="10329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936D0-43D0-4E3A-80B8-796AC9E5C322}"/>
              </a:ext>
            </a:extLst>
          </p:cNvPr>
          <p:cNvSpPr/>
          <p:nvPr/>
        </p:nvSpPr>
        <p:spPr>
          <a:xfrm>
            <a:off x="4729615" y="3016138"/>
            <a:ext cx="1625599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TB: </a:t>
            </a:r>
            <a:r>
              <a:rPr lang="en-US" sz="1200" dirty="0" err="1">
                <a:solidFill>
                  <a:srgbClr val="FF0000"/>
                </a:solidFill>
              </a:rPr>
              <a:t>Efternamn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602B6F-732A-48C4-9ACC-25EBB7423E63}"/>
              </a:ext>
            </a:extLst>
          </p:cNvPr>
          <p:cNvSpPr/>
          <p:nvPr/>
        </p:nvSpPr>
        <p:spPr>
          <a:xfrm>
            <a:off x="4729615" y="3414029"/>
            <a:ext cx="1625599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TB: </a:t>
            </a:r>
            <a:r>
              <a:rPr lang="en-US" sz="1200" dirty="0" err="1">
                <a:solidFill>
                  <a:srgbClr val="FF0000"/>
                </a:solidFill>
              </a:rPr>
              <a:t>etc</a:t>
            </a:r>
            <a:r>
              <a:rPr lang="en-US" sz="1200" dirty="0">
                <a:solidFill>
                  <a:srgbClr val="FF0000"/>
                </a:solidFill>
              </a:rPr>
              <a:t>…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753C9F-BAA6-4CF7-B14A-669361C95C6A}"/>
              </a:ext>
            </a:extLst>
          </p:cNvPr>
          <p:cNvSpPr/>
          <p:nvPr/>
        </p:nvSpPr>
        <p:spPr>
          <a:xfrm>
            <a:off x="4322633" y="4271403"/>
            <a:ext cx="1236133" cy="338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Bttn</a:t>
            </a:r>
            <a:r>
              <a:rPr lang="en-US" sz="1200" dirty="0"/>
              <a:t>: </a:t>
            </a:r>
            <a:r>
              <a:rPr lang="en-US" sz="1200" dirty="0" err="1"/>
              <a:t>Registrera</a:t>
            </a:r>
            <a:r>
              <a:rPr lang="en-US" sz="1200" dirty="0"/>
              <a:t> </a:t>
            </a:r>
            <a:r>
              <a:rPr lang="en-US" sz="1200" dirty="0" err="1"/>
              <a:t>konto</a:t>
            </a:r>
            <a:endParaRPr lang="en-SE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CEA65-2A1C-408F-9FC2-73B78CE67333}"/>
              </a:ext>
            </a:extLst>
          </p:cNvPr>
          <p:cNvSpPr/>
          <p:nvPr/>
        </p:nvSpPr>
        <p:spPr>
          <a:xfrm>
            <a:off x="5611794" y="4271403"/>
            <a:ext cx="1236133" cy="3386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Bttn</a:t>
            </a:r>
            <a:r>
              <a:rPr lang="en-US" sz="1200" dirty="0"/>
              <a:t>: </a:t>
            </a:r>
            <a:r>
              <a:rPr lang="en-US" sz="1200" dirty="0" err="1"/>
              <a:t>Avbryt</a:t>
            </a:r>
            <a:endParaRPr lang="en-SE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349DED-E2C4-4BBE-BC47-8FB91EF6546B}"/>
              </a:ext>
            </a:extLst>
          </p:cNvPr>
          <p:cNvSpPr/>
          <p:nvPr/>
        </p:nvSpPr>
        <p:spPr>
          <a:xfrm>
            <a:off x="4940699" y="2158948"/>
            <a:ext cx="215230" cy="21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455890-5A33-42A7-AFE3-B7ED1D68F0AA}"/>
              </a:ext>
            </a:extLst>
          </p:cNvPr>
          <p:cNvSpPr/>
          <p:nvPr/>
        </p:nvSpPr>
        <p:spPr>
          <a:xfrm>
            <a:off x="5986641" y="2168334"/>
            <a:ext cx="215230" cy="21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DDEFE-17B6-4D5F-BBEC-555033B6DB29}"/>
              </a:ext>
            </a:extLst>
          </p:cNvPr>
          <p:cNvSpPr txBox="1"/>
          <p:nvPr/>
        </p:nvSpPr>
        <p:spPr>
          <a:xfrm>
            <a:off x="4749564" y="1896543"/>
            <a:ext cx="694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Privat</a:t>
            </a:r>
            <a:endParaRPr lang="en-SE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1B684-A189-40C7-953D-11BDC3B876F9}"/>
              </a:ext>
            </a:extLst>
          </p:cNvPr>
          <p:cNvSpPr txBox="1"/>
          <p:nvPr/>
        </p:nvSpPr>
        <p:spPr>
          <a:xfrm>
            <a:off x="5658622" y="1892554"/>
            <a:ext cx="871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Företag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364249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ADC7A2-93B7-4F71-AB7C-619592AD1A3A}"/>
              </a:ext>
            </a:extLst>
          </p:cNvPr>
          <p:cNvSpPr/>
          <p:nvPr/>
        </p:nvSpPr>
        <p:spPr>
          <a:xfrm>
            <a:off x="3982963" y="1620686"/>
            <a:ext cx="3728188" cy="38027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AEC0A-FDF8-444D-A792-D8A977E88B97}"/>
              </a:ext>
            </a:extLst>
          </p:cNvPr>
          <p:cNvSpPr txBox="1"/>
          <p:nvPr/>
        </p:nvSpPr>
        <p:spPr>
          <a:xfrm>
            <a:off x="4985306" y="1715895"/>
            <a:ext cx="1723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----- </a:t>
            </a:r>
            <a:r>
              <a:rPr lang="en-US" sz="1400" dirty="0" err="1"/>
              <a:t>Logga</a:t>
            </a:r>
            <a:r>
              <a:rPr lang="en-US" sz="1400" dirty="0"/>
              <a:t> in-----</a:t>
            </a:r>
            <a:endParaRPr lang="en-SE" sz="14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7F795BD-A00C-4510-BB2B-70A44586133B}"/>
              </a:ext>
            </a:extLst>
          </p:cNvPr>
          <p:cNvSpPr/>
          <p:nvPr/>
        </p:nvSpPr>
        <p:spPr>
          <a:xfrm>
            <a:off x="5034258" y="2770750"/>
            <a:ext cx="1625599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TB: </a:t>
            </a:r>
            <a:r>
              <a:rPr lang="en-US" sz="1200" dirty="0" err="1">
                <a:solidFill>
                  <a:srgbClr val="FF0000"/>
                </a:solidFill>
              </a:rPr>
              <a:t>Användarnamn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CB00255-D079-4B56-AB52-60200D96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" y="57120"/>
            <a:ext cx="10515600" cy="608542"/>
          </a:xfrm>
        </p:spPr>
        <p:txBody>
          <a:bodyPr>
            <a:noAutofit/>
          </a:bodyPr>
          <a:lstStyle/>
          <a:p>
            <a:r>
              <a:rPr lang="en-US" sz="2800" dirty="0"/>
              <a:t>Login</a:t>
            </a:r>
            <a:endParaRPr lang="en-SE" sz="2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B9934D-6540-4676-8C44-E131290160AC}"/>
              </a:ext>
            </a:extLst>
          </p:cNvPr>
          <p:cNvCxnSpPr/>
          <p:nvPr/>
        </p:nvCxnSpPr>
        <p:spPr>
          <a:xfrm>
            <a:off x="150528" y="564061"/>
            <a:ext cx="10329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936D0-43D0-4E3A-80B8-796AC9E5C322}"/>
              </a:ext>
            </a:extLst>
          </p:cNvPr>
          <p:cNvSpPr/>
          <p:nvPr/>
        </p:nvSpPr>
        <p:spPr>
          <a:xfrm>
            <a:off x="5034258" y="3171609"/>
            <a:ext cx="1625599" cy="3504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TB: </a:t>
            </a:r>
            <a:r>
              <a:rPr lang="en-US" sz="1200" dirty="0" err="1">
                <a:solidFill>
                  <a:srgbClr val="FF0000"/>
                </a:solidFill>
              </a:rPr>
              <a:t>Lösenord</a:t>
            </a:r>
            <a:endParaRPr lang="en-SE" sz="1200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193FA7-D160-43F1-ACD7-9038E5C54973}"/>
              </a:ext>
            </a:extLst>
          </p:cNvPr>
          <p:cNvSpPr/>
          <p:nvPr/>
        </p:nvSpPr>
        <p:spPr>
          <a:xfrm>
            <a:off x="4610924" y="3964719"/>
            <a:ext cx="1236133" cy="338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Bttn</a:t>
            </a:r>
            <a:r>
              <a:rPr lang="en-US" sz="1200" dirty="0"/>
              <a:t>: </a:t>
            </a:r>
            <a:r>
              <a:rPr lang="en-US" sz="1200" dirty="0" err="1"/>
              <a:t>Logga</a:t>
            </a:r>
            <a:r>
              <a:rPr lang="en-US" sz="1200" dirty="0"/>
              <a:t> in</a:t>
            </a:r>
            <a:endParaRPr lang="en-SE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307604-8950-4DB0-98AA-A1FB4452EB70}"/>
              </a:ext>
            </a:extLst>
          </p:cNvPr>
          <p:cNvSpPr/>
          <p:nvPr/>
        </p:nvSpPr>
        <p:spPr>
          <a:xfrm>
            <a:off x="5900085" y="3964719"/>
            <a:ext cx="1236133" cy="3386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Bttn</a:t>
            </a:r>
            <a:r>
              <a:rPr lang="en-US" sz="1200" dirty="0"/>
              <a:t>: </a:t>
            </a:r>
            <a:r>
              <a:rPr lang="en-US" sz="1200" dirty="0" err="1"/>
              <a:t>Avbryt</a:t>
            </a:r>
            <a:endParaRPr lang="en-SE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DA65A-12C5-4163-A53A-D5FC5F3BCC77}"/>
              </a:ext>
            </a:extLst>
          </p:cNvPr>
          <p:cNvSpPr txBox="1"/>
          <p:nvPr/>
        </p:nvSpPr>
        <p:spPr>
          <a:xfrm>
            <a:off x="10682572" y="0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Förkortningar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TB = Textbox</a:t>
            </a:r>
          </a:p>
          <a:p>
            <a:pPr marL="171450" indent="-171450">
              <a:buFontTx/>
              <a:buChar char="-"/>
            </a:pPr>
            <a:r>
              <a:rPr lang="en-US" sz="1100" dirty="0" err="1"/>
              <a:t>Bttn</a:t>
            </a:r>
            <a:r>
              <a:rPr lang="en-US" sz="1100" dirty="0"/>
              <a:t> = Button</a:t>
            </a:r>
          </a:p>
        </p:txBody>
      </p:sp>
    </p:spTree>
    <p:extLst>
      <p:ext uri="{BB962C8B-B14F-4D97-AF65-F5344CB8AC3E}">
        <p14:creationId xmlns:p14="http://schemas.microsoft.com/office/powerpoint/2010/main" val="124956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57AAADB7-CC90-4B6C-A281-06B949740AB3}"/>
              </a:ext>
            </a:extLst>
          </p:cNvPr>
          <p:cNvSpPr txBox="1"/>
          <p:nvPr/>
        </p:nvSpPr>
        <p:spPr>
          <a:xfrm>
            <a:off x="10682572" y="0"/>
            <a:ext cx="2717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Förkortningar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LV = </a:t>
            </a:r>
            <a:r>
              <a:rPr lang="en-US" sz="1100" dirty="0" err="1"/>
              <a:t>Listview</a:t>
            </a:r>
            <a:endParaRPr lang="en-US" sz="11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CB00255-D079-4B56-AB52-60200D96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" y="57120"/>
            <a:ext cx="10515600" cy="608542"/>
          </a:xfrm>
        </p:spPr>
        <p:txBody>
          <a:bodyPr>
            <a:noAutofit/>
          </a:bodyPr>
          <a:lstStyle/>
          <a:p>
            <a:r>
              <a:rPr lang="en-US" sz="2800" dirty="0" err="1"/>
              <a:t>MyPages</a:t>
            </a:r>
            <a:endParaRPr lang="en-SE" sz="2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B9934D-6540-4676-8C44-E131290160AC}"/>
              </a:ext>
            </a:extLst>
          </p:cNvPr>
          <p:cNvCxnSpPr/>
          <p:nvPr/>
        </p:nvCxnSpPr>
        <p:spPr>
          <a:xfrm>
            <a:off x="150528" y="564061"/>
            <a:ext cx="10329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7C111-B398-462D-8D0F-53DC18781A14}"/>
              </a:ext>
            </a:extLst>
          </p:cNvPr>
          <p:cNvSpPr/>
          <p:nvPr/>
        </p:nvSpPr>
        <p:spPr>
          <a:xfrm>
            <a:off x="1143000" y="2259540"/>
            <a:ext cx="9338733" cy="2769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7D77F-5E81-4E55-8BCA-9DD872AE0B47}"/>
              </a:ext>
            </a:extLst>
          </p:cNvPr>
          <p:cNvSpPr txBox="1"/>
          <p:nvPr/>
        </p:nvSpPr>
        <p:spPr>
          <a:xfrm>
            <a:off x="1270000" y="2362198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LV: </a:t>
            </a:r>
            <a:r>
              <a:rPr lang="en-US" dirty="0" err="1"/>
              <a:t>MyBookings</a:t>
            </a:r>
            <a:endParaRPr lang="en-S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8CA64-F919-48A0-BCF4-B45D8AEDE60E}"/>
              </a:ext>
            </a:extLst>
          </p:cNvPr>
          <p:cNvCxnSpPr>
            <a:cxnSpLocks/>
          </p:cNvCxnSpPr>
          <p:nvPr/>
        </p:nvCxnSpPr>
        <p:spPr>
          <a:xfrm>
            <a:off x="1143000" y="3327399"/>
            <a:ext cx="9338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B6C9C0-33A7-44B8-B72E-0EF6C62F45DB}"/>
              </a:ext>
            </a:extLst>
          </p:cNvPr>
          <p:cNvCxnSpPr>
            <a:cxnSpLocks/>
          </p:cNvCxnSpPr>
          <p:nvPr/>
        </p:nvCxnSpPr>
        <p:spPr>
          <a:xfrm>
            <a:off x="1143000" y="4207931"/>
            <a:ext cx="9338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464A9B-1F37-470A-A996-7680951219C6}"/>
              </a:ext>
            </a:extLst>
          </p:cNvPr>
          <p:cNvSpPr/>
          <p:nvPr/>
        </p:nvSpPr>
        <p:spPr>
          <a:xfrm>
            <a:off x="1363133" y="3539066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S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2E3EA-92DB-441C-A7D4-8088CEF540C8}"/>
              </a:ext>
            </a:extLst>
          </p:cNvPr>
          <p:cNvSpPr/>
          <p:nvPr/>
        </p:nvSpPr>
        <p:spPr>
          <a:xfrm>
            <a:off x="2565400" y="3539066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S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4ECFF9-49B5-4CE9-A29B-C5CF6E663084}"/>
              </a:ext>
            </a:extLst>
          </p:cNvPr>
          <p:cNvSpPr/>
          <p:nvPr/>
        </p:nvSpPr>
        <p:spPr>
          <a:xfrm>
            <a:off x="3767667" y="3539066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en-S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C554A1-FD1F-4B58-9EDB-2C0676390C24}"/>
              </a:ext>
            </a:extLst>
          </p:cNvPr>
          <p:cNvSpPr/>
          <p:nvPr/>
        </p:nvSpPr>
        <p:spPr>
          <a:xfrm>
            <a:off x="9393767" y="3539066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S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A6E5D2-3598-4223-BFBD-4B8477A8CDE4}"/>
              </a:ext>
            </a:extLst>
          </p:cNvPr>
          <p:cNvSpPr/>
          <p:nvPr/>
        </p:nvSpPr>
        <p:spPr>
          <a:xfrm>
            <a:off x="1363133" y="4389965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S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92B77C-D930-4233-B2F0-8260C4EF5B5E}"/>
              </a:ext>
            </a:extLst>
          </p:cNvPr>
          <p:cNvSpPr/>
          <p:nvPr/>
        </p:nvSpPr>
        <p:spPr>
          <a:xfrm>
            <a:off x="2565400" y="4389965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S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5BEF32-00C4-415A-A18E-A3884ABF7E6F}"/>
              </a:ext>
            </a:extLst>
          </p:cNvPr>
          <p:cNvSpPr/>
          <p:nvPr/>
        </p:nvSpPr>
        <p:spPr>
          <a:xfrm>
            <a:off x="3767667" y="4389965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en-S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6B34F8-6640-4749-BA93-1A0105A13C17}"/>
              </a:ext>
            </a:extLst>
          </p:cNvPr>
          <p:cNvSpPr/>
          <p:nvPr/>
        </p:nvSpPr>
        <p:spPr>
          <a:xfrm>
            <a:off x="9393767" y="4389965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S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9FD94-EEE1-47A4-B491-0DCD2114A0E7}"/>
              </a:ext>
            </a:extLst>
          </p:cNvPr>
          <p:cNvSpPr/>
          <p:nvPr/>
        </p:nvSpPr>
        <p:spPr>
          <a:xfrm>
            <a:off x="1363133" y="2734730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S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9E9CD6-A413-492E-AA81-FB00635E504A}"/>
              </a:ext>
            </a:extLst>
          </p:cNvPr>
          <p:cNvSpPr/>
          <p:nvPr/>
        </p:nvSpPr>
        <p:spPr>
          <a:xfrm>
            <a:off x="2565400" y="2734730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S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7EF37B-A86C-4177-A017-529EB643DFCD}"/>
              </a:ext>
            </a:extLst>
          </p:cNvPr>
          <p:cNvSpPr/>
          <p:nvPr/>
        </p:nvSpPr>
        <p:spPr>
          <a:xfrm>
            <a:off x="3767667" y="2734730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en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16188B-A74B-4E13-AAB5-4C3F73BC7F34}"/>
              </a:ext>
            </a:extLst>
          </p:cNvPr>
          <p:cNvSpPr/>
          <p:nvPr/>
        </p:nvSpPr>
        <p:spPr>
          <a:xfrm>
            <a:off x="9393767" y="2734730"/>
            <a:ext cx="98213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DBCDF-A310-4665-991B-A032AB90C3B1}"/>
              </a:ext>
            </a:extLst>
          </p:cNvPr>
          <p:cNvSpPr txBox="1"/>
          <p:nvPr/>
        </p:nvSpPr>
        <p:spPr>
          <a:xfrm>
            <a:off x="10564528" y="2731530"/>
            <a:ext cx="1202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*Click row to select and be able to change it</a:t>
            </a:r>
            <a:endParaRPr lang="en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2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355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Brush Script MT</vt:lpstr>
      <vt:lpstr>Calibri</vt:lpstr>
      <vt:lpstr>Calibri Light</vt:lpstr>
      <vt:lpstr>Office Theme</vt:lpstr>
      <vt:lpstr>FirstPage</vt:lpstr>
      <vt:lpstr>PowerPoint Presentation</vt:lpstr>
      <vt:lpstr>SelectedLiving</vt:lpstr>
      <vt:lpstr>RegisterAccount</vt:lpstr>
      <vt:lpstr>Login</vt:lpstr>
      <vt:lpstr>MyPages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Ollhage</dc:creator>
  <cp:lastModifiedBy>Mikael Ollhage</cp:lastModifiedBy>
  <cp:revision>27</cp:revision>
  <dcterms:created xsi:type="dcterms:W3CDTF">2020-09-08T12:24:09Z</dcterms:created>
  <dcterms:modified xsi:type="dcterms:W3CDTF">2020-09-14T13:40:40Z</dcterms:modified>
</cp:coreProperties>
</file>