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WYm3se3Dx5mPvLfbaiGPEi3gb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Johnny</a:t>
            </a:r>
            <a:endParaRPr/>
          </a:p>
        </p:txBody>
      </p:sp>
      <p:sp>
        <p:nvSpPr>
          <p:cNvPr id="96" name="Google Shape;9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Nebbe</a:t>
            </a:r>
            <a:endParaRPr/>
          </a:p>
        </p:txBody>
      </p:sp>
      <p:sp>
        <p:nvSpPr>
          <p:cNvPr id="165" name="Google Shape;165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Julia</a:t>
            </a:r>
            <a:endParaRPr/>
          </a:p>
        </p:txBody>
      </p:sp>
      <p:sp>
        <p:nvSpPr>
          <p:cNvPr id="175" name="Google Shape;17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Julia</a:t>
            </a:r>
            <a:endParaRPr/>
          </a:p>
        </p:txBody>
      </p:sp>
      <p:sp>
        <p:nvSpPr>
          <p:cNvPr id="187" name="Google Shape;18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Julia</a:t>
            </a:r>
            <a:endParaRPr/>
          </a:p>
        </p:txBody>
      </p:sp>
      <p:sp>
        <p:nvSpPr>
          <p:cNvPr id="199" name="Google Shape;199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Johnny</a:t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Johnny</a:t>
            </a:r>
            <a:endParaRPr/>
          </a:p>
        </p:txBody>
      </p:sp>
      <p:sp>
        <p:nvSpPr>
          <p:cNvPr id="110" name="Google Shape;11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Johnny</a:t>
            </a:r>
            <a:endParaRPr/>
          </a:p>
        </p:txBody>
      </p:sp>
      <p:sp>
        <p:nvSpPr>
          <p:cNvPr id="117" name="Google Shape;11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Micke</a:t>
            </a:r>
            <a:endParaRPr/>
          </a:p>
        </p:txBody>
      </p:sp>
      <p:sp>
        <p:nvSpPr>
          <p:cNvPr id="124" name="Google Shape;12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Micke</a:t>
            </a:r>
            <a:endParaRPr/>
          </a:p>
        </p:txBody>
      </p:sp>
      <p:sp>
        <p:nvSpPr>
          <p:cNvPr id="131" name="Google Shape;13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Micke</a:t>
            </a:r>
            <a:endParaRPr/>
          </a:p>
        </p:txBody>
      </p:sp>
      <p:sp>
        <p:nvSpPr>
          <p:cNvPr id="138" name="Google Shape;13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b1f897fd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b1f897fd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9b1f897fd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Nebbe</a:t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9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9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1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19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" type="body"/>
          </p:nvPr>
        </p:nvSpPr>
        <p:spPr>
          <a:xfrm rot="5400000">
            <a:off x="3872484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29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1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1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2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3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3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8" name="Google Shape;68;p26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anchorCtr="0" anchor="t" bIns="45700" lIns="457200" spcFirstLastPara="1" rIns="45700" wrap="square" tIns="3657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wentieth Century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5" name="Google Shape;75;p27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9" name="Google Shape;79;p27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8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en-US" sz="4400"/>
              <a:t>ÄMNESÖVERGRIPANDE PROJEKT FORTS. – GRUPP3</a:t>
            </a:r>
            <a:endParaRPr sz="4400"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Johnny Krook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US"/>
              <a:t>Julia Sahlin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US"/>
              <a:t>Mikael Ollhage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US"/>
              <a:t>Nebojsa Dacevic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VAD ÄR VI MEST STOLTA ÖVER</a:t>
            </a:r>
            <a:endParaRPr/>
          </a:p>
        </p:txBody>
      </p:sp>
      <p:pic>
        <p:nvPicPr>
          <p:cNvPr id="168" name="Google Shape;16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00" y="2352450"/>
            <a:ext cx="4336925" cy="412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1"/>
          <p:cNvSpPr txBox="1"/>
          <p:nvPr/>
        </p:nvSpPr>
        <p:spPr>
          <a:xfrm>
            <a:off x="610600" y="1829550"/>
            <a:ext cx="29430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Specifikt</a:t>
            </a:r>
            <a:endParaRPr sz="2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6269800" y="1829550"/>
            <a:ext cx="29430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Generellt</a:t>
            </a:r>
            <a:endParaRPr sz="2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1" name="Google Shape;171;p11"/>
          <p:cNvSpPr txBox="1"/>
          <p:nvPr>
            <p:ph idx="1" type="body"/>
          </p:nvPr>
        </p:nvSpPr>
        <p:spPr>
          <a:xfrm>
            <a:off x="6269799" y="2339275"/>
            <a:ext cx="5671800" cy="4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143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800"/>
              <a:t> Inga större problem uppkomna</a:t>
            </a:r>
            <a:endParaRPr sz="1800"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37159" lvl="2" marL="44805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🢝"/>
            </a:pPr>
            <a:r>
              <a:rPr lang="en-US" sz="1800"/>
              <a:t>  De problem som uppstått har lösts snabbt tillsammans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>
                <a:solidFill>
                  <a:srgbClr val="000000"/>
                </a:solidFill>
              </a:rPr>
              <a:t>PLANERING OCH UTFALL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8" name="Google Shape;178;p15"/>
          <p:cNvSpPr txBox="1"/>
          <p:nvPr/>
        </p:nvSpPr>
        <p:spPr>
          <a:xfrm>
            <a:off x="4052300" y="2209724"/>
            <a:ext cx="117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Sprint 1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7120229" y="2209724"/>
            <a:ext cx="117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Sprint 2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0" name="Google Shape;1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075" y="4065650"/>
            <a:ext cx="2795525" cy="22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2075" y="2553075"/>
            <a:ext cx="2795479" cy="136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4401" y="2553076"/>
            <a:ext cx="2795475" cy="135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4400" y="4065649"/>
            <a:ext cx="2936990" cy="22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VAD GICK BRA, VAD KUNDE GÅTT BÄTTRE?</a:t>
            </a:r>
            <a:endParaRPr/>
          </a:p>
        </p:txBody>
      </p:sp>
      <p:sp>
        <p:nvSpPr>
          <p:cNvPr id="190" name="Google Shape;190;p10"/>
          <p:cNvSpPr txBox="1"/>
          <p:nvPr>
            <p:ph idx="1" type="body"/>
          </p:nvPr>
        </p:nvSpPr>
        <p:spPr>
          <a:xfrm>
            <a:off x="1024128" y="2546496"/>
            <a:ext cx="4427103" cy="4148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⮚"/>
            </a:pPr>
            <a:r>
              <a:rPr lang="en-US"/>
              <a:t> Övergripande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 Samarbetet 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 Planeringen &amp; omplaneringen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⮚"/>
            </a:pPr>
            <a:r>
              <a:rPr lang="en-US"/>
              <a:t> Tekniskt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 Online databas (GearHost)</a:t>
            </a:r>
            <a:endParaRPr/>
          </a:p>
          <a:p>
            <a:pPr indent="-1371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 Alla tekniska ambitioner har införlivats</a:t>
            </a:r>
            <a:endParaRPr/>
          </a:p>
        </p:txBody>
      </p:sp>
      <p:sp>
        <p:nvSpPr>
          <p:cNvPr id="191" name="Google Shape;191;p10"/>
          <p:cNvSpPr txBox="1"/>
          <p:nvPr/>
        </p:nvSpPr>
        <p:spPr>
          <a:xfrm>
            <a:off x="1575933" y="2084830"/>
            <a:ext cx="16617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---- Bra ----</a:t>
            </a:r>
            <a:endParaRPr b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7121768" y="2084830"/>
            <a:ext cx="37982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---- Kunde gått bättre ----</a:t>
            </a:r>
            <a:endParaRPr b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7151075" y="2317897"/>
            <a:ext cx="4964700" cy="14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397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⮚"/>
            </a:pPr>
            <a:r>
              <a:rPr b="0" lang="en-US" sz="22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 hade haft bättre övergripande koll om vi hade uppdaterat alla beskrivande dokumentation löpande (ex databasdiagram)</a:t>
            </a:r>
            <a:endParaRPr/>
          </a:p>
        </p:txBody>
      </p:sp>
      <p:sp>
        <p:nvSpPr>
          <p:cNvPr id="194" name="Google Shape;194;p10"/>
          <p:cNvSpPr txBox="1"/>
          <p:nvPr/>
        </p:nvSpPr>
        <p:spPr>
          <a:xfrm>
            <a:off x="7151068" y="4189155"/>
            <a:ext cx="37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---- Generella lärdomar ----</a:t>
            </a:r>
            <a:endParaRPr b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7151075" y="4418351"/>
            <a:ext cx="4964700" cy="18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397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⮚"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Gherkins </a:t>
            </a: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 en väldigt bra utgångspunkt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397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⮚"/>
            </a:pP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Kraftfullt att jobba agilt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FRÅGOR</a:t>
            </a:r>
            <a:endParaRPr/>
          </a:p>
        </p:txBody>
      </p:sp>
      <p:pic>
        <p:nvPicPr>
          <p:cNvPr id="202" name="Google Shape;2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608" y="1865376"/>
            <a:ext cx="3429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1024128" y="1849120"/>
            <a:ext cx="10791952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29222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35"/>
              <a:buFont typeface="Noto Sans Symbols"/>
              <a:buChar char="⮚"/>
            </a:pPr>
            <a:r>
              <a:rPr lang="en-US" sz="2035"/>
              <a:t> Diagram</a:t>
            </a:r>
            <a:endParaRPr/>
          </a:p>
          <a:p>
            <a:pPr indent="-137160" lvl="1" marL="265176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665"/>
              <a:buFont typeface="Noto Sans Symbols"/>
              <a:buChar char="⮚"/>
            </a:pPr>
            <a:r>
              <a:rPr lang="en-US" sz="1665"/>
              <a:t> Klass – Klient</a:t>
            </a:r>
            <a:endParaRPr sz="1665"/>
          </a:p>
          <a:p>
            <a:pPr indent="-137160" lvl="1" marL="265176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65"/>
              <a:buFont typeface="Noto Sans Symbols"/>
              <a:buChar char="⮚"/>
            </a:pPr>
            <a:r>
              <a:rPr lang="en-US" sz="1665"/>
              <a:t> Klass – API</a:t>
            </a:r>
            <a:endParaRPr/>
          </a:p>
          <a:p>
            <a:pPr indent="-137159" lvl="1" marL="265176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65"/>
              <a:buFont typeface="Noto Sans Symbols"/>
              <a:buChar char="⮚"/>
            </a:pPr>
            <a:r>
              <a:rPr lang="en-US" sz="1665"/>
              <a:t> Databas</a:t>
            </a:r>
            <a:endParaRPr sz="1665"/>
          </a:p>
          <a:p>
            <a:pPr indent="-129222" lvl="0" marL="9144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2035"/>
              <a:buFont typeface="Noto Sans Symbols"/>
              <a:buChar char="⮚"/>
            </a:pPr>
            <a:r>
              <a:rPr lang="en-US" sz="2035"/>
              <a:t> Arbetsförfarande</a:t>
            </a:r>
            <a:endParaRPr sz="1665"/>
          </a:p>
          <a:p>
            <a:pPr indent="-129222" lvl="0" marL="9144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2035"/>
              <a:buFont typeface="Noto Sans Symbols"/>
              <a:buChar char="⮚"/>
            </a:pPr>
            <a:r>
              <a:rPr lang="en-US" sz="2035"/>
              <a:t> Demo</a:t>
            </a:r>
            <a:endParaRPr/>
          </a:p>
          <a:p>
            <a:pPr indent="-129222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35"/>
              <a:buFont typeface="Noto Sans Symbols"/>
              <a:buChar char="⮚"/>
            </a:pPr>
            <a:r>
              <a:rPr lang="en-US" sz="2035"/>
              <a:t> </a:t>
            </a:r>
            <a:r>
              <a:rPr lang="en-US" sz="2035"/>
              <a:t>Vad är vi mest stolta över?</a:t>
            </a:r>
            <a:endParaRPr sz="2035"/>
          </a:p>
          <a:p>
            <a:pPr indent="-129222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35"/>
              <a:buChar char="⮚"/>
            </a:pPr>
            <a:r>
              <a:rPr lang="en-US" sz="2035"/>
              <a:t> </a:t>
            </a:r>
            <a:r>
              <a:rPr lang="en-US" sz="2035"/>
              <a:t>Vad gick bra, vad kunde gått bättre?</a:t>
            </a:r>
            <a:endParaRPr sz="2035"/>
          </a:p>
          <a:p>
            <a:pPr indent="-129222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35"/>
              <a:buFont typeface="Noto Sans Symbols"/>
              <a:buChar char="⮚"/>
            </a:pPr>
            <a:r>
              <a:rPr lang="en-US" sz="2035"/>
              <a:t> Planering och utfall</a:t>
            </a:r>
            <a:endParaRPr sz="2035"/>
          </a:p>
          <a:p>
            <a:pPr indent="-129222" lvl="0" marL="9144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2035"/>
              <a:buChar char="⮚"/>
            </a:pPr>
            <a:r>
              <a:rPr lang="en-US" sz="2035"/>
              <a:t> Lärdomar</a:t>
            </a:r>
            <a:endParaRPr sz="2035"/>
          </a:p>
          <a:p>
            <a:pPr indent="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35"/>
              <a:buFont typeface="Noto Sans Symbols"/>
              <a:buNone/>
            </a:pPr>
            <a:r>
              <a:t/>
            </a:r>
            <a:endParaRPr sz="203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CLASS DIAGRAM – CLIENT (GAMMAL)</a:t>
            </a:r>
            <a:endParaRPr/>
          </a:p>
        </p:txBody>
      </p:sp>
      <p:pic>
        <p:nvPicPr>
          <p:cNvPr id="113" name="Google Shape;11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288" y="2084832"/>
            <a:ext cx="8559751" cy="4468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125" y="1821800"/>
            <a:ext cx="9544823" cy="48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CLASS DIAGRAM – CLIENT (SLUTLIG)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CLASS DIAGRAM – API (GAMMAL)</a:t>
            </a:r>
            <a:endParaRPr/>
          </a:p>
        </p:txBody>
      </p:sp>
      <p:pic>
        <p:nvPicPr>
          <p:cNvPr id="127" name="Google Shape;12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213" y="1924282"/>
            <a:ext cx="6969891" cy="4468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CLASS DIAGRAM – API (SLUTLIG)</a:t>
            </a:r>
            <a:endParaRPr/>
          </a:p>
        </p:txBody>
      </p:sp>
      <p:pic>
        <p:nvPicPr>
          <p:cNvPr id="134" name="Google Shape;13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445" y="2207207"/>
            <a:ext cx="8457654" cy="4351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DATABASDIAGRAM</a:t>
            </a:r>
            <a:endParaRPr/>
          </a:p>
        </p:txBody>
      </p:sp>
      <p:pic>
        <p:nvPicPr>
          <p:cNvPr id="141" name="Google Shape;14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188" y="1942157"/>
            <a:ext cx="9011624" cy="446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425950" y="5561900"/>
            <a:ext cx="661675" cy="1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b1f897fd9_0_0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Arbetsförfarande</a:t>
            </a:r>
            <a:endParaRPr/>
          </a:p>
        </p:txBody>
      </p:sp>
      <p:sp>
        <p:nvSpPr>
          <p:cNvPr id="149" name="Google Shape;149;g9b1f897fd9_0_0"/>
          <p:cNvSpPr txBox="1"/>
          <p:nvPr>
            <p:ph idx="1" type="body"/>
          </p:nvPr>
        </p:nvSpPr>
        <p:spPr>
          <a:xfrm>
            <a:off x="262125" y="1849125"/>
            <a:ext cx="5064900" cy="19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29222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35"/>
              <a:buFont typeface="Noto Sans Symbols"/>
              <a:buChar char="⮚"/>
            </a:pPr>
            <a:r>
              <a:rPr lang="en-US" sz="2035"/>
              <a:t> Gherkins</a:t>
            </a:r>
            <a:endParaRPr/>
          </a:p>
          <a:p>
            <a:pPr indent="-129222" lvl="0" marL="9144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2035"/>
              <a:buFont typeface="Noto Sans Symbols"/>
              <a:buChar char="⮚"/>
            </a:pPr>
            <a:r>
              <a:rPr lang="en-US" sz="2035"/>
              <a:t> “Feature to Tasks”</a:t>
            </a:r>
            <a:endParaRPr sz="2035"/>
          </a:p>
          <a:p>
            <a:pPr indent="-129222" lvl="0" marL="9144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2035"/>
              <a:buChar char="⮚"/>
            </a:pPr>
            <a:r>
              <a:rPr lang="en-US" sz="2035"/>
              <a:t> Planning Poker</a:t>
            </a:r>
            <a:endParaRPr sz="2035"/>
          </a:p>
          <a:p>
            <a:pPr indent="-129222" lvl="0" marL="9144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2035"/>
              <a:buChar char="⮚"/>
            </a:pPr>
            <a:r>
              <a:rPr lang="en-US" sz="2035"/>
              <a:t> Rangordna Features, och sen rangordna tasks</a:t>
            </a:r>
            <a:endParaRPr sz="2035"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35"/>
              <a:buFont typeface="Noto Sans Symbols"/>
              <a:buNone/>
            </a:pPr>
            <a:r>
              <a:t/>
            </a:r>
            <a:endParaRPr sz="2035"/>
          </a:p>
        </p:txBody>
      </p:sp>
      <p:pic>
        <p:nvPicPr>
          <p:cNvPr id="150" name="Google Shape;150;g9b1f897fd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025" y="3809025"/>
            <a:ext cx="7254602" cy="27441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g9b1f897fd9_0_0"/>
          <p:cNvCxnSpPr/>
          <p:nvPr/>
        </p:nvCxnSpPr>
        <p:spPr>
          <a:xfrm>
            <a:off x="2104625" y="4197764"/>
            <a:ext cx="581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g9b1f897fd9_0_0"/>
          <p:cNvCxnSpPr/>
          <p:nvPr/>
        </p:nvCxnSpPr>
        <p:spPr>
          <a:xfrm>
            <a:off x="2105022" y="4296516"/>
            <a:ext cx="581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g9b1f897fd9_0_0"/>
          <p:cNvCxnSpPr/>
          <p:nvPr/>
        </p:nvCxnSpPr>
        <p:spPr>
          <a:xfrm>
            <a:off x="2105420" y="4404210"/>
            <a:ext cx="581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g9b1f897fd9_0_0"/>
          <p:cNvCxnSpPr/>
          <p:nvPr/>
        </p:nvCxnSpPr>
        <p:spPr>
          <a:xfrm>
            <a:off x="2105817" y="4511903"/>
            <a:ext cx="581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g9b1f897fd9_0_0"/>
          <p:cNvCxnSpPr/>
          <p:nvPr/>
        </p:nvCxnSpPr>
        <p:spPr>
          <a:xfrm>
            <a:off x="2105817" y="4610655"/>
            <a:ext cx="581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DEMO</a:t>
            </a:r>
            <a:endParaRPr/>
          </a:p>
        </p:txBody>
      </p:sp>
      <p:pic>
        <p:nvPicPr>
          <p:cNvPr id="161" name="Google Shape;16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7232"/>
            <a:ext cx="11887199" cy="2051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2020-05-04T12:33:26Z</dcterms:created>
  <dc:creator>Mikael Ollhage</dc:creator>
</cp:coreProperties>
</file>