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97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38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88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38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78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19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49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811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3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9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9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1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5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7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7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6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FC258-C9A3-4A89-8082-4A149EC5A0D5}" type="datetimeFigureOut">
              <a:rPr lang="hu-HU" smtClean="0"/>
              <a:t>2023. 02. 03.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8E9813-9A14-4CD4-A55C-C0E3EB064B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2911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avid17/ProjectNDK" TargetMode="External"/><Relationship Id="rId2" Type="http://schemas.openxmlformats.org/officeDocument/2006/relationships/hyperlink" Target="https://pixabay.com/hu/images/search/aut%C3%B3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ercedes-benz.hu/passengercars.html?group=all&amp;subgroup=see-all&amp;view=BODYTYP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19694"/>
          </a:xfrm>
        </p:spPr>
        <p:txBody>
          <a:bodyPr/>
          <a:lstStyle/>
          <a:p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Hasznos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hobbik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398326" y="4360026"/>
            <a:ext cx="3644049" cy="190500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Czakó Nikolasz, </a:t>
            </a:r>
            <a:endParaRPr lang="hu-H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Nagy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Krisztián, </a:t>
            </a:r>
            <a:endParaRPr lang="hu-H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Nagy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Dávid </a:t>
            </a:r>
          </a:p>
        </p:txBody>
      </p:sp>
    </p:spTree>
    <p:extLst>
      <p:ext uri="{BB962C8B-B14F-4D97-AF65-F5344CB8AC3E}">
        <p14:creationId xmlns:p14="http://schemas.microsoft.com/office/powerpoint/2010/main" val="413192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483927" y="1571106"/>
            <a:ext cx="4497186" cy="4472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90547" y="2086495"/>
            <a:ext cx="3549120" cy="540327"/>
          </a:xfrm>
        </p:spPr>
        <p:txBody>
          <a:bodyPr>
            <a:noAutofit/>
          </a:bodyPr>
          <a:lstStyle/>
          <a:p>
            <a:r>
              <a:rPr lang="hu-HU" sz="2800" b="1" dirty="0"/>
              <a:t>Feladat kiosztás: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030" y="1654233"/>
            <a:ext cx="4266017" cy="4266017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598613" y="2460567"/>
            <a:ext cx="3904412" cy="2485505"/>
          </a:xfrm>
        </p:spPr>
        <p:txBody>
          <a:bodyPr/>
          <a:lstStyle/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Czakó Nikolasz : HTML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Nagy Krisztián: 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CSS, HTML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Nagy Dávid: 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HTML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266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3193"/>
          </a:xfrm>
        </p:spPr>
        <p:txBody>
          <a:bodyPr/>
          <a:lstStyle/>
          <a:p>
            <a:pPr algn="ctr"/>
            <a:r>
              <a:rPr lang="hu-HU" b="1" dirty="0" smtClean="0"/>
              <a:t>Források, alkalmazások</a:t>
            </a:r>
            <a:endParaRPr lang="hu-HU" b="1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29281" y="2378869"/>
            <a:ext cx="4588931" cy="576262"/>
          </a:xfrm>
        </p:spPr>
        <p:txBody>
          <a:bodyPr/>
          <a:lstStyle/>
          <a:p>
            <a:pPr algn="ctr"/>
            <a:r>
              <a:rPr lang="hu-HU" b="1" dirty="0" smtClean="0"/>
              <a:t>források</a:t>
            </a:r>
            <a:endParaRPr lang="hu-HU" b="1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://pixabay.com/hu/images/search/aut%C3%B3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github.com/NDavid17/ProjectNDK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www.mercedes-benz.hu/passengercars.html?group=all&amp;subgroup=see-all&amp;view=BODYTYPE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43131" y="2378869"/>
            <a:ext cx="4604280" cy="576262"/>
          </a:xfrm>
        </p:spPr>
        <p:txBody>
          <a:bodyPr/>
          <a:lstStyle/>
          <a:p>
            <a:pPr algn="ctr"/>
            <a:r>
              <a:rPr lang="hu-HU" b="1" dirty="0" smtClean="0"/>
              <a:t>alkalmazások</a:t>
            </a:r>
            <a:endParaRPr lang="hu-HU" b="1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-VISUAL STUDIO CODE</a:t>
            </a:r>
          </a:p>
          <a:p>
            <a:pPr marL="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-POWER POINT</a:t>
            </a:r>
          </a:p>
          <a:p>
            <a:pPr marL="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-GITHUB</a:t>
            </a:r>
          </a:p>
          <a:p>
            <a:pPr marL="0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-JEGYZETTÖMB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71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007"/>
          </a:xfrm>
        </p:spPr>
        <p:txBody>
          <a:bodyPr/>
          <a:lstStyle/>
          <a:p>
            <a:pPr algn="ctr"/>
            <a:r>
              <a:rPr lang="hu-HU" b="1" dirty="0"/>
              <a:t>Tervezés és </a:t>
            </a:r>
            <a:r>
              <a:rPr lang="hu-HU" b="1" dirty="0" smtClean="0"/>
              <a:t> Valóság</a:t>
            </a:r>
            <a:endParaRPr lang="hu-HU" b="1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29281" y="1953492"/>
            <a:ext cx="4588931" cy="631767"/>
          </a:xfrm>
        </p:spPr>
        <p:txBody>
          <a:bodyPr/>
          <a:lstStyle/>
          <a:p>
            <a:pPr algn="ctr"/>
            <a:r>
              <a:rPr lang="hu-HU" b="1" dirty="0" smtClean="0"/>
              <a:t>tervezés</a:t>
            </a:r>
            <a:endParaRPr lang="hu-HU" b="1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2" y="2944006"/>
            <a:ext cx="4876800" cy="254793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JAVASCRIPT, CSS legyen benne</a:t>
            </a:r>
          </a:p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 munka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/munka megosztás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Téma kiválasztása és sikere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43131" y="2008997"/>
            <a:ext cx="4604280" cy="576262"/>
          </a:xfrm>
        </p:spPr>
        <p:txBody>
          <a:bodyPr/>
          <a:lstStyle/>
          <a:p>
            <a:pPr algn="ctr"/>
            <a:r>
              <a:rPr lang="hu-HU" b="1" dirty="0" smtClean="0"/>
              <a:t>valóság</a:t>
            </a:r>
            <a:endParaRPr lang="hu-HU" b="1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0610" y="2956649"/>
            <a:ext cx="4876801" cy="254793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benne: JAVASCRIPT, CSS, HTML</a:t>
            </a:r>
          </a:p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githubra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sikeresen feltöltöttük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 is sikerült bár nem volt a lég egyszerűbb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Téma megvalósítása sikeres volt</a:t>
            </a:r>
          </a:p>
        </p:txBody>
      </p:sp>
    </p:spTree>
    <p:extLst>
      <p:ext uri="{BB962C8B-B14F-4D97-AF65-F5344CB8AC3E}">
        <p14:creationId xmlns:p14="http://schemas.microsoft.com/office/powerpoint/2010/main" val="209400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625243" y="1485899"/>
            <a:ext cx="4197927" cy="416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0" y="1808018"/>
            <a:ext cx="3549121" cy="586047"/>
          </a:xfrm>
        </p:spPr>
        <p:txBody>
          <a:bodyPr>
            <a:noAutofit/>
          </a:bodyPr>
          <a:lstStyle/>
          <a:p>
            <a:pPr algn="ctr"/>
            <a:r>
              <a:rPr lang="hu-HU" sz="3600" b="1" dirty="0" err="1" smtClean="0"/>
              <a:t>Github</a:t>
            </a:r>
            <a:endParaRPr lang="hu-HU" sz="3600" b="1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118" y="1600200"/>
            <a:ext cx="3947362" cy="3947362"/>
          </a:xfrm>
          <a:prstGeom prst="rect">
            <a:avLst/>
          </a:prstGeom>
        </p:spPr>
      </p:pic>
      <p:sp>
        <p:nvSpPr>
          <p:cNvPr id="7" name="Szöveg helye 6"/>
          <p:cNvSpPr>
            <a:spLocks noGrp="1"/>
          </p:cNvSpPr>
          <p:nvPr>
            <p:ph type="body" sz="half" idx="2"/>
          </p:nvPr>
        </p:nvSpPr>
        <p:spPr>
          <a:xfrm>
            <a:off x="1141411" y="2539539"/>
            <a:ext cx="3549121" cy="31131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</a:t>
            </a:r>
            <a:r>
              <a:rPr lang="hu-HU" sz="1800" dirty="0" smtClean="0"/>
              <a:t>de kellet feltölteni a weblap készítés folyamatát, és ezt nagy </a:t>
            </a:r>
            <a:r>
              <a:rPr lang="hu-HU" sz="1800" dirty="0" err="1" smtClean="0"/>
              <a:t>dávid</a:t>
            </a:r>
            <a:r>
              <a:rPr lang="hu-HU" sz="1800" dirty="0" smtClean="0"/>
              <a:t> vitte véghez.</a:t>
            </a:r>
          </a:p>
          <a:p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segítségével szoftverfejlesztési verziókövetés-szolgáltatást nyújt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1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6722" y="2147455"/>
            <a:ext cx="9905998" cy="1905000"/>
          </a:xfrm>
        </p:spPr>
        <p:txBody>
          <a:bodyPr/>
          <a:lstStyle/>
          <a:p>
            <a:pPr algn="ctr"/>
            <a:r>
              <a:rPr lang="hu-HU" b="1" dirty="0" smtClean="0"/>
              <a:t>Köszönjük a figyelmet!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91327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Szita</Template>
  <TotalTime>24</TotalTime>
  <Words>125</Words>
  <Application>Microsoft Office PowerPoint</Application>
  <PresentationFormat>Szélesvásznú</PresentationFormat>
  <Paragraphs>36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Szita</vt:lpstr>
      <vt:lpstr>Hasznos  hobbik</vt:lpstr>
      <vt:lpstr>Feladat kiosztás:</vt:lpstr>
      <vt:lpstr>Források, alkalmazások</vt:lpstr>
      <vt:lpstr>Tervezés és  Valóság</vt:lpstr>
      <vt:lpstr>Github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Hasznos  hobbik</dc:title>
  <dc:creator>tanar</dc:creator>
  <cp:lastModifiedBy>tanar</cp:lastModifiedBy>
  <cp:revision>3</cp:revision>
  <dcterms:created xsi:type="dcterms:W3CDTF">2023-02-03T08:11:48Z</dcterms:created>
  <dcterms:modified xsi:type="dcterms:W3CDTF">2023-02-03T08:36:40Z</dcterms:modified>
</cp:coreProperties>
</file>