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0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5550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9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826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96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593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399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1216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35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027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02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10/21/2024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936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Visualizing and Classifying Pipeline Incidents in Canada (2008 – 2024)</a:t>
            </a:r>
          </a:p>
        </p:txBody>
      </p:sp>
      <p:pic>
        <p:nvPicPr>
          <p:cNvPr id="7" name="Picture 6">
            <a:extLst>
              <a:ext uri="{FF2B5EF4-FFF2-40B4-BE49-F238E27FC236}">
                <a16:creationId xmlns:a16="http://schemas.microsoft.com/office/drawing/2014/main" id="{896375A1-8B77-95A9-9877-BB80AF0C22E9}"/>
              </a:ext>
            </a:extLst>
          </p:cNvPr>
          <p:cNvPicPr>
            <a:picLocks noChangeAspect="1"/>
          </p:cNvPicPr>
          <p:nvPr/>
        </p:nvPicPr>
        <p:blipFill>
          <a:blip r:embed="rId2"/>
          <a:stretch>
            <a:fillRect/>
          </a:stretch>
        </p:blipFill>
        <p:spPr>
          <a:xfrm>
            <a:off x="1492967" y="0"/>
            <a:ext cx="6392504" cy="45151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Pipeline incidents present significant risks to both the environment and public safety. Understanding the root causes and classifying these incidents will aid in predicting potential future incidents, contributing to improved safety standards and damage prevention. Leveraging machine learning and data visualization techniques can provide actionable insights into incident causes, types, and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The dataset contains detailed information on pipeline incidents from 2008 to the present, with over 1,800 rows and 102 columns. The data includes key features such as location, incident type, and cause.</a:t>
            </a:r>
          </a:p>
          <a:p>
            <a:endParaRPr/>
          </a:p>
          <a:p>
            <a:r>
              <a:t>Dataset Source: Canada Energy Regulator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lstStyle/>
          <a:p>
            <a:r>
              <a:rPr dirty="0"/>
              <a:t>1. Develop a comprehensive data analysis and machine learning pipeline to classify pipeline incidents</a:t>
            </a:r>
            <a:r>
              <a:rPr lang="en-US" dirty="0"/>
              <a:t> Emergency Level</a:t>
            </a:r>
            <a:r>
              <a:rPr dirty="0"/>
              <a:t>.</a:t>
            </a:r>
          </a:p>
          <a:p>
            <a:r>
              <a:rPr dirty="0"/>
              <a:t>2. Visualize incident causes, types, and trends to identify patterns and high-risk factors.</a:t>
            </a:r>
          </a:p>
          <a:p>
            <a:r>
              <a:rPr dirty="0"/>
              <a:t>3. Aid in predicting future incidents to improve safety standards and damage prevention efforts.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4F789-E959-6254-B047-A66799667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EA4D3-1B15-8F1D-503F-53D1E99F3F4F}"/>
              </a:ext>
            </a:extLst>
          </p:cNvPr>
          <p:cNvSpPr>
            <a:spLocks noGrp="1"/>
          </p:cNvSpPr>
          <p:nvPr>
            <p:ph type="title"/>
          </p:nvPr>
        </p:nvSpPr>
        <p:spPr/>
        <p:txBody>
          <a:bodyPr/>
          <a:lstStyle/>
          <a:p>
            <a:r>
              <a:rPr lang="en-US" dirty="0"/>
              <a:t>ETL</a:t>
            </a:r>
            <a:endParaRPr dirty="0"/>
          </a:p>
        </p:txBody>
      </p:sp>
      <p:sp>
        <p:nvSpPr>
          <p:cNvPr id="3" name="Content Placeholder 2">
            <a:extLst>
              <a:ext uri="{FF2B5EF4-FFF2-40B4-BE49-F238E27FC236}">
                <a16:creationId xmlns:a16="http://schemas.microsoft.com/office/drawing/2014/main" id="{2AF93753-6372-D373-618E-6BE22C397996}"/>
              </a:ext>
            </a:extLst>
          </p:cNvPr>
          <p:cNvSpPr>
            <a:spLocks noGrp="1"/>
          </p:cNvSpPr>
          <p:nvPr>
            <p:ph idx="1"/>
          </p:nvPr>
        </p:nvSpPr>
        <p:spPr/>
        <p:txBody>
          <a:bodyPr/>
          <a:lstStyle/>
          <a:p>
            <a:r>
              <a:rPr dirty="0"/>
              <a:t>1</a:t>
            </a:r>
            <a:r>
              <a:rPr lang="en-US" dirty="0"/>
              <a:t>. Dropped columns with more than 60% nulls</a:t>
            </a:r>
          </a:p>
          <a:p>
            <a:r>
              <a:rPr lang="en-US" dirty="0"/>
              <a:t>2. Rename columns to have shorter names</a:t>
            </a:r>
          </a:p>
          <a:p>
            <a:r>
              <a:rPr lang="en-US" dirty="0"/>
              <a:t>3. Columns with multiple options where made ATOMIC using precedence order derived from frequency (likely introduced bias)</a:t>
            </a:r>
          </a:p>
          <a:p>
            <a:r>
              <a:rPr lang="en-US" dirty="0"/>
              <a:t>4. Exported the pd data frame into a csv file that was used in machine learning and predictive model.</a:t>
            </a:r>
            <a:endParaRPr dirty="0"/>
          </a:p>
        </p:txBody>
      </p:sp>
    </p:spTree>
    <p:extLst>
      <p:ext uri="{BB962C8B-B14F-4D97-AF65-F5344CB8AC3E}">
        <p14:creationId xmlns:p14="http://schemas.microsoft.com/office/powerpoint/2010/main" val="2305955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Insights</a:t>
            </a:r>
          </a:p>
        </p:txBody>
      </p:sp>
      <p:sp>
        <p:nvSpPr>
          <p:cNvPr id="3" name="Content Placeholder 2"/>
          <p:cNvSpPr>
            <a:spLocks noGrp="1"/>
          </p:cNvSpPr>
          <p:nvPr>
            <p:ph idx="1"/>
          </p:nvPr>
        </p:nvSpPr>
        <p:spPr/>
        <p:txBody>
          <a:bodyPr/>
          <a:lstStyle/>
          <a:p>
            <a:r>
              <a:rPr dirty="0"/>
              <a:t>Initial analysis reveals several key insights regarding the nature and frequency of incidents:</a:t>
            </a:r>
          </a:p>
          <a:p>
            <a:r>
              <a:rPr dirty="0"/>
              <a:t>- The majority of incidents are concentrated in </a:t>
            </a:r>
            <a:r>
              <a:rPr lang="en-US" dirty="0"/>
              <a:t>the western provinces specifically Alberta</a:t>
            </a:r>
            <a:r>
              <a:rPr dirty="0"/>
              <a:t>.</a:t>
            </a:r>
          </a:p>
          <a:p>
            <a:r>
              <a:rPr dirty="0"/>
              <a:t>- Equipment failure and human error are significant contributing factors.</a:t>
            </a:r>
          </a:p>
          <a:p>
            <a:r>
              <a:rPr dirty="0"/>
              <a:t>- Machine learning techniques can classify incidents with a high degree of accuracy.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highlights the importance of data-driven approaches to pipeline safety. Future work will focus on refining the model and incorporating additional data for improved predictive capabilities.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TotalTime>
  <Words>314</Words>
  <Application>Microsoft Office PowerPoint</Application>
  <PresentationFormat>On-screen Show (4:3)</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Visualizing and Classifying Pipeline Incidents in Canada (2008 – 2024)</vt:lpstr>
      <vt:lpstr>Introduction</vt:lpstr>
      <vt:lpstr>Dataset Overview</vt:lpstr>
      <vt:lpstr>Project Objectives</vt:lpstr>
      <vt:lpstr>ETL</vt:lpstr>
      <vt:lpstr>Key 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nteza deogratius</cp:lastModifiedBy>
  <cp:revision>2</cp:revision>
  <dcterms:created xsi:type="dcterms:W3CDTF">2013-01-27T09:14:16Z</dcterms:created>
  <dcterms:modified xsi:type="dcterms:W3CDTF">2024-10-22T01:34:11Z</dcterms:modified>
  <cp:category/>
</cp:coreProperties>
</file>