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3" roundtripDataSignature="AMtx7mhPp96RDyXy67J30ELkcnNp5L99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0" y="2147350"/>
            <a:ext cx="8520600" cy="116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/>
              <a:t>GPS reminder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13" y="34619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Напоминания по местоположению</a:t>
            </a:r>
            <a:endParaRPr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0475" y="604300"/>
            <a:ext cx="154305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0725" y="454550"/>
            <a:ext cx="1842550" cy="184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43963" y="647787"/>
            <a:ext cx="1456075" cy="145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type="title"/>
          </p:nvPr>
        </p:nvSpPr>
        <p:spPr>
          <a:xfrm>
            <a:off x="311700" y="57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Описание приложения</a:t>
            </a:r>
            <a:endParaRPr/>
          </a:p>
        </p:txBody>
      </p:sp>
      <p:sp>
        <p:nvSpPr>
          <p:cNvPr id="64" name="Google Shape;64;p2"/>
          <p:cNvSpPr txBox="1"/>
          <p:nvPr>
            <p:ph idx="1" type="body"/>
          </p:nvPr>
        </p:nvSpPr>
        <p:spPr>
          <a:xfrm>
            <a:off x="311700" y="1152475"/>
            <a:ext cx="3439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/>
              <a:t>Напоминания по времени используются почти каждый день, но не всегда известно время в которое необходимо его получить. В таком случае, можно привязать уведомление к окружности на земле, при входе в которую оно и будет приходить.</a:t>
            </a:r>
            <a:endParaRPr/>
          </a:p>
        </p:txBody>
      </p:sp>
      <p:pic>
        <p:nvPicPr>
          <p:cNvPr id="65" name="Google Shape;6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8549" y="364327"/>
            <a:ext cx="2238474" cy="441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Возможности GPS reminder</a:t>
            </a:r>
            <a:endParaRPr/>
          </a:p>
        </p:txBody>
      </p:sp>
      <p:sp>
        <p:nvSpPr>
          <p:cNvPr id="71" name="Google Shape;71;p3"/>
          <p:cNvSpPr txBox="1"/>
          <p:nvPr>
            <p:ph idx="1" type="body"/>
          </p:nvPr>
        </p:nvSpPr>
        <p:spPr>
          <a:xfrm>
            <a:off x="311700" y="1152475"/>
            <a:ext cx="3657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/>
              <a:t>Приложение GPS reminder способно отправлять уведомления с любым текстом, когда вы приближаетесь к указанному месту на карте.</a:t>
            </a:r>
            <a:endParaRPr/>
          </a:p>
        </p:txBody>
      </p:sp>
      <p:pic>
        <p:nvPicPr>
          <p:cNvPr id="72" name="Google Shape;7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950" y="445025"/>
            <a:ext cx="4234050" cy="13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type="title"/>
          </p:nvPr>
        </p:nvSpPr>
        <p:spPr>
          <a:xfrm>
            <a:off x="311700" y="445025"/>
            <a:ext cx="393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Создание окружности</a:t>
            </a:r>
            <a:endParaRPr/>
          </a:p>
        </p:txBody>
      </p:sp>
      <p:sp>
        <p:nvSpPr>
          <p:cNvPr id="78" name="Google Shape;78;p4"/>
          <p:cNvSpPr txBox="1"/>
          <p:nvPr>
            <p:ph idx="1" type="body"/>
          </p:nvPr>
        </p:nvSpPr>
        <p:spPr>
          <a:xfrm>
            <a:off x="311700" y="1152475"/>
            <a:ext cx="2749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/>
              <a:t>Для задания расстояния достаточно установить точку на земле и указать радиус.</a:t>
            </a:r>
            <a:endParaRPr/>
          </a:p>
        </p:txBody>
      </p:sp>
      <p:pic>
        <p:nvPicPr>
          <p:cNvPr id="79" name="Google Shape;7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9925" y="171863"/>
            <a:ext cx="2276150" cy="479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Отмена напоминания</a:t>
            </a:r>
            <a:endParaRPr/>
          </a:p>
        </p:txBody>
      </p:sp>
      <p:sp>
        <p:nvSpPr>
          <p:cNvPr id="85" name="Google Shape;85;p5"/>
          <p:cNvSpPr txBox="1"/>
          <p:nvPr>
            <p:ph idx="1" type="body"/>
          </p:nvPr>
        </p:nvSpPr>
        <p:spPr>
          <a:xfrm>
            <a:off x="311700" y="1152475"/>
            <a:ext cx="2560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/>
              <a:t>При необходимости вы можете отменить ваше напоминание в любой момент.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599" y="76200"/>
            <a:ext cx="4991099" cy="4991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8190" y="76200"/>
            <a:ext cx="2593924" cy="83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Использованные технологии</a:t>
            </a:r>
            <a:endParaRPr/>
          </a:p>
        </p:txBody>
      </p:sp>
      <p:sp>
        <p:nvSpPr>
          <p:cNvPr id="97" name="Google Shape;97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Яндекс карты (</a:t>
            </a:r>
            <a:r>
              <a:rPr lang="ru"/>
              <a:t>yandex android maps mobile 4.5.1-lite</a:t>
            </a:r>
            <a:r>
              <a:rPr lang="ru"/>
              <a:t>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Пуш-уведомления (NotificationManager)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Background service(Service)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Фрагменты (navMap)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Time picker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