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17"/>
  </p:notesMasterIdLst>
  <p:sldIdLst>
    <p:sldId id="282" r:id="rId2"/>
    <p:sldId id="285" r:id="rId3"/>
    <p:sldId id="294" r:id="rId4"/>
    <p:sldId id="287" r:id="rId5"/>
    <p:sldId id="288" r:id="rId6"/>
    <p:sldId id="289" r:id="rId7"/>
    <p:sldId id="291" r:id="rId8"/>
    <p:sldId id="292" r:id="rId9"/>
    <p:sldId id="290" r:id="rId10"/>
    <p:sldId id="293" r:id="rId11"/>
    <p:sldId id="296" r:id="rId12"/>
    <p:sldId id="295" r:id="rId13"/>
    <p:sldId id="297" r:id="rId14"/>
    <p:sldId id="263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E5DA"/>
    <a:srgbClr val="244478"/>
    <a:srgbClr val="2B62B9"/>
    <a:srgbClr val="EF5452"/>
    <a:srgbClr val="F8C528"/>
    <a:srgbClr val="C09A24"/>
    <a:srgbClr val="068A85"/>
    <a:srgbClr val="99C27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6"/>
    <p:restoredTop sz="81824"/>
  </p:normalViewPr>
  <p:slideViewPr>
    <p:cSldViewPr snapToGrid="0" snapToObjects="1">
      <p:cViewPr varScale="1">
        <p:scale>
          <a:sx n="60" d="100"/>
          <a:sy n="60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DC2CD-8613-D146-8518-AC99D946DF9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C4CF9-69BC-034A-86DA-E1DADC6F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1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50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7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21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7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47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2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93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7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0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8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4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gradFill flip="none" rotWithShape="1"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37A9-8C23-6B4F-88B3-AB73D61B7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775AE-BCE3-4B41-8ADB-E632DB8D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92D3-1A80-C841-BE0C-FB3B2449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48AB-0BEE-7E40-BCE4-2360F70E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03C7E-8755-DA48-8510-BD952A82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C6B40-493E-D545-8618-31916324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278924"/>
            <a:ext cx="4600575" cy="8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0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7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2816-FC3E-3244-B2EB-CEB70C88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01"/>
            <a:ext cx="10515600" cy="66357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8429-6D80-3644-9565-0A158FEB6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057"/>
            <a:ext cx="10515600" cy="5128439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60295-D28D-5342-864C-DFD74E3B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382488" cy="365125"/>
          </a:xfrm>
        </p:spPr>
        <p:txBody>
          <a:bodyPr/>
          <a:lstStyle/>
          <a:p>
            <a:r>
              <a:rPr lang="en-US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4FDE-39E1-CC43-ADEC-A2E40B80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5514" y="6356350"/>
            <a:ext cx="7489686" cy="365125"/>
          </a:xfrm>
        </p:spPr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CC03-BB7B-8F4A-BDC0-0497BB61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0340" y="6356350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87CA-DEB8-1246-A8A0-FC212DE4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4C65-DEA5-8F4A-A14B-0DF1A1E6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5CC9-D24D-8D45-94E1-B8A6F082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4028"/>
            <a:ext cx="1367971" cy="365125"/>
          </a:xfrm>
        </p:spPr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3B7A-936C-F047-BD4A-CCBB3D41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EBFE-C4A6-0541-B16A-380D3EA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4856" y="6356350"/>
            <a:ext cx="1338943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102A-A1F7-3842-AAEA-F5C7311E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42"/>
            <a:ext cx="10515600" cy="6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51E2-F43C-F64D-B993-CE6609ED1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EDDE-EE3F-8F4B-9C7A-83E04064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15ADE-643D-314B-865E-D1A74E17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6CD4-6B44-554D-8C3E-1CC265F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5A39C-E79D-054D-AA55-AE55FBA2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A0EE-3CC4-5243-A94C-6FACDA7F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3527"/>
            <a:ext cx="10515600" cy="6635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30389-7090-CD40-BEBF-0637D203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9788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BABA1-0B0C-5D41-BD03-AF3497DBF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1796"/>
            <a:ext cx="5157787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3744A-9292-8949-A87C-3B6979EA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9788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ADD4A-DB10-FB4A-A9BA-9D3DB500D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1796"/>
            <a:ext cx="5183188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58B35-25F2-6941-BC63-14140DB1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CB44E-6D22-DC48-8A79-8CC24323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C1E52-5D18-5A4D-B7CC-7DB931B3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8F28-5514-3C4F-8F16-87F0D27B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861-35A6-C04A-AF18-0494795E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6BF7-1B35-7B45-8465-DA95BDF4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ECE7A-5E3E-FA41-A2CF-2170043C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2E6E-C79E-5B49-9FDF-F6705D37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B082-60EA-F742-971F-16B6DC7F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344" y="987425"/>
            <a:ext cx="6408867" cy="5210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DA2A8-A776-FA4A-A5B2-6088AA8A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4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5211-987C-0E4C-8A65-096CAF94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83AD-025F-B541-9368-2FEDDC6B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98FAB-9E39-4442-B432-009E972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CED7-2E22-7046-B671-644D9867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37231-3259-8148-A59B-BCA49EE18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3E8CD-A682-AC45-B9C3-5CB187372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3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DB3D-EBBA-E54E-957D-18F54AC5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68683-9DAF-2949-BB77-A0BA807B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31D61-53FD-B847-BC95-73B6763A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D9D8-CC86-7E4D-A036-7F666D58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D8279-4EB5-1B4C-AC96-6DA0B332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1BE1-3E91-AC49-9604-441E4DD3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1837-E4C0-A34F-B38C-CBF0D65B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5FF2-DF89-7143-8050-5F1B7B5C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4C0672D-63A5-7F4F-996A-A49C94A186D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7315" y="345287"/>
            <a:ext cx="12192000" cy="4754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C1233-5907-7143-8A9A-729AB9D4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E4728-1E09-A64F-9A06-2F96BC71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5881"/>
            <a:ext cx="10515600" cy="514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233A-AE14-694A-BB8D-3E28E47EE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8028-B976-7C44-A1F6-F7265A554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F93A-8372-7749-B2E4-1B714A6CC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2E568-18E6-9A43-8CDC-1DF38DFF6BB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87694" y="306094"/>
            <a:ext cx="3116019" cy="5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0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D9EB45-1C59-C541-92E7-6FE421F2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566" y="1214438"/>
            <a:ext cx="10986868" cy="2387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Name</a:t>
            </a:r>
            <a:endParaRPr lang="en-US" sz="4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A0CEDCB-5CE2-1B41-9D8B-CA0EB9D3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566" y="3987800"/>
            <a:ext cx="10986867" cy="2387600"/>
          </a:xfrm>
        </p:spPr>
        <p:txBody>
          <a:bodyPr anchor="ctr"/>
          <a:lstStyle/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Class Name:	PF1121</a:t>
            </a: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Group Name:	?</a:t>
            </a: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Member: 	Nguyen Ngoc Duc</a:t>
            </a: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	Nguyen 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Thi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Khanh Ly</a:t>
            </a:r>
          </a:p>
        </p:txBody>
      </p:sp>
    </p:spTree>
    <p:extLst>
      <p:ext uri="{BB962C8B-B14F-4D97-AF65-F5344CB8AC3E}">
        <p14:creationId xmlns:p14="http://schemas.microsoft.com/office/powerpoint/2010/main" val="28542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6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Deployment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Task Assign (to each team member)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8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Experience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8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37BB8C-BA62-BC4F-B0F8-D5F9321E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837" y="1664596"/>
            <a:ext cx="3310326" cy="35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357C2-C3D4-5646-99C7-CB60F4827364}"/>
              </a:ext>
            </a:extLst>
          </p:cNvPr>
          <p:cNvSpPr txBox="1"/>
          <p:nvPr/>
        </p:nvSpPr>
        <p:spPr>
          <a:xfrm>
            <a:off x="314179" y="2644170"/>
            <a:ext cx="11563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303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8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Introduction 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Customer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1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TCA-Slid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CA-SlideTheme" id="{5A24C4A4-58B6-8948-A62B-40090020C92E}" vid="{BD9F6502-1B8F-D14C-8309-CDC4C42FF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6430</TotalTime>
  <Words>145</Words>
  <Application>Microsoft Office PowerPoint</Application>
  <PresentationFormat>Widescreen</PresentationFormat>
  <Paragraphs>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Helvetica Neue Light</vt:lpstr>
      <vt:lpstr>Helvetica Neue Thin</vt:lpstr>
      <vt:lpstr>VTCA-SlideTheme</vt:lpstr>
      <vt:lpstr>Project Name</vt:lpstr>
      <vt:lpstr>Objectives</vt:lpstr>
      <vt:lpstr>Introduction to Project</vt:lpstr>
      <vt:lpstr>Customer Requirements</vt:lpstr>
      <vt:lpstr>Use Case</vt:lpstr>
      <vt:lpstr>Activity Diagram</vt:lpstr>
      <vt:lpstr>UI Design</vt:lpstr>
      <vt:lpstr>Class Diagram</vt:lpstr>
      <vt:lpstr>Sequence Diagram</vt:lpstr>
      <vt:lpstr>Entity Relationship Diagram</vt:lpstr>
      <vt:lpstr>Deployment Diagram</vt:lpstr>
      <vt:lpstr>Task Assign (to each team member)</vt:lpstr>
      <vt:lpstr>Experience Learned</vt:lpstr>
      <vt:lpstr>PowerPoint Presentation</vt:lpstr>
      <vt:lpstr>PowerPoint Presentation</vt:lpstr>
    </vt:vector>
  </TitlesOfParts>
  <Manager/>
  <Company>VTC Academy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subject/>
  <dc:creator>sinhnx@vtc.edu.vn</dc:creator>
  <cp:keywords/>
  <dc:description/>
  <cp:lastModifiedBy>Đức Nguyễn Ngọc</cp:lastModifiedBy>
  <cp:revision>235</cp:revision>
  <dcterms:created xsi:type="dcterms:W3CDTF">2019-05-17T12:57:33Z</dcterms:created>
  <dcterms:modified xsi:type="dcterms:W3CDTF">2023-06-06T11:10:49Z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-----BEGIN PGP PUBLIC KEY BLOCK-----  mQINBGKmsVYBEADc9DRcYv9evcQ4Tgud9uKUJ6onQJyqzEV5IWtbcC1dfWaC0Iuu p17QyByIJ6cLd+MT1Iw5zX46LjU6PipBQIWkI0fR+ckyVo+Bpk/YxFTX68dMZVl/ boETGvIaF4kjYnjlabt/k87+Fn25iewUkreHc7FvXTtyr1MIW6RsLHobhVXpjYth QRZjgbHYVA3+0qDJPq6xDF</vt:lpwstr>
  </property>
</Properties>
</file>