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 snapToGrid="0" snapToObjects="1">
      <p:cViewPr>
        <p:scale>
          <a:sx n="80" d="100"/>
          <a:sy n="80" d="100"/>
        </p:scale>
        <p:origin x="50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CA44-985E-36B5-7EBF-8E1C8B259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55C51-E3F8-88C3-2DD5-8D54A419D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109ED-2677-EF60-5F54-11E5DE80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AE88-13C1-3E40-8DA3-21CA0325FA49}" type="datetimeFigureOut">
              <a:rPr lang="en-CA" smtClean="0"/>
              <a:t>2022-05-03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78403-A3CF-C425-FB72-34C38337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D185A-9E8D-CE4E-102B-EE3F35A2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47CE-1ED7-9D46-853E-4633FBC0B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87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04A75-F692-1E6F-ED03-853D8DA6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6A9B6-EAC9-6026-A3AA-6EC80EE4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BB332-7B6F-2B0F-E890-167070BC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AE88-13C1-3E40-8DA3-21CA0325FA49}" type="datetimeFigureOut">
              <a:rPr lang="en-CA" smtClean="0"/>
              <a:t>2022-05-03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36E9E-7A3B-08A0-EB2D-6E6F2710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80CAD-FE49-AACB-D71D-BF82469F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47CE-1ED7-9D46-853E-4633FBC0B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010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6F9C5-C0BD-E894-3B4E-04074CF61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B4857-482E-5D62-DAFF-ECBE25DDC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9691C-6C70-FA96-FF11-D7239B31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AE88-13C1-3E40-8DA3-21CA0325FA49}" type="datetimeFigureOut">
              <a:rPr lang="en-CA" smtClean="0"/>
              <a:t>2022-05-03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70F7-E4A6-6795-6865-3A7F3E76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3769B-7726-6578-80A2-EB4F0F8C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47CE-1ED7-9D46-853E-4633FBC0B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260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7A8-969F-E6CB-0AB6-4D548D5EB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CF03-0FB7-62D7-3F7F-99EEAAFCD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7D429-2B8E-87C1-3E76-4D13EC26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AE88-13C1-3E40-8DA3-21CA0325FA49}" type="datetimeFigureOut">
              <a:rPr lang="en-CA" smtClean="0"/>
              <a:t>2022-05-03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6BD51-495F-6495-CD95-C327DD70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E2BE-F329-EB40-ABDC-4CFD8318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47CE-1ED7-9D46-853E-4633FBC0B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75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C41C-97AB-03D2-5E6B-B42DAFA6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2FAF8-A054-FE83-8248-B4C2A2781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0706F-E54F-4CEC-CB7E-1F59EF4A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AE88-13C1-3E40-8DA3-21CA0325FA49}" type="datetimeFigureOut">
              <a:rPr lang="en-CA" smtClean="0"/>
              <a:t>2022-05-03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D9EC9-968D-AA17-0BA8-E7A7D5BD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E488A-39BF-FFD3-3825-0A61F6C1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47CE-1ED7-9D46-853E-4633FBC0B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3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5BC6-0FB7-9DC4-8026-9EFEAF61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B34F1-0175-7045-BB96-DAE0BE2E9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22A3A-3A2F-BBB8-0EC8-EC1923188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BBC33-4703-E3AA-7DBA-112C45F2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AE88-13C1-3E40-8DA3-21CA0325FA49}" type="datetimeFigureOut">
              <a:rPr lang="en-CA" smtClean="0"/>
              <a:t>2022-05-03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3DEBE-0D84-88AD-0E9C-0B596E12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B1BBB-A19B-5BA8-415E-EB5697AC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47CE-1ED7-9D46-853E-4633FBC0B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90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E4BB-6496-1212-32CA-49A5D169D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1FAE9-E398-A496-AAC8-250C3DC90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4F981-AA7C-EF65-DF9D-90BEC2F79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B0C76-2C63-AF9C-203E-B305385B8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C6D88-80DF-82CE-42DE-22D3F1A50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4D534-631F-15F6-0E34-20DC82ED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AE88-13C1-3E40-8DA3-21CA0325FA49}" type="datetimeFigureOut">
              <a:rPr lang="en-CA" smtClean="0"/>
              <a:t>2022-05-03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BAB5E-3EB1-F68B-277D-995278B8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8233B-C6B5-FD7E-A1B4-33E910A3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47CE-1ED7-9D46-853E-4633FBC0B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80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F1B2-E903-4EA6-6696-791B557B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73799-615F-39D0-9D76-EB1CE963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AE88-13C1-3E40-8DA3-21CA0325FA49}" type="datetimeFigureOut">
              <a:rPr lang="en-CA" smtClean="0"/>
              <a:t>2022-05-03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1AE51-E68C-CEB1-7E25-7C0952FD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74633-7966-A0DD-0B61-F58D68A5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47CE-1ED7-9D46-853E-4633FBC0B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39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69899-69C3-03A7-B96E-71F6B511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AE88-13C1-3E40-8DA3-21CA0325FA49}" type="datetimeFigureOut">
              <a:rPr lang="en-CA" smtClean="0"/>
              <a:t>2022-05-03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1FD1E-396F-125C-62AD-D7E12F6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578F2-12E1-A41A-6128-EF38EDBF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47CE-1ED7-9D46-853E-4633FBC0B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345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A130-1DC1-92DB-74A5-A7F76AF3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CD75-A236-4684-BBA1-11928AB6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91600-FDD6-A44C-E010-320CF489E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4D7B3-4CBD-48E0-5012-50D88726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AE88-13C1-3E40-8DA3-21CA0325FA49}" type="datetimeFigureOut">
              <a:rPr lang="en-CA" smtClean="0"/>
              <a:t>2022-05-03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DAE43-2269-EE56-A232-DF76CB40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9034A-9235-09BF-8952-23316ABA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47CE-1ED7-9D46-853E-4633FBC0B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35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5DBF8-FBAC-005E-FBA3-0BD22DCF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E1185-493D-BE70-A593-128DDE595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071CE-D4CB-F2E1-95ED-BA8F3F8F7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6CF65-A52E-9BA0-B957-9A52ABBB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AE88-13C1-3E40-8DA3-21CA0325FA49}" type="datetimeFigureOut">
              <a:rPr lang="en-CA" smtClean="0"/>
              <a:t>2022-05-03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D462F-DEBF-026D-5DD7-F8D5BB0D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0FE2E-7E7D-3F74-873F-A29CF64A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F47CE-1ED7-9D46-853E-4633FBC0B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3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9AC48-5192-5A1A-35AF-27EE5B0E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4939F-ECF0-533D-8947-819708DEC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8F857-82A7-2D1E-9245-16A10FE9B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6AE88-13C1-3E40-8DA3-21CA0325FA49}" type="datetimeFigureOut">
              <a:rPr lang="en-CA" smtClean="0"/>
              <a:t>2022-05-03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A3C07-3D76-0D41-86CD-52E45D278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71ACE-DEFF-7023-FA2B-57AE83DF9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F47CE-1ED7-9D46-853E-4633FBC0BB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20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rc 52">
            <a:extLst>
              <a:ext uri="{FF2B5EF4-FFF2-40B4-BE49-F238E27FC236}">
                <a16:creationId xmlns:a16="http://schemas.microsoft.com/office/drawing/2014/main" id="{0AB907F3-70CF-48D3-C870-E7E274F6D404}"/>
              </a:ext>
            </a:extLst>
          </p:cNvPr>
          <p:cNvSpPr/>
          <p:nvPr/>
        </p:nvSpPr>
        <p:spPr>
          <a:xfrm rot="1566974">
            <a:off x="4350257" y="4687008"/>
            <a:ext cx="1080000" cy="1080000"/>
          </a:xfrm>
          <a:prstGeom prst="arc">
            <a:avLst>
              <a:gd name="adj1" fmla="val 15378895"/>
              <a:gd name="adj2" fmla="val 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7D1E868-B30E-28D2-0AA6-FD46E2A2E02A}"/>
              </a:ext>
            </a:extLst>
          </p:cNvPr>
          <p:cNvCxnSpPr>
            <a:cxnSpLocks/>
          </p:cNvCxnSpPr>
          <p:nvPr/>
        </p:nvCxnSpPr>
        <p:spPr>
          <a:xfrm flipV="1">
            <a:off x="3942548" y="3243072"/>
            <a:ext cx="3116620" cy="2211454"/>
          </a:xfrm>
          <a:prstGeom prst="line">
            <a:avLst/>
          </a:prstGeom>
          <a:ln w="222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2A009A6-4498-9437-0D74-00E28CBB220A}"/>
              </a:ext>
            </a:extLst>
          </p:cNvPr>
          <p:cNvSpPr txBox="1"/>
          <p:nvPr/>
        </p:nvSpPr>
        <p:spPr>
          <a:xfrm>
            <a:off x="3780142" y="397994"/>
            <a:ext cx="435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69DBA-B1DC-6360-E49F-E8463B02CE79}"/>
              </a:ext>
            </a:extLst>
          </p:cNvPr>
          <p:cNvSpPr txBox="1"/>
          <p:nvPr/>
        </p:nvSpPr>
        <p:spPr>
          <a:xfrm>
            <a:off x="8788971" y="5143851"/>
            <a:ext cx="435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2F9A3E-4F77-E30E-D4C0-68C1780A24FD}"/>
                  </a:ext>
                </a:extLst>
              </p:cNvPr>
              <p:cNvSpPr txBox="1"/>
              <p:nvPr/>
            </p:nvSpPr>
            <p:spPr>
              <a:xfrm>
                <a:off x="7376523" y="1939741"/>
                <a:ext cx="391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2F9A3E-4F77-E30E-D4C0-68C1780A2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523" y="1939741"/>
                <a:ext cx="39132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1774AD-AED6-BA24-E2E0-5318EDA748E6}"/>
                  </a:ext>
                </a:extLst>
              </p:cNvPr>
              <p:cNvSpPr txBox="1"/>
              <p:nvPr/>
            </p:nvSpPr>
            <p:spPr>
              <a:xfrm>
                <a:off x="8891079" y="1951227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1774AD-AED6-BA24-E2E0-5318EDA74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079" y="1951227"/>
                <a:ext cx="38587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52954356-02B9-0DDD-95A9-828DA46F8A7E}"/>
              </a:ext>
            </a:extLst>
          </p:cNvPr>
          <p:cNvGrpSpPr/>
          <p:nvPr/>
        </p:nvGrpSpPr>
        <p:grpSpPr>
          <a:xfrm rot="18000000">
            <a:off x="4565526" y="1277661"/>
            <a:ext cx="6192304" cy="2942136"/>
            <a:chOff x="4755485" y="1884850"/>
            <a:chExt cx="6192304" cy="294213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7401C3-A66C-DB07-BE5C-79B55DC621FC}"/>
                </a:ext>
              </a:extLst>
            </p:cNvPr>
            <p:cNvCxnSpPr>
              <a:cxnSpLocks/>
            </p:cNvCxnSpPr>
            <p:nvPr/>
          </p:nvCxnSpPr>
          <p:spPr>
            <a:xfrm>
              <a:off x="7813651" y="3416969"/>
              <a:ext cx="2802293" cy="1410017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4224E7-A2AA-11EE-E181-51354CB8B424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 flipV="1">
              <a:off x="7796463" y="2443751"/>
              <a:ext cx="552216" cy="985249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7ED30CE-01A4-F58B-3775-304CECE61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7410641">
              <a:off x="5735339" y="1873596"/>
              <a:ext cx="2046321" cy="2068830"/>
            </a:xfrm>
            <a:prstGeom prst="rect">
              <a:avLst/>
            </a:prstGeom>
          </p:spPr>
        </p:pic>
        <p:sp>
          <p:nvSpPr>
            <p:cNvPr id="14" name="Donut 13">
              <a:extLst>
                <a:ext uri="{FF2B5EF4-FFF2-40B4-BE49-F238E27FC236}">
                  <a16:creationId xmlns:a16="http://schemas.microsoft.com/office/drawing/2014/main" id="{49387681-62E7-0463-AAF7-466E162BB0AF}"/>
                </a:ext>
              </a:extLst>
            </p:cNvPr>
            <p:cNvSpPr/>
            <p:nvPr/>
          </p:nvSpPr>
          <p:spPr>
            <a:xfrm rot="17806212">
              <a:off x="6748113" y="332848"/>
              <a:ext cx="2207048" cy="6192304"/>
            </a:xfrm>
            <a:prstGeom prst="donut">
              <a:avLst>
                <a:gd name="adj" fmla="val 2122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36" name="Frame 35">
              <a:extLst>
                <a:ext uri="{FF2B5EF4-FFF2-40B4-BE49-F238E27FC236}">
                  <a16:creationId xmlns:a16="http://schemas.microsoft.com/office/drawing/2014/main" id="{CE489DC7-30AB-923B-431B-2C6B670BEB5D}"/>
                </a:ext>
              </a:extLst>
            </p:cNvPr>
            <p:cNvSpPr/>
            <p:nvPr/>
          </p:nvSpPr>
          <p:spPr>
            <a:xfrm rot="1700868">
              <a:off x="7827201" y="3258641"/>
              <a:ext cx="200784" cy="217984"/>
            </a:xfrm>
            <a:prstGeom prst="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04B9025-1ADB-05CC-7BFF-F852E002F3A4}"/>
                </a:ext>
              </a:extLst>
            </p:cNvPr>
            <p:cNvCxnSpPr>
              <a:cxnSpLocks/>
            </p:cNvCxnSpPr>
            <p:nvPr/>
          </p:nvCxnSpPr>
          <p:spPr>
            <a:xfrm>
              <a:off x="7126438" y="3086130"/>
              <a:ext cx="678619" cy="330839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ross 43">
              <a:extLst>
                <a:ext uri="{FF2B5EF4-FFF2-40B4-BE49-F238E27FC236}">
                  <a16:creationId xmlns:a16="http://schemas.microsoft.com/office/drawing/2014/main" id="{EDAF1D71-45FF-4AF9-889C-ED4466BDDADE}"/>
                </a:ext>
              </a:extLst>
            </p:cNvPr>
            <p:cNvSpPr/>
            <p:nvPr/>
          </p:nvSpPr>
          <p:spPr>
            <a:xfrm rot="20929710">
              <a:off x="7025914" y="2968258"/>
              <a:ext cx="223089" cy="225543"/>
            </a:xfrm>
            <a:prstGeom prst="plus">
              <a:avLst>
                <a:gd name="adj" fmla="val 4146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BF15637-0EC4-96FB-407C-F8035975FB99}"/>
                  </a:ext>
                </a:extLst>
              </p:cNvPr>
              <p:cNvSpPr txBox="1"/>
              <p:nvPr/>
            </p:nvSpPr>
            <p:spPr>
              <a:xfrm>
                <a:off x="7123155" y="2730343"/>
                <a:ext cx="3662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BF15637-0EC4-96FB-407C-F8035975F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155" y="2730343"/>
                <a:ext cx="36625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Left-Up Arrow 45">
            <a:extLst>
              <a:ext uri="{FF2B5EF4-FFF2-40B4-BE49-F238E27FC236}">
                <a16:creationId xmlns:a16="http://schemas.microsoft.com/office/drawing/2014/main" id="{B946292D-3928-0536-71FB-9BA64624DC64}"/>
              </a:ext>
            </a:extLst>
          </p:cNvPr>
          <p:cNvSpPr/>
          <p:nvPr/>
        </p:nvSpPr>
        <p:spPr>
          <a:xfrm flipH="1">
            <a:off x="3832062" y="929843"/>
            <a:ext cx="4972786" cy="4643886"/>
          </a:xfrm>
          <a:prstGeom prst="leftUpArrow">
            <a:avLst>
              <a:gd name="adj1" fmla="val 1737"/>
              <a:gd name="adj2" fmla="val 2743"/>
              <a:gd name="adj3" fmla="val 664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8CED090-4E86-5BA0-79C0-3CFCDAC0B3E7}"/>
                  </a:ext>
                </a:extLst>
              </p:cNvPr>
              <p:cNvSpPr txBox="1"/>
              <p:nvPr/>
            </p:nvSpPr>
            <p:spPr>
              <a:xfrm>
                <a:off x="4693183" y="4973549"/>
                <a:ext cx="3941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8CED090-4E86-5BA0-79C0-3CFCDAC0B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183" y="4973549"/>
                <a:ext cx="39414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75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Durocher</dc:creator>
  <cp:lastModifiedBy>Nathan Durocher</cp:lastModifiedBy>
  <cp:revision>1</cp:revision>
  <dcterms:created xsi:type="dcterms:W3CDTF">2022-05-03T07:30:39Z</dcterms:created>
  <dcterms:modified xsi:type="dcterms:W3CDTF">2022-05-03T08:24:35Z</dcterms:modified>
</cp:coreProperties>
</file>