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737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>
        <p:scale>
          <a:sx n="132" d="100"/>
          <a:sy n="132" d="100"/>
        </p:scale>
        <p:origin x="-784" y="-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458C-7730-F1BB-6865-B1AA03954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1F97-D80E-B391-2493-74DDC3BF3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33D94-8AE9-D06C-F45B-683905B3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678F4-125E-EAD8-BD43-A7522D15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466B8-B7BC-A154-1E3A-38C6B516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4391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F5F7-9798-7500-52B9-C4FEF6FB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FB255-4C2A-661C-5FDD-C24C4910B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FDC5-2D4D-8B08-9BCD-3C46A1BA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EDE05-4914-DE0F-9D97-2C0F2EB3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EFDF2-E8A8-4DFD-5147-D1283170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214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46BEA-1100-36CC-C00F-3D0B44E12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20F2-A552-D409-698B-0EA705EA4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DAE07-8460-EEBC-7A6B-F5312823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DF07-399E-ED19-FC7E-B3BF77A0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4C365-B78D-DCBC-AB8D-88CDF666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03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69C7-9103-2397-644D-6B153F9A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A386-5A06-779B-D754-8F341D89E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63E8-96D6-9B2B-2EED-49EAEE0D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94C5F-ED7F-6209-B476-35DF754C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6784-5AC9-950E-7BB2-BF6D362E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70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2F0E-6344-8971-25B9-E24859BE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B46C0-1CFC-6D56-8794-40CDD20CC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1CA85-C1F8-3294-EE67-D77FAC244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3AFD2-9DD9-43D7-8E7A-D1AA58BB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865B-208D-420C-9DEE-29BD3C0D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950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C595-D2FD-BE08-EF4F-3573500E8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FF1E1-DE2B-2E68-F149-0D917AE9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49276-0401-F49B-F81F-0C89578C1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D6FEF-A8C0-C7B5-651F-27C7E1C3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05BA7-9A09-50F5-20A9-BEDABEAC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ABF0-8A2D-EDF1-D97F-F951B7E4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501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959C-4037-ACA2-C597-5F1FB9A6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0F3D-DD5B-5B40-A74F-0206688FC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284B6-9D6E-DBC9-DF7C-A77600E3D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68401-9433-CA7A-5A5C-8F62794F9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BA003-0C61-CCA5-081F-95D1C48FE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289F7-F7D0-E424-DAF4-B6FD85BE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CFC79-2B6A-6568-BBE6-6A7821DE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5F17A-8170-7F60-3580-97672AC4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293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231B-F11F-FDB2-CF4C-AF0EA027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A7C4C-1066-8B9B-CD9E-0B4378C8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9FBF7-930A-CE69-EC4C-ED6D73C2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BF301-80D4-F567-D271-DB445A47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45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B0BEB-B717-5D69-0ECC-68D203A3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A914E-A4D0-946D-4730-71EB6B6C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0EF87-2EAC-C3F3-FC78-486B74A85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48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6ADF-3B6A-2F94-4C7A-F6BE3D7E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2895-B792-1D0B-77CF-817AC1D5D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3CF9A-F174-B9EC-31EA-8B9D07F90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B5D75-9F2A-2E20-0ACB-7D60C1F4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E4880-37DD-5A33-D568-4F7F9578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62BB5-6C5D-BBB2-4D09-31462F558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0557-C749-258C-4D95-F68006325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E70B9-18B3-F4E2-8B32-1F2ECC193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5883F-280B-3BFE-C260-41A36D69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84162-59A6-3BDD-5C75-697CF7CF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D67F-53E5-BEFF-2FCA-0B6C31EF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C5E5D-0C16-3DEA-7860-499208B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56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3F00B-A1C4-5C68-38C1-4117650B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1627-CC97-98D4-DDB9-1CF099806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19E9-2B5F-58C7-F37B-18B6B2C53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7D792-19FC-2C4C-B0CF-278C3C4E0056}" type="datetimeFigureOut">
              <a:rPr lang="en-CA" smtClean="0"/>
              <a:t>2022-05-18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B590-D265-E801-AA93-789655CF8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2961D-1178-6B9A-F55F-913D287D0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FB015-E256-1B4F-AD3B-9B532BA7CFF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66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899CC-339E-5F10-0D04-022F9B01B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143000"/>
            <a:ext cx="6858000" cy="4572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4F298DF-E9DC-F33E-74E8-5EEFE7DA7A76}"/>
              </a:ext>
            </a:extLst>
          </p:cNvPr>
          <p:cNvSpPr/>
          <p:nvPr/>
        </p:nvSpPr>
        <p:spPr>
          <a:xfrm>
            <a:off x="4808482" y="1426779"/>
            <a:ext cx="3815255" cy="4075387"/>
          </a:xfrm>
          <a:prstGeom prst="roundRect">
            <a:avLst>
              <a:gd name="adj" fmla="val 23051"/>
            </a:avLst>
          </a:prstGeom>
          <a:noFill/>
          <a:ln w="76200">
            <a:solidFill>
              <a:srgbClr val="FF8737">
                <a:alpha val="6196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985453A-9F10-3E2D-ECE9-B2D5B8A2A8CE}"/>
              </a:ext>
            </a:extLst>
          </p:cNvPr>
          <p:cNvSpPr/>
          <p:nvPr/>
        </p:nvSpPr>
        <p:spPr>
          <a:xfrm>
            <a:off x="5210504" y="1749973"/>
            <a:ext cx="1008993" cy="2309648"/>
          </a:xfrm>
          <a:prstGeom prst="roundRect">
            <a:avLst>
              <a:gd name="adj" fmla="val 23051"/>
            </a:avLst>
          </a:prstGeom>
          <a:noFill/>
          <a:ln w="76200">
            <a:solidFill>
              <a:srgbClr val="7030A0">
                <a:alpha val="5843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429AA61-609E-49E9-D88B-FB75E23E5C53}"/>
              </a:ext>
            </a:extLst>
          </p:cNvPr>
          <p:cNvSpPr/>
          <p:nvPr/>
        </p:nvSpPr>
        <p:spPr>
          <a:xfrm>
            <a:off x="6716110" y="2837792"/>
            <a:ext cx="528146" cy="1213945"/>
          </a:xfrm>
          <a:prstGeom prst="roundRect">
            <a:avLst>
              <a:gd name="adj" fmla="val 23051"/>
            </a:avLst>
          </a:prstGeom>
          <a:noFill/>
          <a:ln w="76200">
            <a:solidFill>
              <a:srgbClr val="FF0000">
                <a:alpha val="58431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365075-992D-B333-4386-4E38FF683B7F}"/>
              </a:ext>
            </a:extLst>
          </p:cNvPr>
          <p:cNvSpPr/>
          <p:nvPr/>
        </p:nvSpPr>
        <p:spPr>
          <a:xfrm>
            <a:off x="3705727" y="1426779"/>
            <a:ext cx="721008" cy="747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accent2"/>
                </a:solidFill>
              </a:rPr>
              <a:t>Train</a:t>
            </a:r>
          </a:p>
          <a:p>
            <a:pPr algn="ctr"/>
            <a:r>
              <a:rPr lang="en-CA" sz="1600" dirty="0">
                <a:solidFill>
                  <a:srgbClr val="7030A0"/>
                </a:solidFill>
              </a:rPr>
              <a:t>Test 1</a:t>
            </a:r>
          </a:p>
          <a:p>
            <a:pPr algn="ctr"/>
            <a:r>
              <a:rPr lang="en-CA" sz="1600" dirty="0">
                <a:solidFill>
                  <a:srgbClr val="FF0000"/>
                </a:solidFill>
              </a:rPr>
              <a:t>Test 2</a:t>
            </a:r>
          </a:p>
        </p:txBody>
      </p:sp>
    </p:spTree>
    <p:extLst>
      <p:ext uri="{BB962C8B-B14F-4D97-AF65-F5344CB8AC3E}">
        <p14:creationId xmlns:p14="http://schemas.microsoft.com/office/powerpoint/2010/main" val="65524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Durocher</dc:creator>
  <cp:lastModifiedBy>Nathan Durocher</cp:lastModifiedBy>
  <cp:revision>1</cp:revision>
  <dcterms:created xsi:type="dcterms:W3CDTF">2022-05-18T07:31:08Z</dcterms:created>
  <dcterms:modified xsi:type="dcterms:W3CDTF">2022-05-18T07:39:59Z</dcterms:modified>
</cp:coreProperties>
</file>