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Allows the Vcenter on the devcloud to authenticate to their AD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lost psyduck but added snorlax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Black Team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Right about now would be a good time to start taking some notes….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*pause for blue teams to obtain note taking instruments*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Foreman Provisioning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201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Out of the box, foreman can provision CentOS 7 to your local CORP vCenter server.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Login with AD Creds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‘Host Dropdown’ -&gt; New Hosts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Hosts tab - set hostname, hostgroup, and “deploy on”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Interfaces tab -&gt; edit interface -&gt; set ip address (omit MAC) -&gt; click ok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OS Tab -&gt; Architecture = x86_64, OS=CentOS 7, Provision Method=Image, Image=CentOS 7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Virtual Machine Tab -&gt; CPU=2+,Mem=2048+,Cluster=10.0.x.30</a:t>
            </a:r>
          </a:p>
          <a:p>
            <a:pPr indent="-228600" lvl="2" marL="1371600" rtl="0">
              <a:spcBef>
                <a:spcPts val="0"/>
              </a:spcBef>
            </a:pPr>
            <a:r>
              <a:rPr b="1" lang="en"/>
              <a:t>“Storage” -&gt; Size=20GB Minimum!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Submit! (and wait)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follow the progress of a vm build by logging into vcenter and opening up the console once the vm has started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Foreman has great documentation, check it out (things like </a:t>
            </a:r>
            <a:r>
              <a:rPr b="1" lang="en"/>
              <a:t>importing puppet modules</a:t>
            </a:r>
            <a:r>
              <a:rPr lang="en"/>
              <a:t>, </a:t>
            </a:r>
            <a:r>
              <a:rPr b="1" lang="en"/>
              <a:t>hostgroups</a:t>
            </a:r>
            <a:r>
              <a:rPr lang="en"/>
              <a:t>, and </a:t>
            </a:r>
            <a:r>
              <a:rPr b="1" lang="en"/>
              <a:t>smart classes </a:t>
            </a:r>
            <a:r>
              <a:rPr lang="en"/>
              <a:t>would be good to read about)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few notes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General Tips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Port 8421 needs to be allowed inbound for scoring purposes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Obviously other ports as well, but this is the most abnormal one.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If you experience errors logging in to Windows clients hosts, try again.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Swaps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vCenter is on 10.0.X.182 (Snorlax) and will have HTTPS scored (not originally in the team packet)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ESXi is on 10.0.X.30 (Zubat) and will have HTTPS scored (originally in the team packet listed as vCenter)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Changing things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is an </a:t>
            </a:r>
            <a:r>
              <a:rPr b="1" lang="en"/>
              <a:t>adbind-service</a:t>
            </a:r>
            <a:r>
              <a:rPr lang="en"/>
              <a:t> account this is out of scope for red team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DO NOT CHANGE THAT PASSWORD. 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Otherwise you’re gonna have a bad time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It allows the vCenter on the devcloud to authenticate to your AD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Notify white team before you move any servers to a new 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should easily be able to change your IP’s yourself (in the scoring engine) but per rules you must notify white-team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Connecting to elements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33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Dev Cloud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Address to connect to the dev cloud: dev-vcenter.core.co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AWS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There are SSH keys in various locations that will allow you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 your fileserver for additional credentials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Corp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Most services uses the password ‘Netsys123$’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Gitlab &amp; Jenkins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7952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Devs will be pushing code to your git servers, it would behoove you to allow ssh access from your jenkins host to the prod network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Remote developers are pushing code from remote places.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You </a:t>
            </a:r>
            <a:r>
              <a:rPr b="1" lang="en" sz="1800" u="sng"/>
              <a:t>MUST </a:t>
            </a:r>
            <a:r>
              <a:rPr lang="en" sz="1800"/>
              <a:t>leave the “remote developer” public ssh key for user </a:t>
            </a:r>
            <a:r>
              <a:rPr b="1" lang="en" sz="1800" u="sng"/>
              <a:t>awsadmin on gitlab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Psyduck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There is no psyduck in dev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Listed as .19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*psyduck used confusion*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050" y="576237"/>
            <a:ext cx="2844385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Meowth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4732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Meowth has a typo and is on .22 (not .2)</a:t>
            </a: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125" y="1017725"/>
            <a:ext cx="3844450" cy="38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Scoring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23 checks per team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230 checks per round (#Math)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Rounds last as long as they need to (timeouts, etc)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At the end of the last check there is a 5 minute sleep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Rounds are typically taking 5-10 minutes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Blue Teams: If you get a popup warning it can be safely ignored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Red/White Team: Grids may cache or enter an ‘unavailable’ state, this is a known bug - you can </a:t>
            </a:r>
            <a:r>
              <a:rPr lang="en" sz="1800"/>
              <a:t>login</a:t>
            </a:r>
            <a:r>
              <a:rPr lang="en" sz="1800"/>
              <a:t> and </a:t>
            </a:r>
            <a:r>
              <a:rPr lang="en" sz="1800"/>
              <a:t>logout</a:t>
            </a:r>
            <a:r>
              <a:rPr lang="en" sz="1800"/>
              <a:t> to fix it.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None of the backend scores are affected by presentation.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Scoring </a:t>
            </a:r>
            <a:r>
              <a:rPr lang="en"/>
              <a:t>Credentials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Usernames follow the following convention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teamxusery (eg team5user1)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You have 8 user accounts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team4user1 - team4user8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Default Credentials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goodluck?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YOU SHOULD CHANGE THIS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