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788425" y="646450"/>
            <a:ext cx="8280600" cy="154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Аттестационная работа №10:</a:t>
            </a:r>
            <a:br>
              <a:rPr lang="en" sz="3600"/>
            </a:br>
            <a:r>
              <a:rPr lang="en" sz="3600"/>
              <a:t>Статический анализ в разработке ПО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877575" y="3048000"/>
            <a:ext cx="6844200" cy="143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Выполнена студентами группы МФ-51:</a:t>
            </a:r>
            <a:br>
              <a:rPr lang="en"/>
            </a:br>
            <a:r>
              <a:rPr lang="en"/>
              <a:t>Вернер Д.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Орёл Я.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Подлесный Н.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259850"/>
            <a:ext cx="8520600" cy="25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При верификации методом проверки модели, анализируется не сама программа, а ее математическая модель, точность и полнота анализа зависит от того, насколько адекватной является построенная математическая модель программы.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95075"/>
            <a:ext cx="8520600" cy="8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При статической верификации происходит разбор текста программы, в ее внутреннее представление, в результате которого строится граф потока управления. Генерация внутреннего представления программы происходит в процессе синтаксического анализа и позволяет сохранить ее исходную синтаксическую структур. Вершины графа соответствуют операторам, в тексте программы, а ребра ассоциируются с передачей потока управления.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125" y="3264500"/>
            <a:ext cx="3511625" cy="17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975350"/>
            <a:ext cx="8520600" cy="316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Методы статического анализа обладают высокой степенью автоматизации, это позволяет возложить задачи верификации ПО на инструменты анализа. Статический анализ обеспечивает наиболее полное покрытие кода, по сравнения с методами динамической верификации, только в том случае, если верифицируемая программа не содержит участков динамически – генерируемого кода.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19450"/>
            <a:ext cx="8520600" cy="44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Статический анализ</a:t>
            </a:r>
            <a:r>
              <a:rPr lang="en" sz="2200"/>
              <a:t> позволяет определять такие ошибки как:  -Неопределенное поведения программы  -неинициализированные переменные;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-Обращение к NULL указателям;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-Нарушение правил и алгоритмов пользования библиотекой;  -Сценарии, приводящие к недокументированному поведению программы;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-Переполнение буфера;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-Сценарии мешающие кросс – платформенности;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-Ошибки, возникающие в повторяющемся коде;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-Ошибки форматных строк; 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-Ошибки при использовании стандартных библиотек.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Методы статического анализа не зависят от используемого компилятора и среды, что позволяет находить скрытые ошибки, ошибки не определённого поведения программы, легко обнаруживает опечатки в тексте программы и ошибки, вызванные вставкой и копирования различных частей кода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28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36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Но при этом статический анализ слабо эффективен в диагностике ошибок, связанных с утечкой памяти, и имеет особенность генерировать большое количество ложных срабатываний помечая все подозрительные места в тексте программы.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4470400"/>
            <a:ext cx="8520600" cy="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36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Задачи, решаемые программами статического анализа кода можно разделить на 3 категории: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-выявление ошибок в программах;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-рекомендации по оформлению кода;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-подсчет метрик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Существует большое количество коммерческих и бесплатных статических анализаторов кода.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Главное преимущество статического анализ состоит в возможности существенной снижении стоимости устранения дефектов в программе.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999750"/>
            <a:ext cx="8520600" cy="29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Инструмент статического анализа, возможно, не даст абсолютной уверенности, но, работая в реальном времени, он обеспечивает мгновенную обратную связь, указывая на то, что может быть ошибочно в реализации.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87900" y="406400"/>
            <a:ext cx="8368200" cy="6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Одной из важнейших проблем при проектировании и разработке программного обеспечения (ПО) является его верификация.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425" y="1859324"/>
            <a:ext cx="5959125" cy="2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1016000"/>
            <a:ext cx="8520600" cy="22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400"/>
              <a:t>В ходе синтаксического анализа исходный текст преобразуется в структуру данных, обычно — в дерево, которое отражает синтаксическую структуру входной последовательности и хорошо подходит для дальнейшей обработки.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381500" y="445025"/>
            <a:ext cx="4511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  Спасибо за внимание!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14199"/>
          <a:stretch/>
        </p:blipFill>
        <p:spPr>
          <a:xfrm>
            <a:off x="2121400" y="1186700"/>
            <a:ext cx="4636275" cy="39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04675" y="772150"/>
            <a:ext cx="7917300" cy="16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400"/>
              <a:t>Методы верификации программного обеспечения предназначены для подтверждения фактов соответствия конечного программного продукта заявленным требованиям, целью верификации программного обеспечения является обнаружение ошибок, уязвимостей, некорректно реализованных свойств и требований.</a:t>
            </a:r>
            <a:r>
              <a:rPr lang="en"/>
              <a:t>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451550" y="2766075"/>
            <a:ext cx="6321600" cy="18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93675" y="575950"/>
            <a:ext cx="7428300" cy="39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Существующие методы верификации ПО можно разделить на: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 эмпирические (использующие экспертизу), -формальные (использующие математический аппарат для верификации программного обеспечения)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-динамические (проверяющие работу программной реализации с помощью непосредственного запуска).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00" y="3912174"/>
            <a:ext cx="63216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904000" y="575950"/>
            <a:ext cx="78177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Статический анализ программы – это анализ который выполняется без фактического выполнения программы (анализ, проведенный при выполнении ПО известен как динамический анализ)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50" y="2137512"/>
            <a:ext cx="36576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30000" y="575950"/>
            <a:ext cx="75918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В отличие от динамического анализа, статический анализ позволяет проанализировать все возможные пути выполнения программы.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850" y="1794462"/>
            <a:ext cx="4618275" cy="26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На данный момент наибольшее распространение получили две группы методов статической верификации: методы дедуктивного анализа программ и методы проверки моделей.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75" y="1776828"/>
            <a:ext cx="7412249" cy="22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845300"/>
            <a:ext cx="8520600" cy="33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400"/>
              <a:t>Методы дедуктивного анализа используются для доказательства соответствия программы своей спецификации, обычно задаваемой в виде пред и постусловий. На текущем уровне развития эти инструменты не применимы для анализа больших программ, так как требуют ручной аннотации функций и циклов в тексте программы.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6350"/>
            <a:ext cx="8520600" cy="7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Методы проверки моделей (model checking) исходя из кода программы формируют её математическую модель, обычно в качестве модели используется модель Крипке, далее проводят анализ этой модели на предмет выполнения установленных условий и ограничений.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75" y="2213623"/>
            <a:ext cx="3424925" cy="25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