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2"/>
  </p:notesMasterIdLst>
  <p:handoutMasterIdLst>
    <p:handoutMasterId r:id="rId43"/>
  </p:handoutMasterIdLst>
  <p:sldIdLst>
    <p:sldId id="1293" r:id="rId2"/>
    <p:sldId id="1464" r:id="rId3"/>
    <p:sldId id="1437" r:id="rId4"/>
    <p:sldId id="1431" r:id="rId5"/>
    <p:sldId id="1473" r:id="rId6"/>
    <p:sldId id="1469" r:id="rId7"/>
    <p:sldId id="1472" r:id="rId8"/>
    <p:sldId id="1470" r:id="rId9"/>
    <p:sldId id="1465" r:id="rId10"/>
    <p:sldId id="1436" r:id="rId11"/>
    <p:sldId id="1461" r:id="rId12"/>
    <p:sldId id="1444" r:id="rId13"/>
    <p:sldId id="1438" r:id="rId14"/>
    <p:sldId id="1445" r:id="rId15"/>
    <p:sldId id="1447" r:id="rId16"/>
    <p:sldId id="1446" r:id="rId17"/>
    <p:sldId id="1449" r:id="rId18"/>
    <p:sldId id="1448" r:id="rId19"/>
    <p:sldId id="1477" r:id="rId20"/>
    <p:sldId id="1454" r:id="rId21"/>
    <p:sldId id="1450" r:id="rId22"/>
    <p:sldId id="1452" r:id="rId23"/>
    <p:sldId id="1457" r:id="rId24"/>
    <p:sldId id="1455" r:id="rId25"/>
    <p:sldId id="1458" r:id="rId26"/>
    <p:sldId id="1459" r:id="rId27"/>
    <p:sldId id="1479" r:id="rId28"/>
    <p:sldId id="1463" r:id="rId29"/>
    <p:sldId id="1440" r:id="rId30"/>
    <p:sldId id="1453" r:id="rId31"/>
    <p:sldId id="1475" r:id="rId32"/>
    <p:sldId id="1466" r:id="rId33"/>
    <p:sldId id="1441" r:id="rId34"/>
    <p:sldId id="1456" r:id="rId35"/>
    <p:sldId id="1460" r:id="rId36"/>
    <p:sldId id="1467" r:id="rId37"/>
    <p:sldId id="1476" r:id="rId38"/>
    <p:sldId id="1443" r:id="rId39"/>
    <p:sldId id="1468" r:id="rId40"/>
    <p:sldId id="1478" r:id="rId41"/>
  </p:sldIdLst>
  <p:sldSz cx="12192000" cy="6858000"/>
  <p:notesSz cx="7010400" cy="9296400"/>
  <p:defaultTextStyle>
    <a:defPPr>
      <a:defRPr lang="en-US"/>
    </a:defPPr>
    <a:lvl1pPr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26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000000"/>
    <a:srgbClr val="40458C"/>
    <a:srgbClr val="DFBD2D"/>
    <a:srgbClr val="FF8080"/>
    <a:srgbClr val="FFFF00"/>
    <a:srgbClr val="FF0000"/>
    <a:srgbClr val="F8F45E"/>
    <a:srgbClr val="F6FD71"/>
    <a:srgbClr val="FD7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BDC94-B18F-4601-B772-2FE959A11C8E}" v="927" dt="2023-04-04T13:31:05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00" y="132"/>
      </p:cViewPr>
      <p:guideLst>
        <p:guide orient="horz" pos="2448"/>
        <p:guide pos="26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962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ourgeat" userId="6fd801170b580c69" providerId="LiveId" clId="{C7EBDC94-B18F-4601-B772-2FE959A11C8E}"/>
    <pc:docChg chg="undo custSel addSld delSld modSld sldOrd modMainMaster">
      <pc:chgData name="Thomas Bourgeat" userId="6fd801170b580c69" providerId="LiveId" clId="{C7EBDC94-B18F-4601-B772-2FE959A11C8E}" dt="2023-04-04T13:30:44.846" v="4852" actId="20577"/>
      <pc:docMkLst>
        <pc:docMk/>
      </pc:docMkLst>
      <pc:sldChg chg="modSp mod">
        <pc:chgData name="Thomas Bourgeat" userId="6fd801170b580c69" providerId="LiveId" clId="{C7EBDC94-B18F-4601-B772-2FE959A11C8E}" dt="2023-04-03T15:22:55.893" v="2263" actId="20577"/>
        <pc:sldMkLst>
          <pc:docMk/>
          <pc:sldMk cId="2941516965" sldId="1293"/>
        </pc:sldMkLst>
        <pc:spChg chg="mod">
          <ac:chgData name="Thomas Bourgeat" userId="6fd801170b580c69" providerId="LiveId" clId="{C7EBDC94-B18F-4601-B772-2FE959A11C8E}" dt="2023-04-03T15:22:55.893" v="2263" actId="20577"/>
          <ac:spMkLst>
            <pc:docMk/>
            <pc:sldMk cId="2941516965" sldId="1293"/>
            <ac:spMk id="3074" creationId="{00000000-0000-0000-0000-000000000000}"/>
          </ac:spMkLst>
        </pc:spChg>
      </pc:sldChg>
      <pc:sldChg chg="del">
        <pc:chgData name="Thomas Bourgeat" userId="6fd801170b580c69" providerId="LiveId" clId="{C7EBDC94-B18F-4601-B772-2FE959A11C8E}" dt="2023-04-03T18:48:14.832" v="4809" actId="47"/>
        <pc:sldMkLst>
          <pc:docMk/>
          <pc:sldMk cId="2211246771" sldId="1381"/>
        </pc:sldMkLst>
      </pc:sldChg>
      <pc:sldChg chg="modSp mod">
        <pc:chgData name="Thomas Bourgeat" userId="6fd801170b580c69" providerId="LiveId" clId="{C7EBDC94-B18F-4601-B772-2FE959A11C8E}" dt="2023-04-03T18:14:16.738" v="3542" actId="20577"/>
        <pc:sldMkLst>
          <pc:docMk/>
          <pc:sldMk cId="1217078987" sldId="1434"/>
        </pc:sldMkLst>
        <pc:spChg chg="mod">
          <ac:chgData name="Thomas Bourgeat" userId="6fd801170b580c69" providerId="LiveId" clId="{C7EBDC94-B18F-4601-B772-2FE959A11C8E}" dt="2023-04-03T18:14:16.738" v="3542" actId="20577"/>
          <ac:spMkLst>
            <pc:docMk/>
            <pc:sldMk cId="1217078987" sldId="1434"/>
            <ac:spMk id="2" creationId="{985CB744-A8FB-8382-0421-CE674702380F}"/>
          </ac:spMkLst>
        </pc:spChg>
        <pc:spChg chg="mod">
          <ac:chgData name="Thomas Bourgeat" userId="6fd801170b580c69" providerId="LiveId" clId="{C7EBDC94-B18F-4601-B772-2FE959A11C8E}" dt="2023-04-03T18:14:02.107" v="3530" actId="20577"/>
          <ac:spMkLst>
            <pc:docMk/>
            <pc:sldMk cId="1217078987" sldId="1434"/>
            <ac:spMk id="3" creationId="{8D93A022-FE46-CDBD-A556-E8E69A7998C3}"/>
          </ac:spMkLst>
        </pc:spChg>
      </pc:sldChg>
      <pc:sldChg chg="del">
        <pc:chgData name="Thomas Bourgeat" userId="6fd801170b580c69" providerId="LiveId" clId="{C7EBDC94-B18F-4601-B772-2FE959A11C8E}" dt="2023-03-31T18:31:36.945" v="0" actId="47"/>
        <pc:sldMkLst>
          <pc:docMk/>
          <pc:sldMk cId="3301609537" sldId="1435"/>
        </pc:sldMkLst>
      </pc:sldChg>
      <pc:sldChg chg="modAnim">
        <pc:chgData name="Thomas Bourgeat" userId="6fd801170b580c69" providerId="LiveId" clId="{C7EBDC94-B18F-4601-B772-2FE959A11C8E}" dt="2023-04-04T13:26:25.436" v="4810"/>
        <pc:sldMkLst>
          <pc:docMk/>
          <pc:sldMk cId="378728709" sldId="1436"/>
        </pc:sldMkLst>
      </pc:sldChg>
      <pc:sldChg chg="addSp delSp modSp mod modAnim">
        <pc:chgData name="Thomas Bourgeat" userId="6fd801170b580c69" providerId="LiveId" clId="{C7EBDC94-B18F-4601-B772-2FE959A11C8E}" dt="2023-03-31T20:02:11.109" v="1555"/>
        <pc:sldMkLst>
          <pc:docMk/>
          <pc:sldMk cId="1776937486" sldId="1437"/>
        </pc:sldMkLst>
        <pc:spChg chg="del mod">
          <ac:chgData name="Thomas Bourgeat" userId="6fd801170b580c69" providerId="LiveId" clId="{C7EBDC94-B18F-4601-B772-2FE959A11C8E}" dt="2023-03-31T19:00:22.592" v="311" actId="478"/>
          <ac:spMkLst>
            <pc:docMk/>
            <pc:sldMk cId="1776937486" sldId="1437"/>
            <ac:spMk id="3" creationId="{814F3DCA-06FF-416C-9290-7E3AA3EDFE57}"/>
          </ac:spMkLst>
        </pc:spChg>
        <pc:spChg chg="add mod">
          <ac:chgData name="Thomas Bourgeat" userId="6fd801170b580c69" providerId="LiveId" clId="{C7EBDC94-B18F-4601-B772-2FE959A11C8E}" dt="2023-03-31T20:02:05.575" v="1554" actId="20577"/>
          <ac:spMkLst>
            <pc:docMk/>
            <pc:sldMk cId="1776937486" sldId="1437"/>
            <ac:spMk id="10" creationId="{95935686-D14E-3C42-D3DC-3E58C3B243AA}"/>
          </ac:spMkLst>
        </pc:spChg>
        <pc:picChg chg="add mod modCrop">
          <ac:chgData name="Thomas Bourgeat" userId="6fd801170b580c69" providerId="LiveId" clId="{C7EBDC94-B18F-4601-B772-2FE959A11C8E}" dt="2023-03-31T19:00:39.522" v="315" actId="1076"/>
          <ac:picMkLst>
            <pc:docMk/>
            <pc:sldMk cId="1776937486" sldId="1437"/>
            <ac:picMk id="6" creationId="{2640053F-B11B-BB01-E1A7-9BFEE4895602}"/>
          </ac:picMkLst>
        </pc:picChg>
        <pc:cxnChg chg="add mod">
          <ac:chgData name="Thomas Bourgeat" userId="6fd801170b580c69" providerId="LiveId" clId="{C7EBDC94-B18F-4601-B772-2FE959A11C8E}" dt="2023-03-31T20:01:44.033" v="1522" actId="14100"/>
          <ac:cxnSpMkLst>
            <pc:docMk/>
            <pc:sldMk cId="1776937486" sldId="1437"/>
            <ac:cxnSpMk id="8" creationId="{E7A223B8-268B-DF61-6471-EEDD01AD1D60}"/>
          </ac:cxnSpMkLst>
        </pc:cxnChg>
      </pc:sldChg>
      <pc:sldChg chg="addSp modSp mod">
        <pc:chgData name="Thomas Bourgeat" userId="6fd801170b580c69" providerId="LiveId" clId="{C7EBDC94-B18F-4601-B772-2FE959A11C8E}" dt="2023-03-31T20:01:03.172" v="1430" actId="20577"/>
        <pc:sldMkLst>
          <pc:docMk/>
          <pc:sldMk cId="2610985689" sldId="1438"/>
        </pc:sldMkLst>
        <pc:spChg chg="mod">
          <ac:chgData name="Thomas Bourgeat" userId="6fd801170b580c69" providerId="LiveId" clId="{C7EBDC94-B18F-4601-B772-2FE959A11C8E}" dt="2023-03-31T20:01:03.172" v="1430" actId="20577"/>
          <ac:spMkLst>
            <pc:docMk/>
            <pc:sldMk cId="2610985689" sldId="1438"/>
            <ac:spMk id="3" creationId="{9D8CB6AE-8017-BDAF-5A9F-B25224FD220F}"/>
          </ac:spMkLst>
        </pc:spChg>
        <pc:picChg chg="add mod modCrop">
          <ac:chgData name="Thomas Bourgeat" userId="6fd801170b580c69" providerId="LiveId" clId="{C7EBDC94-B18F-4601-B772-2FE959A11C8E}" dt="2023-03-31T19:02:10.856" v="334" actId="1076"/>
          <ac:picMkLst>
            <pc:docMk/>
            <pc:sldMk cId="2610985689" sldId="1438"/>
            <ac:picMk id="6" creationId="{5B7F33E7-E339-9302-F99F-239F3B685CDF}"/>
          </ac:picMkLst>
        </pc:picChg>
      </pc:sldChg>
      <pc:sldChg chg="del">
        <pc:chgData name="Thomas Bourgeat" userId="6fd801170b580c69" providerId="LiveId" clId="{C7EBDC94-B18F-4601-B772-2FE959A11C8E}" dt="2023-04-03T18:14:22.718" v="3543" actId="47"/>
        <pc:sldMkLst>
          <pc:docMk/>
          <pc:sldMk cId="1621971717" sldId="1439"/>
        </pc:sldMkLst>
      </pc:sldChg>
      <pc:sldChg chg="modSp mod modAnim">
        <pc:chgData name="Thomas Bourgeat" userId="6fd801170b580c69" providerId="LiveId" clId="{C7EBDC94-B18F-4601-B772-2FE959A11C8E}" dt="2023-04-03T17:01:01.167" v="3448"/>
        <pc:sldMkLst>
          <pc:docMk/>
          <pc:sldMk cId="4244707263" sldId="1440"/>
        </pc:sldMkLst>
        <pc:spChg chg="mod">
          <ac:chgData name="Thomas Bourgeat" userId="6fd801170b580c69" providerId="LiveId" clId="{C7EBDC94-B18F-4601-B772-2FE959A11C8E}" dt="2023-03-31T20:23:47.552" v="2152" actId="20577"/>
          <ac:spMkLst>
            <pc:docMk/>
            <pc:sldMk cId="4244707263" sldId="1440"/>
            <ac:spMk id="2" creationId="{92FC9244-0A2D-13D1-EB3B-1D6F04714CAC}"/>
          </ac:spMkLst>
        </pc:spChg>
        <pc:spChg chg="mod">
          <ac:chgData name="Thomas Bourgeat" userId="6fd801170b580c69" providerId="LiveId" clId="{C7EBDC94-B18F-4601-B772-2FE959A11C8E}" dt="2023-04-03T17:00:31.184" v="3442"/>
          <ac:spMkLst>
            <pc:docMk/>
            <pc:sldMk cId="4244707263" sldId="1440"/>
            <ac:spMk id="3" creationId="{9D8CB6AE-8017-BDAF-5A9F-B25224FD220F}"/>
          </ac:spMkLst>
        </pc:spChg>
      </pc:sldChg>
      <pc:sldChg chg="modSp mod modAnim">
        <pc:chgData name="Thomas Bourgeat" userId="6fd801170b580c69" providerId="LiveId" clId="{C7EBDC94-B18F-4601-B772-2FE959A11C8E}" dt="2023-04-03T15:45:18.794" v="2684" actId="20577"/>
        <pc:sldMkLst>
          <pc:docMk/>
          <pc:sldMk cId="1235893920" sldId="1441"/>
        </pc:sldMkLst>
        <pc:spChg chg="mod">
          <ac:chgData name="Thomas Bourgeat" userId="6fd801170b580c69" providerId="LiveId" clId="{C7EBDC94-B18F-4601-B772-2FE959A11C8E}" dt="2023-04-03T15:42:00.643" v="2426" actId="20577"/>
          <ac:spMkLst>
            <pc:docMk/>
            <pc:sldMk cId="1235893920" sldId="1441"/>
            <ac:spMk id="2" creationId="{92FC9244-0A2D-13D1-EB3B-1D6F04714CAC}"/>
          </ac:spMkLst>
        </pc:spChg>
        <pc:spChg chg="mod">
          <ac:chgData name="Thomas Bourgeat" userId="6fd801170b580c69" providerId="LiveId" clId="{C7EBDC94-B18F-4601-B772-2FE959A11C8E}" dt="2023-04-03T15:45:18.794" v="2684" actId="20577"/>
          <ac:spMkLst>
            <pc:docMk/>
            <pc:sldMk cId="1235893920" sldId="1441"/>
            <ac:spMk id="3" creationId="{9D8CB6AE-8017-BDAF-5A9F-B25224FD220F}"/>
          </ac:spMkLst>
        </pc:spChg>
      </pc:sldChg>
      <pc:sldChg chg="modSp mod">
        <pc:chgData name="Thomas Bourgeat" userId="6fd801170b580c69" providerId="LiveId" clId="{C7EBDC94-B18F-4601-B772-2FE959A11C8E}" dt="2023-04-03T18:48:06.353" v="4808" actId="20577"/>
        <pc:sldMkLst>
          <pc:docMk/>
          <pc:sldMk cId="3753427740" sldId="1442"/>
        </pc:sldMkLst>
        <pc:spChg chg="mod">
          <ac:chgData name="Thomas Bourgeat" userId="6fd801170b580c69" providerId="LiveId" clId="{C7EBDC94-B18F-4601-B772-2FE959A11C8E}" dt="2023-04-03T15:52:40.134" v="3249" actId="20577"/>
          <ac:spMkLst>
            <pc:docMk/>
            <pc:sldMk cId="3753427740" sldId="1442"/>
            <ac:spMk id="2" creationId="{F48D10AD-46D2-4B29-A12A-88866DDDC46E}"/>
          </ac:spMkLst>
        </pc:spChg>
        <pc:spChg chg="mod">
          <ac:chgData name="Thomas Bourgeat" userId="6fd801170b580c69" providerId="LiveId" clId="{C7EBDC94-B18F-4601-B772-2FE959A11C8E}" dt="2023-04-03T18:48:06.353" v="4808" actId="20577"/>
          <ac:spMkLst>
            <pc:docMk/>
            <pc:sldMk cId="3753427740" sldId="1442"/>
            <ac:spMk id="3" creationId="{AF7A3F45-08BF-485F-866F-6CDB514F3B54}"/>
          </ac:spMkLst>
        </pc:spChg>
      </pc:sldChg>
      <pc:sldChg chg="modSp mod modAnim">
        <pc:chgData name="Thomas Bourgeat" userId="6fd801170b580c69" providerId="LiveId" clId="{C7EBDC94-B18F-4601-B772-2FE959A11C8E}" dt="2023-04-03T18:47:01.154" v="4804" actId="20577"/>
        <pc:sldMkLst>
          <pc:docMk/>
          <pc:sldMk cId="109000134" sldId="1443"/>
        </pc:sldMkLst>
        <pc:spChg chg="mod">
          <ac:chgData name="Thomas Bourgeat" userId="6fd801170b580c69" providerId="LiveId" clId="{C7EBDC94-B18F-4601-B772-2FE959A11C8E}" dt="2023-04-03T18:47:01.154" v="4804" actId="20577"/>
          <ac:spMkLst>
            <pc:docMk/>
            <pc:sldMk cId="109000134" sldId="1443"/>
            <ac:spMk id="3" creationId="{9D8CB6AE-8017-BDAF-5A9F-B25224FD220F}"/>
          </ac:spMkLst>
        </pc:spChg>
      </pc:sldChg>
      <pc:sldChg chg="modSp new mod">
        <pc:chgData name="Thomas Bourgeat" userId="6fd801170b580c69" providerId="LiveId" clId="{C7EBDC94-B18F-4601-B772-2FE959A11C8E}" dt="2023-04-03T15:39:07.707" v="2348" actId="20577"/>
        <pc:sldMkLst>
          <pc:docMk/>
          <pc:sldMk cId="336545926" sldId="1444"/>
        </pc:sldMkLst>
        <pc:spChg chg="mod">
          <ac:chgData name="Thomas Bourgeat" userId="6fd801170b580c69" providerId="LiveId" clId="{C7EBDC94-B18F-4601-B772-2FE959A11C8E}" dt="2023-03-31T18:36:44.165" v="39" actId="20577"/>
          <ac:spMkLst>
            <pc:docMk/>
            <pc:sldMk cId="336545926" sldId="1444"/>
            <ac:spMk id="2" creationId="{565972C7-0E68-5F6A-5B21-E06ECF94A65E}"/>
          </ac:spMkLst>
        </pc:spChg>
        <pc:spChg chg="mod">
          <ac:chgData name="Thomas Bourgeat" userId="6fd801170b580c69" providerId="LiveId" clId="{C7EBDC94-B18F-4601-B772-2FE959A11C8E}" dt="2023-04-03T15:39:07.707" v="2348" actId="20577"/>
          <ac:spMkLst>
            <pc:docMk/>
            <pc:sldMk cId="336545926" sldId="1444"/>
            <ac:spMk id="3" creationId="{454BE831-7C78-58F2-DADD-CB3BE7A09A77}"/>
          </ac:spMkLst>
        </pc:spChg>
      </pc:sldChg>
      <pc:sldChg chg="addSp delSp modSp add mod">
        <pc:chgData name="Thomas Bourgeat" userId="6fd801170b580c69" providerId="LiveId" clId="{C7EBDC94-B18F-4601-B772-2FE959A11C8E}" dt="2023-03-31T19:04:48.796" v="422" actId="732"/>
        <pc:sldMkLst>
          <pc:docMk/>
          <pc:sldMk cId="3620763537" sldId="1445"/>
        </pc:sldMkLst>
        <pc:spChg chg="mod">
          <ac:chgData name="Thomas Bourgeat" userId="6fd801170b580c69" providerId="LiveId" clId="{C7EBDC94-B18F-4601-B772-2FE959A11C8E}" dt="2023-03-31T19:03:52.287" v="407" actId="20577"/>
          <ac:spMkLst>
            <pc:docMk/>
            <pc:sldMk cId="3620763537" sldId="1445"/>
            <ac:spMk id="2" creationId="{92FC9244-0A2D-13D1-EB3B-1D6F04714CAC}"/>
          </ac:spMkLst>
        </pc:spChg>
        <pc:spChg chg="del mod">
          <ac:chgData name="Thomas Bourgeat" userId="6fd801170b580c69" providerId="LiveId" clId="{C7EBDC94-B18F-4601-B772-2FE959A11C8E}" dt="2023-03-31T19:03:59.954" v="409" actId="478"/>
          <ac:spMkLst>
            <pc:docMk/>
            <pc:sldMk cId="3620763537" sldId="1445"/>
            <ac:spMk id="3" creationId="{9D8CB6AE-8017-BDAF-5A9F-B25224FD220F}"/>
          </ac:spMkLst>
        </pc:spChg>
        <pc:picChg chg="add mod modCrop">
          <ac:chgData name="Thomas Bourgeat" userId="6fd801170b580c69" providerId="LiveId" clId="{C7EBDC94-B18F-4601-B772-2FE959A11C8E}" dt="2023-03-31T19:04:48.796" v="422" actId="732"/>
          <ac:picMkLst>
            <pc:docMk/>
            <pc:sldMk cId="3620763537" sldId="1445"/>
            <ac:picMk id="7" creationId="{D5C6A815-3A57-87FD-7B7D-F6CC35C534BE}"/>
          </ac:picMkLst>
        </pc:picChg>
        <pc:picChg chg="add del mod">
          <ac:chgData name="Thomas Bourgeat" userId="6fd801170b580c69" providerId="LiveId" clId="{C7EBDC94-B18F-4601-B772-2FE959A11C8E}" dt="2023-03-31T18:59:45.556" v="301" actId="21"/>
          <ac:picMkLst>
            <pc:docMk/>
            <pc:sldMk cId="3620763537" sldId="1445"/>
            <ac:picMk id="9" creationId="{858AB576-0275-EF5C-6627-1DE34FDCE6E3}"/>
          </ac:picMkLst>
        </pc:picChg>
        <pc:picChg chg="add del mod">
          <ac:chgData name="Thomas Bourgeat" userId="6fd801170b580c69" providerId="LiveId" clId="{C7EBDC94-B18F-4601-B772-2FE959A11C8E}" dt="2023-03-31T19:01:13.948" v="319" actId="21"/>
          <ac:picMkLst>
            <pc:docMk/>
            <pc:sldMk cId="3620763537" sldId="1445"/>
            <ac:picMk id="10" creationId="{7175775A-F049-2673-840D-ADD0B44F0ED6}"/>
          </ac:picMkLst>
        </pc:picChg>
      </pc:sldChg>
      <pc:sldChg chg="addSp delSp modSp add mod ord">
        <pc:chgData name="Thomas Bourgeat" userId="6fd801170b580c69" providerId="LiveId" clId="{C7EBDC94-B18F-4601-B772-2FE959A11C8E}" dt="2023-03-31T20:23:04.634" v="2128" actId="20577"/>
        <pc:sldMkLst>
          <pc:docMk/>
          <pc:sldMk cId="2390201014" sldId="1446"/>
        </pc:sldMkLst>
        <pc:spChg chg="mod">
          <ac:chgData name="Thomas Bourgeat" userId="6fd801170b580c69" providerId="LiveId" clId="{C7EBDC94-B18F-4601-B772-2FE959A11C8E}" dt="2023-03-31T20:23:04.634" v="2128" actId="20577"/>
          <ac:spMkLst>
            <pc:docMk/>
            <pc:sldMk cId="2390201014" sldId="1446"/>
            <ac:spMk id="2" creationId="{92FC9244-0A2D-13D1-EB3B-1D6F04714CAC}"/>
          </ac:spMkLst>
        </pc:spChg>
        <pc:spChg chg="del mod">
          <ac:chgData name="Thomas Bourgeat" userId="6fd801170b580c69" providerId="LiveId" clId="{C7EBDC94-B18F-4601-B772-2FE959A11C8E}" dt="2023-03-31T19:01:18.724" v="321" actId="478"/>
          <ac:spMkLst>
            <pc:docMk/>
            <pc:sldMk cId="2390201014" sldId="1446"/>
            <ac:spMk id="3" creationId="{9D8CB6AE-8017-BDAF-5A9F-B25224FD220F}"/>
          </ac:spMkLst>
        </pc:spChg>
        <pc:spChg chg="add del mod">
          <ac:chgData name="Thomas Bourgeat" userId="6fd801170b580c69" providerId="LiveId" clId="{C7EBDC94-B18F-4601-B772-2FE959A11C8E}" dt="2023-03-31T19:01:21.427" v="322" actId="478"/>
          <ac:spMkLst>
            <pc:docMk/>
            <pc:sldMk cId="2390201014" sldId="1446"/>
            <ac:spMk id="7" creationId="{26DF3F6B-8DC4-C6E8-2CD5-20A53D109D71}"/>
          </ac:spMkLst>
        </pc:spChg>
        <pc:picChg chg="add mod modCrop">
          <ac:chgData name="Thomas Bourgeat" userId="6fd801170b580c69" providerId="LiveId" clId="{C7EBDC94-B18F-4601-B772-2FE959A11C8E}" dt="2023-03-31T19:03:29.008" v="369" actId="1076"/>
          <ac:picMkLst>
            <pc:docMk/>
            <pc:sldMk cId="2390201014" sldId="1446"/>
            <ac:picMk id="8" creationId="{9A6A097A-31F9-6148-A5A5-D0A4E0020E63}"/>
          </ac:picMkLst>
        </pc:picChg>
      </pc:sldChg>
      <pc:sldChg chg="addSp delSp modSp add mod ord modAnim">
        <pc:chgData name="Thomas Bourgeat" userId="6fd801170b580c69" providerId="LiveId" clId="{C7EBDC94-B18F-4601-B772-2FE959A11C8E}" dt="2023-04-03T15:39:18.972" v="2353" actId="20577"/>
        <pc:sldMkLst>
          <pc:docMk/>
          <pc:sldMk cId="2380164469" sldId="1447"/>
        </pc:sldMkLst>
        <pc:spChg chg="mod">
          <ac:chgData name="Thomas Bourgeat" userId="6fd801170b580c69" providerId="LiveId" clId="{C7EBDC94-B18F-4601-B772-2FE959A11C8E}" dt="2023-03-31T19:42:12.923" v="572" actId="20577"/>
          <ac:spMkLst>
            <pc:docMk/>
            <pc:sldMk cId="2380164469" sldId="1447"/>
            <ac:spMk id="2" creationId="{74254884-C93B-E5ED-A5A6-8883E50C26C8}"/>
          </ac:spMkLst>
        </pc:spChg>
        <pc:spChg chg="mod">
          <ac:chgData name="Thomas Bourgeat" userId="6fd801170b580c69" providerId="LiveId" clId="{C7EBDC94-B18F-4601-B772-2FE959A11C8E}" dt="2023-04-03T15:39:18.972" v="2353" actId="20577"/>
          <ac:spMkLst>
            <pc:docMk/>
            <pc:sldMk cId="2380164469" sldId="1447"/>
            <ac:spMk id="3" creationId="{B9AEECBA-808A-005A-2207-85A49E3A4124}"/>
          </ac:spMkLst>
        </pc:spChg>
        <pc:spChg chg="del">
          <ac:chgData name="Thomas Bourgeat" userId="6fd801170b580c69" providerId="LiveId" clId="{C7EBDC94-B18F-4601-B772-2FE959A11C8E}" dt="2023-03-31T19:06:09.118" v="523" actId="478"/>
          <ac:spMkLst>
            <pc:docMk/>
            <pc:sldMk cId="2380164469" sldId="1447"/>
            <ac:spMk id="6" creationId="{802C1F53-3546-BDCB-8988-1371E8B682DF}"/>
          </ac:spMkLst>
        </pc:spChg>
        <pc:cxnChg chg="add mod">
          <ac:chgData name="Thomas Bourgeat" userId="6fd801170b580c69" providerId="LiveId" clId="{C7EBDC94-B18F-4601-B772-2FE959A11C8E}" dt="2023-03-31T19:09:23.370" v="533" actId="208"/>
          <ac:cxnSpMkLst>
            <pc:docMk/>
            <pc:sldMk cId="2380164469" sldId="1447"/>
            <ac:cxnSpMk id="8" creationId="{7EEC385C-156D-EC8B-B80E-BF235AAE6DF3}"/>
          </ac:cxnSpMkLst>
        </pc:cxnChg>
      </pc:sldChg>
      <pc:sldChg chg="addSp delSp modSp new mod modAnim">
        <pc:chgData name="Thomas Bourgeat" userId="6fd801170b580c69" providerId="LiveId" clId="{C7EBDC94-B18F-4601-B772-2FE959A11C8E}" dt="2023-03-31T20:23:41.726" v="2146" actId="20577"/>
        <pc:sldMkLst>
          <pc:docMk/>
          <pc:sldMk cId="465885199" sldId="1448"/>
        </pc:sldMkLst>
        <pc:spChg chg="mod">
          <ac:chgData name="Thomas Bourgeat" userId="6fd801170b580c69" providerId="LiveId" clId="{C7EBDC94-B18F-4601-B772-2FE959A11C8E}" dt="2023-03-31T20:23:41.726" v="2146" actId="20577"/>
          <ac:spMkLst>
            <pc:docMk/>
            <pc:sldMk cId="465885199" sldId="1448"/>
            <ac:spMk id="2" creationId="{04357E5F-F296-31FD-3A9E-2F0580F726DC}"/>
          </ac:spMkLst>
        </pc:spChg>
        <pc:spChg chg="add del mod">
          <ac:chgData name="Thomas Bourgeat" userId="6fd801170b580c69" providerId="LiveId" clId="{C7EBDC94-B18F-4601-B772-2FE959A11C8E}" dt="2023-03-31T20:16:39.116" v="1951" actId="478"/>
          <ac:spMkLst>
            <pc:docMk/>
            <pc:sldMk cId="465885199" sldId="1448"/>
            <ac:spMk id="3" creationId="{813433F1-4A30-F73A-98E6-3DF21A177F40}"/>
          </ac:spMkLst>
        </pc:spChg>
        <pc:spChg chg="add del mod">
          <ac:chgData name="Thomas Bourgeat" userId="6fd801170b580c69" providerId="LiveId" clId="{C7EBDC94-B18F-4601-B772-2FE959A11C8E}" dt="2023-03-31T19:45:22.533" v="790" actId="21"/>
          <ac:spMkLst>
            <pc:docMk/>
            <pc:sldMk cId="465885199" sldId="1448"/>
            <ac:spMk id="7" creationId="{BC394980-58DF-062A-90B1-DCD5EB208125}"/>
          </ac:spMkLst>
        </pc:spChg>
        <pc:spChg chg="add del mod">
          <ac:chgData name="Thomas Bourgeat" userId="6fd801170b580c69" providerId="LiveId" clId="{C7EBDC94-B18F-4601-B772-2FE959A11C8E}" dt="2023-03-31T19:45:28.876" v="796" actId="767"/>
          <ac:spMkLst>
            <pc:docMk/>
            <pc:sldMk cId="465885199" sldId="1448"/>
            <ac:spMk id="8" creationId="{955225B5-5F45-9DCC-D9AD-729A405161DB}"/>
          </ac:spMkLst>
        </pc:spChg>
        <pc:spChg chg="add del mod">
          <ac:chgData name="Thomas Bourgeat" userId="6fd801170b580c69" providerId="LiveId" clId="{C7EBDC94-B18F-4601-B772-2FE959A11C8E}" dt="2023-03-31T19:45:28.534" v="795"/>
          <ac:spMkLst>
            <pc:docMk/>
            <pc:sldMk cId="465885199" sldId="1448"/>
            <ac:spMk id="9" creationId="{CEEF87EB-DB75-0742-8E50-E37AFBA509F0}"/>
          </ac:spMkLst>
        </pc:spChg>
        <pc:spChg chg="add mod">
          <ac:chgData name="Thomas Bourgeat" userId="6fd801170b580c69" providerId="LiveId" clId="{C7EBDC94-B18F-4601-B772-2FE959A11C8E}" dt="2023-03-31T20:16:42.685" v="1953" actId="1076"/>
          <ac:spMkLst>
            <pc:docMk/>
            <pc:sldMk cId="465885199" sldId="1448"/>
            <ac:spMk id="10" creationId="{6CC066E0-BA14-FF6C-E23B-CB828D7038BB}"/>
          </ac:spMkLst>
        </pc:spChg>
        <pc:spChg chg="add mod">
          <ac:chgData name="Thomas Bourgeat" userId="6fd801170b580c69" providerId="LiveId" clId="{C7EBDC94-B18F-4601-B772-2FE959A11C8E}" dt="2023-03-31T20:18:08.391" v="1982" actId="20577"/>
          <ac:spMkLst>
            <pc:docMk/>
            <pc:sldMk cId="465885199" sldId="1448"/>
            <ac:spMk id="11" creationId="{77DAAF93-B392-7FBE-013E-0F29C7A74C82}"/>
          </ac:spMkLst>
        </pc:spChg>
        <pc:spChg chg="add mod">
          <ac:chgData name="Thomas Bourgeat" userId="6fd801170b580c69" providerId="LiveId" clId="{C7EBDC94-B18F-4601-B772-2FE959A11C8E}" dt="2023-03-31T19:54:23.362" v="1326" actId="1076"/>
          <ac:spMkLst>
            <pc:docMk/>
            <pc:sldMk cId="465885199" sldId="1448"/>
            <ac:spMk id="18" creationId="{5BE3471A-751C-C973-90D5-92D167D89DF2}"/>
          </ac:spMkLst>
        </pc:spChg>
        <pc:spChg chg="add del mod">
          <ac:chgData name="Thomas Bourgeat" userId="6fd801170b580c69" providerId="LiveId" clId="{C7EBDC94-B18F-4601-B772-2FE959A11C8E}" dt="2023-03-31T20:16:40.634" v="1952" actId="478"/>
          <ac:spMkLst>
            <pc:docMk/>
            <pc:sldMk cId="465885199" sldId="1448"/>
            <ac:spMk id="20" creationId="{05DDCFFF-D06C-76F5-BA22-154E4E28F226}"/>
          </ac:spMkLst>
        </pc:spChg>
        <pc:cxnChg chg="add mod">
          <ac:chgData name="Thomas Bourgeat" userId="6fd801170b580c69" providerId="LiveId" clId="{C7EBDC94-B18F-4601-B772-2FE959A11C8E}" dt="2023-03-31T20:17:03.402" v="1961" actId="14100"/>
          <ac:cxnSpMkLst>
            <pc:docMk/>
            <pc:sldMk cId="465885199" sldId="1448"/>
            <ac:cxnSpMk id="13" creationId="{E1A506C5-5563-362F-FF97-51EFF5B8301F}"/>
          </ac:cxnSpMkLst>
        </pc:cxnChg>
        <pc:cxnChg chg="add mod">
          <ac:chgData name="Thomas Bourgeat" userId="6fd801170b580c69" providerId="LiveId" clId="{C7EBDC94-B18F-4601-B772-2FE959A11C8E}" dt="2023-03-31T20:17:07.177" v="1963" actId="14100"/>
          <ac:cxnSpMkLst>
            <pc:docMk/>
            <pc:sldMk cId="465885199" sldId="1448"/>
            <ac:cxnSpMk id="16" creationId="{B4367123-E498-58E5-D999-9E75192DD6F8}"/>
          </ac:cxnSpMkLst>
        </pc:cxnChg>
      </pc:sldChg>
      <pc:sldChg chg="addSp delSp modSp new mod ord modAnim">
        <pc:chgData name="Thomas Bourgeat" userId="6fd801170b580c69" providerId="LiveId" clId="{C7EBDC94-B18F-4601-B772-2FE959A11C8E}" dt="2023-04-03T15:39:44.030" v="2366" actId="20577"/>
        <pc:sldMkLst>
          <pc:docMk/>
          <pc:sldMk cId="1048137404" sldId="1449"/>
        </pc:sldMkLst>
        <pc:spChg chg="mod">
          <ac:chgData name="Thomas Bourgeat" userId="6fd801170b580c69" providerId="LiveId" clId="{C7EBDC94-B18F-4601-B772-2FE959A11C8E}" dt="2023-03-31T20:15:12.840" v="1873" actId="20577"/>
          <ac:spMkLst>
            <pc:docMk/>
            <pc:sldMk cId="1048137404" sldId="1449"/>
            <ac:spMk id="2" creationId="{F86BC8F9-8DD9-6510-9BB0-690DCB6C6B14}"/>
          </ac:spMkLst>
        </pc:spChg>
        <pc:spChg chg="mod">
          <ac:chgData name="Thomas Bourgeat" userId="6fd801170b580c69" providerId="LiveId" clId="{C7EBDC94-B18F-4601-B772-2FE959A11C8E}" dt="2023-04-03T15:39:44.030" v="2366" actId="20577"/>
          <ac:spMkLst>
            <pc:docMk/>
            <pc:sldMk cId="1048137404" sldId="1449"/>
            <ac:spMk id="3" creationId="{3C415B8A-AB92-B5F8-55B3-F026ED03D786}"/>
          </ac:spMkLst>
        </pc:spChg>
        <pc:spChg chg="add del mod">
          <ac:chgData name="Thomas Bourgeat" userId="6fd801170b580c69" providerId="LiveId" clId="{C7EBDC94-B18F-4601-B772-2FE959A11C8E}" dt="2023-03-31T20:12:00.176" v="1811" actId="478"/>
          <ac:spMkLst>
            <pc:docMk/>
            <pc:sldMk cId="1048137404" sldId="1449"/>
            <ac:spMk id="7" creationId="{D78862A5-EFD4-F5DC-EDA6-DEE067E535A7}"/>
          </ac:spMkLst>
        </pc:spChg>
        <pc:spChg chg="add del mod">
          <ac:chgData name="Thomas Bourgeat" userId="6fd801170b580c69" providerId="LiveId" clId="{C7EBDC94-B18F-4601-B772-2FE959A11C8E}" dt="2023-03-31T20:19:03.531" v="2103" actId="1076"/>
          <ac:spMkLst>
            <pc:docMk/>
            <pc:sldMk cId="1048137404" sldId="1449"/>
            <ac:spMk id="8" creationId="{DBF319EF-C152-EAA1-7C15-FDCB0B78F3AF}"/>
          </ac:spMkLst>
        </pc:spChg>
        <pc:spChg chg="add mod ord">
          <ac:chgData name="Thomas Bourgeat" userId="6fd801170b580c69" providerId="LiveId" clId="{C7EBDC94-B18F-4601-B772-2FE959A11C8E}" dt="2023-03-31T20:20:12.164" v="2110" actId="1076"/>
          <ac:spMkLst>
            <pc:docMk/>
            <pc:sldMk cId="1048137404" sldId="1449"/>
            <ac:spMk id="9" creationId="{B4549333-D40E-55DB-BECD-71C9B33018B8}"/>
          </ac:spMkLst>
        </pc:spChg>
        <pc:cxnChg chg="add mod">
          <ac:chgData name="Thomas Bourgeat" userId="6fd801170b580c69" providerId="LiveId" clId="{C7EBDC94-B18F-4601-B772-2FE959A11C8E}" dt="2023-03-31T20:20:12.164" v="2110" actId="1076"/>
          <ac:cxnSpMkLst>
            <pc:docMk/>
            <pc:sldMk cId="1048137404" sldId="1449"/>
            <ac:cxnSpMk id="11" creationId="{ABF0A099-4E0D-0478-F883-F65A2BCC7959}"/>
          </ac:cxnSpMkLst>
        </pc:cxnChg>
      </pc:sldChg>
      <pc:sldChg chg="modSp new mod">
        <pc:chgData name="Thomas Bourgeat" userId="6fd801170b580c69" providerId="LiveId" clId="{C7EBDC94-B18F-4601-B772-2FE959A11C8E}" dt="2023-04-03T15:40:02.671" v="2385" actId="20577"/>
        <pc:sldMkLst>
          <pc:docMk/>
          <pc:sldMk cId="2063729327" sldId="1450"/>
        </pc:sldMkLst>
        <pc:spChg chg="mod">
          <ac:chgData name="Thomas Bourgeat" userId="6fd801170b580c69" providerId="LiveId" clId="{C7EBDC94-B18F-4601-B772-2FE959A11C8E}" dt="2023-04-03T15:40:02.671" v="2385" actId="20577"/>
          <ac:spMkLst>
            <pc:docMk/>
            <pc:sldMk cId="2063729327" sldId="1450"/>
            <ac:spMk id="2" creationId="{E1C8AED5-BB54-314F-CDEF-A8E46B02E7E6}"/>
          </ac:spMkLst>
        </pc:spChg>
      </pc:sldChg>
      <pc:sldChg chg="modSp new mod">
        <pc:chgData name="Thomas Bourgeat" userId="6fd801170b580c69" providerId="LiveId" clId="{C7EBDC94-B18F-4601-B772-2FE959A11C8E}" dt="2023-04-03T15:53:52.045" v="3281" actId="20577"/>
        <pc:sldMkLst>
          <pc:docMk/>
          <pc:sldMk cId="2101104383" sldId="1451"/>
        </pc:sldMkLst>
        <pc:spChg chg="mod">
          <ac:chgData name="Thomas Bourgeat" userId="6fd801170b580c69" providerId="LiveId" clId="{C7EBDC94-B18F-4601-B772-2FE959A11C8E}" dt="2023-03-31T20:02:26.771" v="1610" actId="20577"/>
          <ac:spMkLst>
            <pc:docMk/>
            <pc:sldMk cId="2101104383" sldId="1451"/>
            <ac:spMk id="2" creationId="{CD32E5B2-DC74-6F68-D575-6BC83827EB15}"/>
          </ac:spMkLst>
        </pc:spChg>
        <pc:spChg chg="mod">
          <ac:chgData name="Thomas Bourgeat" userId="6fd801170b580c69" providerId="LiveId" clId="{C7EBDC94-B18F-4601-B772-2FE959A11C8E}" dt="2023-04-03T15:53:52.045" v="3281" actId="20577"/>
          <ac:spMkLst>
            <pc:docMk/>
            <pc:sldMk cId="2101104383" sldId="1451"/>
            <ac:spMk id="3" creationId="{A29C5E34-AC64-C366-1ED5-2B5B4F17E599}"/>
          </ac:spMkLst>
        </pc:spChg>
      </pc:sldChg>
      <pc:sldChg chg="addSp delSp modSp mod delAnim">
        <pc:chgData name="Thomas Bourgeat" userId="6fd801170b580c69" providerId="LiveId" clId="{C7EBDC94-B18F-4601-B772-2FE959A11C8E}" dt="2023-04-03T16:58:42.891" v="3435" actId="20577"/>
        <pc:sldMkLst>
          <pc:docMk/>
          <pc:sldMk cId="3064716401" sldId="1452"/>
        </pc:sldMkLst>
        <pc:spChg chg="mod">
          <ac:chgData name="Thomas Bourgeat" userId="6fd801170b580c69" providerId="LiveId" clId="{C7EBDC94-B18F-4601-B772-2FE959A11C8E}" dt="2023-04-03T16:08:25.098" v="3359" actId="20577"/>
          <ac:spMkLst>
            <pc:docMk/>
            <pc:sldMk cId="3064716401" sldId="1452"/>
            <ac:spMk id="2" creationId="{41391492-9A45-4681-8656-77A72540B967}"/>
          </ac:spMkLst>
        </pc:spChg>
        <pc:spChg chg="mod">
          <ac:chgData name="Thomas Bourgeat" userId="6fd801170b580c69" providerId="LiveId" clId="{C7EBDC94-B18F-4601-B772-2FE959A11C8E}" dt="2023-04-03T16:58:42.891" v="3435" actId="20577"/>
          <ac:spMkLst>
            <pc:docMk/>
            <pc:sldMk cId="3064716401" sldId="1452"/>
            <ac:spMk id="7" creationId="{07E37134-72C5-40EC-93A9-00DC4F7B5948}"/>
          </ac:spMkLst>
        </pc:spChg>
        <pc:spChg chg="del mod">
          <ac:chgData name="Thomas Bourgeat" userId="6fd801170b580c69" providerId="LiveId" clId="{C7EBDC94-B18F-4601-B772-2FE959A11C8E}" dt="2023-04-03T16:07:02.135" v="3312" actId="21"/>
          <ac:spMkLst>
            <pc:docMk/>
            <pc:sldMk cId="3064716401" sldId="1452"/>
            <ac:spMk id="8" creationId="{68CE5691-555A-4D2A-8FA1-149F556DE43A}"/>
          </ac:spMkLst>
        </pc:spChg>
        <pc:picChg chg="del">
          <ac:chgData name="Thomas Bourgeat" userId="6fd801170b580c69" providerId="LiveId" clId="{C7EBDC94-B18F-4601-B772-2FE959A11C8E}" dt="2023-04-03T16:03:39.119" v="3286" actId="478"/>
          <ac:picMkLst>
            <pc:docMk/>
            <pc:sldMk cId="3064716401" sldId="1452"/>
            <ac:picMk id="6" creationId="{99376F94-20B7-468F-B327-0355E3F0F24C}"/>
          </ac:picMkLst>
        </pc:picChg>
        <pc:picChg chg="add del mod">
          <ac:chgData name="Thomas Bourgeat" userId="6fd801170b580c69" providerId="LiveId" clId="{C7EBDC94-B18F-4601-B772-2FE959A11C8E}" dt="2023-04-03T16:06:11.783" v="3298" actId="478"/>
          <ac:picMkLst>
            <pc:docMk/>
            <pc:sldMk cId="3064716401" sldId="1452"/>
            <ac:picMk id="9" creationId="{D3B8CB1A-E766-13E0-01D5-D0E9EF964327}"/>
          </ac:picMkLst>
        </pc:picChg>
        <pc:picChg chg="add del mod">
          <ac:chgData name="Thomas Bourgeat" userId="6fd801170b580c69" providerId="LiveId" clId="{C7EBDC94-B18F-4601-B772-2FE959A11C8E}" dt="2023-04-03T16:06:53.471" v="3308" actId="21"/>
          <ac:picMkLst>
            <pc:docMk/>
            <pc:sldMk cId="3064716401" sldId="1452"/>
            <ac:picMk id="11" creationId="{697739A4-E49F-0D0E-19F0-751CCB4705A8}"/>
          </ac:picMkLst>
        </pc:picChg>
        <pc:picChg chg="add mod modCrop">
          <ac:chgData name="Thomas Bourgeat" userId="6fd801170b580c69" providerId="LiveId" clId="{C7EBDC94-B18F-4601-B772-2FE959A11C8E}" dt="2023-04-03T16:07:00.427" v="3311" actId="1076"/>
          <ac:picMkLst>
            <pc:docMk/>
            <pc:sldMk cId="3064716401" sldId="1452"/>
            <ac:picMk id="12" creationId="{51D3BABC-A83E-B877-E8EC-86FAAF6B89D1}"/>
          </ac:picMkLst>
        </pc:picChg>
      </pc:sldChg>
      <pc:sldChg chg="modSp mod">
        <pc:chgData name="Thomas Bourgeat" userId="6fd801170b580c69" providerId="LiveId" clId="{C7EBDC94-B18F-4601-B772-2FE959A11C8E}" dt="2023-04-03T15:53:17.811" v="3255" actId="207"/>
        <pc:sldMkLst>
          <pc:docMk/>
          <pc:sldMk cId="966605414" sldId="1453"/>
        </pc:sldMkLst>
        <pc:spChg chg="mod">
          <ac:chgData name="Thomas Bourgeat" userId="6fd801170b580c69" providerId="LiveId" clId="{C7EBDC94-B18F-4601-B772-2FE959A11C8E}" dt="2023-04-03T15:53:17.811" v="3255" actId="207"/>
          <ac:spMkLst>
            <pc:docMk/>
            <pc:sldMk cId="966605414" sldId="1453"/>
            <ac:spMk id="3" creationId="{545DDA5D-CAAD-42D3-9BAD-37489F190FCE}"/>
          </ac:spMkLst>
        </pc:spChg>
        <pc:spChg chg="mod">
          <ac:chgData name="Thomas Bourgeat" userId="6fd801170b580c69" providerId="LiveId" clId="{C7EBDC94-B18F-4601-B772-2FE959A11C8E}" dt="2023-04-03T15:53:13.861" v="3254" actId="1076"/>
          <ac:spMkLst>
            <pc:docMk/>
            <pc:sldMk cId="966605414" sldId="1453"/>
            <ac:spMk id="6" creationId="{A26C58DA-6AC5-4FBF-9BE4-6A25735759CB}"/>
          </ac:spMkLst>
        </pc:spChg>
      </pc:sldChg>
      <pc:sldChg chg="modSp mod">
        <pc:chgData name="Thomas Bourgeat" userId="6fd801170b580c69" providerId="LiveId" clId="{C7EBDC94-B18F-4601-B772-2FE959A11C8E}" dt="2023-04-03T15:39:57.028" v="2374" actId="20577"/>
        <pc:sldMkLst>
          <pc:docMk/>
          <pc:sldMk cId="4023368524" sldId="1454"/>
        </pc:sldMkLst>
        <pc:spChg chg="mod">
          <ac:chgData name="Thomas Bourgeat" userId="6fd801170b580c69" providerId="LiveId" clId="{C7EBDC94-B18F-4601-B772-2FE959A11C8E}" dt="2023-04-03T15:39:57.028" v="2374" actId="20577"/>
          <ac:spMkLst>
            <pc:docMk/>
            <pc:sldMk cId="4023368524" sldId="1454"/>
            <ac:spMk id="2" creationId="{B0C29E79-80AF-4FAD-B65E-1A63ED60E5DA}"/>
          </ac:spMkLst>
        </pc:spChg>
      </pc:sldChg>
      <pc:sldChg chg="addSp delSp modSp new mod delAnim modAnim">
        <pc:chgData name="Thomas Bourgeat" userId="6fd801170b580c69" providerId="LiveId" clId="{C7EBDC94-B18F-4601-B772-2FE959A11C8E}" dt="2023-04-03T16:11:43.275" v="3390"/>
        <pc:sldMkLst>
          <pc:docMk/>
          <pc:sldMk cId="2632807" sldId="1455"/>
        </pc:sldMkLst>
        <pc:spChg chg="del mod">
          <ac:chgData name="Thomas Bourgeat" userId="6fd801170b580c69" providerId="LiveId" clId="{C7EBDC94-B18F-4601-B772-2FE959A11C8E}" dt="2023-04-03T16:08:38.042" v="3362" actId="478"/>
          <ac:spMkLst>
            <pc:docMk/>
            <pc:sldMk cId="2632807" sldId="1455"/>
            <ac:spMk id="2" creationId="{26DA47E0-672C-46E1-6B8B-FB05B03F60AE}"/>
          </ac:spMkLst>
        </pc:spChg>
        <pc:spChg chg="del">
          <ac:chgData name="Thomas Bourgeat" userId="6fd801170b580c69" providerId="LiveId" clId="{C7EBDC94-B18F-4601-B772-2FE959A11C8E}" dt="2023-04-03T15:56:40.245" v="3284" actId="478"/>
          <ac:spMkLst>
            <pc:docMk/>
            <pc:sldMk cId="2632807" sldId="1455"/>
            <ac:spMk id="3" creationId="{23728FE1-E294-5AE6-B2C9-74B4114462AF}"/>
          </ac:spMkLst>
        </pc:spChg>
        <pc:spChg chg="add mod">
          <ac:chgData name="Thomas Bourgeat" userId="6fd801170b580c69" providerId="LiveId" clId="{C7EBDC94-B18F-4601-B772-2FE959A11C8E}" dt="2023-04-03T16:10:09.701" v="3373"/>
          <ac:spMkLst>
            <pc:docMk/>
            <pc:sldMk cId="2632807" sldId="1455"/>
            <ac:spMk id="6" creationId="{B9C56FFA-CA32-2E6B-E091-13B4148298F5}"/>
          </ac:spMkLst>
        </pc:spChg>
        <pc:spChg chg="add del mod">
          <ac:chgData name="Thomas Bourgeat" userId="6fd801170b580c69" providerId="LiveId" clId="{C7EBDC94-B18F-4601-B772-2FE959A11C8E}" dt="2023-04-03T16:09:59.957" v="3372" actId="478"/>
          <ac:spMkLst>
            <pc:docMk/>
            <pc:sldMk cId="2632807" sldId="1455"/>
            <ac:spMk id="8" creationId="{5712DCF1-B8C7-DC61-414A-B801F3B948A5}"/>
          </ac:spMkLst>
        </pc:spChg>
        <pc:spChg chg="add del mod">
          <ac:chgData name="Thomas Bourgeat" userId="6fd801170b580c69" providerId="LiveId" clId="{C7EBDC94-B18F-4601-B772-2FE959A11C8E}" dt="2023-04-03T16:08:36.484" v="3361"/>
          <ac:spMkLst>
            <pc:docMk/>
            <pc:sldMk cId="2632807" sldId="1455"/>
            <ac:spMk id="9" creationId="{FA0A659B-E46A-8647-841F-8A3C730ECED0}"/>
          </ac:spMkLst>
        </pc:spChg>
        <pc:spChg chg="add del mod">
          <ac:chgData name="Thomas Bourgeat" userId="6fd801170b580c69" providerId="LiveId" clId="{C7EBDC94-B18F-4601-B772-2FE959A11C8E}" dt="2023-04-03T16:08:40.430" v="3364" actId="478"/>
          <ac:spMkLst>
            <pc:docMk/>
            <pc:sldMk cId="2632807" sldId="1455"/>
            <ac:spMk id="11" creationId="{AC716AED-BDC5-F84C-8099-B57720389688}"/>
          </ac:spMkLst>
        </pc:spChg>
        <pc:spChg chg="add mod">
          <ac:chgData name="Thomas Bourgeat" userId="6fd801170b580c69" providerId="LiveId" clId="{C7EBDC94-B18F-4601-B772-2FE959A11C8E}" dt="2023-04-03T16:08:38.616" v="3363"/>
          <ac:spMkLst>
            <pc:docMk/>
            <pc:sldMk cId="2632807" sldId="1455"/>
            <ac:spMk id="12" creationId="{F0508768-947C-80AE-9E7A-164345190B10}"/>
          </ac:spMkLst>
        </pc:spChg>
        <pc:picChg chg="add mod modCrop">
          <ac:chgData name="Thomas Bourgeat" userId="6fd801170b580c69" providerId="LiveId" clId="{C7EBDC94-B18F-4601-B772-2FE959A11C8E}" dt="2023-04-03T16:09:38.370" v="3371" actId="18131"/>
          <ac:picMkLst>
            <pc:docMk/>
            <pc:sldMk cId="2632807" sldId="1455"/>
            <ac:picMk id="7" creationId="{42D5F5E3-DE57-F623-EA81-7FD135CA972D}"/>
          </ac:picMkLst>
        </pc:picChg>
        <pc:picChg chg="add del mod">
          <ac:chgData name="Thomas Bourgeat" userId="6fd801170b580c69" providerId="LiveId" clId="{C7EBDC94-B18F-4601-B772-2FE959A11C8E}" dt="2023-04-03T16:10:35.080" v="3378" actId="21"/>
          <ac:picMkLst>
            <pc:docMk/>
            <pc:sldMk cId="2632807" sldId="1455"/>
            <ac:picMk id="14" creationId="{85646397-9E9D-72FE-A409-6C877BD2E941}"/>
          </ac:picMkLst>
        </pc:picChg>
      </pc:sldChg>
      <pc:sldChg chg="modSp add mod modAnim">
        <pc:chgData name="Thomas Bourgeat" userId="6fd801170b580c69" providerId="LiveId" clId="{C7EBDC94-B18F-4601-B772-2FE959A11C8E}" dt="2023-04-03T18:41:48.348" v="4601" actId="20577"/>
        <pc:sldMkLst>
          <pc:docMk/>
          <pc:sldMk cId="3903231817" sldId="1456"/>
        </pc:sldMkLst>
        <pc:spChg chg="mod">
          <ac:chgData name="Thomas Bourgeat" userId="6fd801170b580c69" providerId="LiveId" clId="{C7EBDC94-B18F-4601-B772-2FE959A11C8E}" dt="2023-04-03T15:45:32.481" v="2732" actId="20577"/>
          <ac:spMkLst>
            <pc:docMk/>
            <pc:sldMk cId="3903231817" sldId="1456"/>
            <ac:spMk id="2" creationId="{92FC9244-0A2D-13D1-EB3B-1D6F04714CAC}"/>
          </ac:spMkLst>
        </pc:spChg>
        <pc:spChg chg="mod">
          <ac:chgData name="Thomas Bourgeat" userId="6fd801170b580c69" providerId="LiveId" clId="{C7EBDC94-B18F-4601-B772-2FE959A11C8E}" dt="2023-04-03T18:41:48.348" v="4601" actId="20577"/>
          <ac:spMkLst>
            <pc:docMk/>
            <pc:sldMk cId="3903231817" sldId="1456"/>
            <ac:spMk id="3" creationId="{9D8CB6AE-8017-BDAF-5A9F-B25224FD220F}"/>
          </ac:spMkLst>
        </pc:spChg>
      </pc:sldChg>
      <pc:sldChg chg="delSp modSp add mod ord delAnim modAnim">
        <pc:chgData name="Thomas Bourgeat" userId="6fd801170b580c69" providerId="LiveId" clId="{C7EBDC94-B18F-4601-B772-2FE959A11C8E}" dt="2023-04-03T16:11:46.304" v="3391"/>
        <pc:sldMkLst>
          <pc:docMk/>
          <pc:sldMk cId="2686971860" sldId="1457"/>
        </pc:sldMkLst>
        <pc:spChg chg="mod">
          <ac:chgData name="Thomas Bourgeat" userId="6fd801170b580c69" providerId="LiveId" clId="{C7EBDC94-B18F-4601-B772-2FE959A11C8E}" dt="2023-04-03T16:08:14.710" v="3337" actId="20577"/>
          <ac:spMkLst>
            <pc:docMk/>
            <pc:sldMk cId="2686971860" sldId="1457"/>
            <ac:spMk id="2" creationId="{26DA47E0-672C-46E1-6B8B-FB05B03F60AE}"/>
          </ac:spMkLst>
        </pc:spChg>
        <pc:spChg chg="mod">
          <ac:chgData name="Thomas Bourgeat" userId="6fd801170b580c69" providerId="LiveId" clId="{C7EBDC94-B18F-4601-B772-2FE959A11C8E}" dt="2023-04-03T16:07:56.841" v="3324" actId="20577"/>
          <ac:spMkLst>
            <pc:docMk/>
            <pc:sldMk cId="2686971860" sldId="1457"/>
            <ac:spMk id="6" creationId="{B9C56FFA-CA32-2E6B-E091-13B4148298F5}"/>
          </ac:spMkLst>
        </pc:spChg>
        <pc:spChg chg="del">
          <ac:chgData name="Thomas Bourgeat" userId="6fd801170b580c69" providerId="LiveId" clId="{C7EBDC94-B18F-4601-B772-2FE959A11C8E}" dt="2023-04-03T16:09:04.266" v="3368" actId="478"/>
          <ac:spMkLst>
            <pc:docMk/>
            <pc:sldMk cId="2686971860" sldId="1457"/>
            <ac:spMk id="8" creationId="{5712DCF1-B8C7-DC61-414A-B801F3B948A5}"/>
          </ac:spMkLst>
        </pc:spChg>
        <pc:picChg chg="mod modCrop">
          <ac:chgData name="Thomas Bourgeat" userId="6fd801170b580c69" providerId="LiveId" clId="{C7EBDC94-B18F-4601-B772-2FE959A11C8E}" dt="2023-04-03T16:08:58.987" v="3367" actId="732"/>
          <ac:picMkLst>
            <pc:docMk/>
            <pc:sldMk cId="2686971860" sldId="1457"/>
            <ac:picMk id="7" creationId="{42D5F5E3-DE57-F623-EA81-7FD135CA972D}"/>
          </ac:picMkLst>
        </pc:picChg>
      </pc:sldChg>
      <pc:sldChg chg="addSp delSp modSp add mod delAnim modAnim">
        <pc:chgData name="Thomas Bourgeat" userId="6fd801170b580c69" providerId="LiveId" clId="{C7EBDC94-B18F-4601-B772-2FE959A11C8E}" dt="2023-04-03T16:11:53.708" v="3392"/>
        <pc:sldMkLst>
          <pc:docMk/>
          <pc:sldMk cId="2638953528" sldId="1458"/>
        </pc:sldMkLst>
        <pc:spChg chg="mod">
          <ac:chgData name="Thomas Bourgeat" userId="6fd801170b580c69" providerId="LiveId" clId="{C7EBDC94-B18F-4601-B772-2FE959A11C8E}" dt="2023-04-03T16:11:23.412" v="3387" actId="20577"/>
          <ac:spMkLst>
            <pc:docMk/>
            <pc:sldMk cId="2638953528" sldId="1458"/>
            <ac:spMk id="6" creationId="{B9C56FFA-CA32-2E6B-E091-13B4148298F5}"/>
          </ac:spMkLst>
        </pc:spChg>
        <pc:spChg chg="del">
          <ac:chgData name="Thomas Bourgeat" userId="6fd801170b580c69" providerId="LiveId" clId="{C7EBDC94-B18F-4601-B772-2FE959A11C8E}" dt="2023-04-03T16:11:28.233" v="3388" actId="478"/>
          <ac:spMkLst>
            <pc:docMk/>
            <pc:sldMk cId="2638953528" sldId="1458"/>
            <ac:spMk id="8" creationId="{5712DCF1-B8C7-DC61-414A-B801F3B948A5}"/>
          </ac:spMkLst>
        </pc:spChg>
        <pc:picChg chg="add mod modCrop">
          <ac:chgData name="Thomas Bourgeat" userId="6fd801170b580c69" providerId="LiveId" clId="{C7EBDC94-B18F-4601-B772-2FE959A11C8E}" dt="2023-04-03T16:11:16.111" v="3386" actId="1076"/>
          <ac:picMkLst>
            <pc:docMk/>
            <pc:sldMk cId="2638953528" sldId="1458"/>
            <ac:picMk id="2" creationId="{A7B6D08C-9128-5C2C-188D-5C71FE9D3999}"/>
          </ac:picMkLst>
        </pc:picChg>
        <pc:picChg chg="del">
          <ac:chgData name="Thomas Bourgeat" userId="6fd801170b580c69" providerId="LiveId" clId="{C7EBDC94-B18F-4601-B772-2FE959A11C8E}" dt="2023-04-03T16:10:14.859" v="3374" actId="478"/>
          <ac:picMkLst>
            <pc:docMk/>
            <pc:sldMk cId="2638953528" sldId="1458"/>
            <ac:picMk id="7" creationId="{42D5F5E3-DE57-F623-EA81-7FD135CA972D}"/>
          </ac:picMkLst>
        </pc:picChg>
      </pc:sldChg>
      <pc:sldChg chg="addSp modSp add mod modAnim">
        <pc:chgData name="Thomas Bourgeat" userId="6fd801170b580c69" providerId="LiveId" clId="{C7EBDC94-B18F-4601-B772-2FE959A11C8E}" dt="2023-04-03T16:12:16.364" v="3396" actId="18131"/>
        <pc:sldMkLst>
          <pc:docMk/>
          <pc:sldMk cId="1241551096" sldId="1459"/>
        </pc:sldMkLst>
        <pc:picChg chg="add mod modCrop">
          <ac:chgData name="Thomas Bourgeat" userId="6fd801170b580c69" providerId="LiveId" clId="{C7EBDC94-B18F-4601-B772-2FE959A11C8E}" dt="2023-04-03T16:12:16.364" v="3396" actId="18131"/>
          <ac:picMkLst>
            <pc:docMk/>
            <pc:sldMk cId="1241551096" sldId="1459"/>
            <ac:picMk id="2" creationId="{1574C2A3-8E20-9464-9892-D5F83117D5E1}"/>
          </ac:picMkLst>
        </pc:picChg>
      </pc:sldChg>
      <pc:sldChg chg="modSp new mod modAnim">
        <pc:chgData name="Thomas Bourgeat" userId="6fd801170b580c69" providerId="LiveId" clId="{C7EBDC94-B18F-4601-B772-2FE959A11C8E}" dt="2023-04-03T18:40:59.498" v="4568" actId="20577"/>
        <pc:sldMkLst>
          <pc:docMk/>
          <pc:sldMk cId="1730034072" sldId="1460"/>
        </pc:sldMkLst>
        <pc:spChg chg="mod">
          <ac:chgData name="Thomas Bourgeat" userId="6fd801170b580c69" providerId="LiveId" clId="{C7EBDC94-B18F-4601-B772-2FE959A11C8E}" dt="2023-04-03T17:10:30.896" v="3473" actId="20577"/>
          <ac:spMkLst>
            <pc:docMk/>
            <pc:sldMk cId="1730034072" sldId="1460"/>
            <ac:spMk id="2" creationId="{71DF3C15-DB18-3CFB-6249-922ABD4D827D}"/>
          </ac:spMkLst>
        </pc:spChg>
        <pc:spChg chg="mod">
          <ac:chgData name="Thomas Bourgeat" userId="6fd801170b580c69" providerId="LiveId" clId="{C7EBDC94-B18F-4601-B772-2FE959A11C8E}" dt="2023-04-03T18:40:59.498" v="4568" actId="20577"/>
          <ac:spMkLst>
            <pc:docMk/>
            <pc:sldMk cId="1730034072" sldId="1460"/>
            <ac:spMk id="3" creationId="{F804A4DA-8FA3-0E87-5591-577C3DE56508}"/>
          </ac:spMkLst>
        </pc:spChg>
      </pc:sldChg>
      <pc:sldMasterChg chg="modSp mod modSldLayout">
        <pc:chgData name="Thomas Bourgeat" userId="6fd801170b580c69" providerId="LiveId" clId="{C7EBDC94-B18F-4601-B772-2FE959A11C8E}" dt="2023-04-04T13:30:44.846" v="4852" actId="20577"/>
        <pc:sldMasterMkLst>
          <pc:docMk/>
          <pc:sldMasterMk cId="0" sldId="2147483682"/>
        </pc:sldMasterMkLst>
        <pc:spChg chg="mod">
          <ac:chgData name="Thomas Bourgeat" userId="6fd801170b580c69" providerId="LiveId" clId="{C7EBDC94-B18F-4601-B772-2FE959A11C8E}" dt="2023-04-04T13:30:38.967" v="4851" actId="20577"/>
          <ac:spMkLst>
            <pc:docMk/>
            <pc:sldMasterMk cId="0" sldId="2147483682"/>
            <ac:spMk id="412739" creationId="{00000000-0000-0000-0000-000000000000}"/>
          </ac:spMkLst>
        </pc:spChg>
        <pc:sldLayoutChg chg="modSp mod">
          <pc:chgData name="Thomas Bourgeat" userId="6fd801170b580c69" providerId="LiveId" clId="{C7EBDC94-B18F-4601-B772-2FE959A11C8E}" dt="2023-04-04T13:30:44.846" v="4852" actId="20577"/>
          <pc:sldLayoutMkLst>
            <pc:docMk/>
            <pc:sldMasterMk cId="0" sldId="2147483682"/>
            <pc:sldLayoutMk cId="0" sldId="2147483695"/>
          </pc:sldLayoutMkLst>
          <pc:spChg chg="mod">
            <ac:chgData name="Thomas Bourgeat" userId="6fd801170b580c69" providerId="LiveId" clId="{C7EBDC94-B18F-4601-B772-2FE959A11C8E}" dt="2023-04-04T13:30:44.846" v="4852" actId="20577"/>
            <ac:spMkLst>
              <pc:docMk/>
              <pc:sldMasterMk cId="0" sldId="2147483682"/>
              <pc:sldLayoutMk cId="0" sldId="2147483695"/>
              <ac:spMk id="5" creationId="{00000000-0000-0000-0000-000000000000}"/>
            </ac:spMkLst>
          </pc:spChg>
        </pc:sldLayoutChg>
        <pc:sldLayoutChg chg="modSp mod">
          <pc:chgData name="Thomas Bourgeat" userId="6fd801170b580c69" providerId="LiveId" clId="{C7EBDC94-B18F-4601-B772-2FE959A11C8E}" dt="2023-04-04T13:30:31.756" v="4850" actId="20577"/>
          <pc:sldLayoutMkLst>
            <pc:docMk/>
            <pc:sldMasterMk cId="0" sldId="2147483682"/>
            <pc:sldLayoutMk cId="0" sldId="2147483696"/>
          </pc:sldLayoutMkLst>
          <pc:spChg chg="mod">
            <ac:chgData name="Thomas Bourgeat" userId="6fd801170b580c69" providerId="LiveId" clId="{C7EBDC94-B18F-4601-B772-2FE959A11C8E}" dt="2023-04-04T13:30:31.756" v="4850" actId="20577"/>
            <ac:spMkLst>
              <pc:docMk/>
              <pc:sldMasterMk cId="0" sldId="2147483682"/>
              <pc:sldLayoutMk cId="0" sldId="2147483696"/>
              <ac:spMk id="70" creationId="{00000000-0000-0000-0000-000000000000}"/>
            </ac:spMkLst>
          </pc:spChg>
        </pc:sldLayoutChg>
      </pc:sldMasterChg>
    </pc:docChg>
  </pc:docChgLst>
  <pc:docChgLst>
    <pc:chgData name="Thomas Bourgeat" userId="6fd801170b580c69" providerId="LiveId" clId="{4AF85850-32D3-4E99-A491-C8AC0CC2782F}"/>
    <pc:docChg chg="undo custSel addSld delSld modSld sldOrd modMainMaster">
      <pc:chgData name="Thomas Bourgeat" userId="6fd801170b580c69" providerId="LiveId" clId="{4AF85850-32D3-4E99-A491-C8AC0CC2782F}" dt="2023-04-04T04:57:45.674" v="4280" actId="729"/>
      <pc:docMkLst>
        <pc:docMk/>
      </pc:docMkLst>
      <pc:sldChg chg="modSp mod">
        <pc:chgData name="Thomas Bourgeat" userId="6fd801170b580c69" providerId="LiveId" clId="{4AF85850-32D3-4E99-A491-C8AC0CC2782F}" dt="2023-04-01T17:44:14.246" v="3022"/>
        <pc:sldMkLst>
          <pc:docMk/>
          <pc:sldMk cId="2941516965" sldId="1293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941516965" sldId="1293"/>
            <ac:spMk id="4" creationId="{00000000-0000-0000-0000-000000000000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941516965" sldId="1293"/>
            <ac:spMk id="6" creationId="{00000000-0000-0000-0000-000000000000}"/>
          </ac:spMkLst>
        </pc:spChg>
        <pc:spChg chg="mod">
          <ac:chgData name="Thomas Bourgeat" userId="6fd801170b580c69" providerId="LiveId" clId="{4AF85850-32D3-4E99-A491-C8AC0CC2782F}" dt="2023-03-31T17:53:30.380" v="1259" actId="20577"/>
          <ac:spMkLst>
            <pc:docMk/>
            <pc:sldMk cId="2941516965" sldId="1293"/>
            <ac:spMk id="3074" creationId="{00000000-0000-0000-0000-000000000000}"/>
          </ac:spMkLst>
        </pc:spChg>
      </pc:sldChg>
      <pc:sldChg chg="modSp">
        <pc:chgData name="Thomas Bourgeat" userId="6fd801170b580c69" providerId="LiveId" clId="{4AF85850-32D3-4E99-A491-C8AC0CC2782F}" dt="2023-04-01T17:44:14.246" v="3022"/>
        <pc:sldMkLst>
          <pc:docMk/>
          <pc:sldMk cId="4207310015" sldId="1380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4207310015" sldId="1380"/>
            <ac:spMk id="2" creationId="{521B0E09-6FF1-A6DD-61CD-7EED5F2E7B98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4207310015" sldId="1380"/>
            <ac:spMk id="4" creationId="{ECE23AB6-2BAA-4E04-E5ED-31F33434DDB1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4207310015" sldId="1380"/>
            <ac:spMk id="5" creationId="{96DAA154-DFF7-F535-8F71-60C8FF26828D}"/>
          </ac:spMkLst>
        </pc:spChg>
      </pc:sldChg>
      <pc:sldChg chg="modSp">
        <pc:chgData name="Thomas Bourgeat" userId="6fd801170b580c69" providerId="LiveId" clId="{4AF85850-32D3-4E99-A491-C8AC0CC2782F}" dt="2023-04-01T17:44:14.246" v="3022"/>
        <pc:sldMkLst>
          <pc:docMk/>
          <pc:sldMk cId="2211246771" sldId="1381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211246771" sldId="1381"/>
            <ac:spMk id="2" creationId="{521B0E09-6FF1-A6DD-61CD-7EED5F2E7B98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211246771" sldId="1381"/>
            <ac:spMk id="3" creationId="{8D1B8C12-3E5F-2791-C3F1-234BD88B6E57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211246771" sldId="1381"/>
            <ac:spMk id="4" creationId="{ECE23AB6-2BAA-4E04-E5ED-31F33434DDB1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211246771" sldId="1381"/>
            <ac:spMk id="5" creationId="{96DAA154-DFF7-F535-8F71-60C8FF26828D}"/>
          </ac:spMkLst>
        </pc:spChg>
      </pc:sldChg>
      <pc:sldChg chg="modSp">
        <pc:chgData name="Thomas Bourgeat" userId="6fd801170b580c69" providerId="LiveId" clId="{4AF85850-32D3-4E99-A491-C8AC0CC2782F}" dt="2023-04-01T17:44:14.246" v="3022"/>
        <pc:sldMkLst>
          <pc:docMk/>
          <pc:sldMk cId="2497277199" sldId="1431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497277199" sldId="1431"/>
            <ac:spMk id="2" creationId="{74254884-C93B-E5ED-A5A6-8883E50C26C8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497277199" sldId="1431"/>
            <ac:spMk id="3" creationId="{B9AEECBA-808A-005A-2207-85A49E3A4124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497277199" sldId="1431"/>
            <ac:spMk id="4" creationId="{3853A2CD-FA75-4BC7-B115-F1D27846BF88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497277199" sldId="1431"/>
            <ac:spMk id="5" creationId="{74D34E37-1DF8-E829-9791-363BA2332E40}"/>
          </ac:spMkLst>
        </pc:spChg>
      </pc:sldChg>
      <pc:sldChg chg="modSp del">
        <pc:chgData name="Thomas Bourgeat" userId="6fd801170b580c69" providerId="LiveId" clId="{4AF85850-32D3-4E99-A491-C8AC0CC2782F}" dt="2023-04-01T18:19:42.087" v="3454" actId="47"/>
        <pc:sldMkLst>
          <pc:docMk/>
          <pc:sldMk cId="1092049984" sldId="1432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092049984" sldId="1432"/>
            <ac:spMk id="2" creationId="{74254884-C93B-E5ED-A5A6-8883E50C26C8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092049984" sldId="1432"/>
            <ac:spMk id="3" creationId="{B9AEECBA-808A-005A-2207-85A49E3A4124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092049984" sldId="1432"/>
            <ac:spMk id="4" creationId="{3853A2CD-FA75-4BC7-B115-F1D27846BF88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092049984" sldId="1432"/>
            <ac:spMk id="5" creationId="{74D34E37-1DF8-E829-9791-363BA2332E40}"/>
          </ac:spMkLst>
        </pc:spChg>
      </pc:sldChg>
      <pc:sldChg chg="modSp">
        <pc:chgData name="Thomas Bourgeat" userId="6fd801170b580c69" providerId="LiveId" clId="{4AF85850-32D3-4E99-A491-C8AC0CC2782F}" dt="2023-04-01T17:44:14.246" v="3022"/>
        <pc:sldMkLst>
          <pc:docMk/>
          <pc:sldMk cId="2363338001" sldId="1433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363338001" sldId="1433"/>
            <ac:spMk id="2" creationId="{74254884-C93B-E5ED-A5A6-8883E50C26C8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363338001" sldId="1433"/>
            <ac:spMk id="3" creationId="{B9AEECBA-808A-005A-2207-85A49E3A4124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363338001" sldId="1433"/>
            <ac:spMk id="4" creationId="{3853A2CD-FA75-4BC7-B115-F1D27846BF88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363338001" sldId="1433"/>
            <ac:spMk id="5" creationId="{74D34E37-1DF8-E829-9791-363BA2332E40}"/>
          </ac:spMkLst>
        </pc:spChg>
      </pc:sldChg>
      <pc:sldChg chg="modSp mod ord">
        <pc:chgData name="Thomas Bourgeat" userId="6fd801170b580c69" providerId="LiveId" clId="{4AF85850-32D3-4E99-A491-C8AC0CC2782F}" dt="2023-04-04T04:54:37.004" v="4279" actId="20577"/>
        <pc:sldMkLst>
          <pc:docMk/>
          <pc:sldMk cId="1217078987" sldId="1434"/>
        </pc:sldMkLst>
        <pc:spChg chg="mod">
          <ac:chgData name="Thomas Bourgeat" userId="6fd801170b580c69" providerId="LiveId" clId="{4AF85850-32D3-4E99-A491-C8AC0CC2782F}" dt="2023-04-04T04:54:37.004" v="4279" actId="20577"/>
          <ac:spMkLst>
            <pc:docMk/>
            <pc:sldMk cId="1217078987" sldId="1434"/>
            <ac:spMk id="2" creationId="{985CB744-A8FB-8382-0421-CE674702380F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217078987" sldId="1434"/>
            <ac:spMk id="3" creationId="{8D93A022-FE46-CDBD-A556-E8E69A7998C3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217078987" sldId="1434"/>
            <ac:spMk id="4" creationId="{85713D64-12D8-7763-FC43-30CD0E280741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217078987" sldId="1434"/>
            <ac:spMk id="5" creationId="{10D7FCD6-C176-43B4-3A28-39103C8B2B37}"/>
          </ac:spMkLst>
        </pc:spChg>
      </pc:sldChg>
      <pc:sldChg chg="modSp mod modShow">
        <pc:chgData name="Thomas Bourgeat" userId="6fd801170b580c69" providerId="LiveId" clId="{4AF85850-32D3-4E99-A491-C8AC0CC2782F}" dt="2023-03-31T17:50:18.397" v="783" actId="729"/>
        <pc:sldMkLst>
          <pc:docMk/>
          <pc:sldMk cId="3301609537" sldId="1435"/>
        </pc:sldMkLst>
        <pc:spChg chg="mod">
          <ac:chgData name="Thomas Bourgeat" userId="6fd801170b580c69" providerId="LiveId" clId="{4AF85850-32D3-4E99-A491-C8AC0CC2782F}" dt="2023-03-31T17:47:19.621" v="470" actId="20577"/>
          <ac:spMkLst>
            <pc:docMk/>
            <pc:sldMk cId="3301609537" sldId="1435"/>
            <ac:spMk id="2" creationId="{92FC9244-0A2D-13D1-EB3B-1D6F04714CAC}"/>
          </ac:spMkLst>
        </pc:spChg>
        <pc:spChg chg="mod">
          <ac:chgData name="Thomas Bourgeat" userId="6fd801170b580c69" providerId="LiveId" clId="{4AF85850-32D3-4E99-A491-C8AC0CC2782F}" dt="2023-03-31T17:47:08.442" v="467" actId="313"/>
          <ac:spMkLst>
            <pc:docMk/>
            <pc:sldMk cId="3301609537" sldId="1435"/>
            <ac:spMk id="3" creationId="{9D8CB6AE-8017-BDAF-5A9F-B25224FD220F}"/>
          </ac:spMkLst>
        </pc:spChg>
      </pc:sldChg>
      <pc:sldChg chg="modSp mod modAnim">
        <pc:chgData name="Thomas Bourgeat" userId="6fd801170b580c69" providerId="LiveId" clId="{4AF85850-32D3-4E99-A491-C8AC0CC2782F}" dt="2023-04-04T03:10:42.264" v="4217" actId="20577"/>
        <pc:sldMkLst>
          <pc:docMk/>
          <pc:sldMk cId="378728709" sldId="1436"/>
        </pc:sldMkLst>
        <pc:spChg chg="mod">
          <ac:chgData name="Thomas Bourgeat" userId="6fd801170b580c69" providerId="LiveId" clId="{4AF85850-32D3-4E99-A491-C8AC0CC2782F}" dt="2023-04-04T00:30:20.631" v="3999" actId="20577"/>
          <ac:spMkLst>
            <pc:docMk/>
            <pc:sldMk cId="378728709" sldId="1436"/>
            <ac:spMk id="2" creationId="{74254884-C93B-E5ED-A5A6-8883E50C26C8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78728709" sldId="1436"/>
            <ac:spMk id="3" creationId="{B9AEECBA-808A-005A-2207-85A49E3A4124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78728709" sldId="1436"/>
            <ac:spMk id="4" creationId="{3853A2CD-FA75-4BC7-B115-F1D27846BF88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78728709" sldId="1436"/>
            <ac:spMk id="5" creationId="{74D34E37-1DF8-E829-9791-363BA2332E40}"/>
          </ac:spMkLst>
        </pc:spChg>
        <pc:spChg chg="mod">
          <ac:chgData name="Thomas Bourgeat" userId="6fd801170b580c69" providerId="LiveId" clId="{4AF85850-32D3-4E99-A491-C8AC0CC2782F}" dt="2023-04-04T03:10:42.264" v="4217" actId="20577"/>
          <ac:spMkLst>
            <pc:docMk/>
            <pc:sldMk cId="378728709" sldId="1436"/>
            <ac:spMk id="6" creationId="{802C1F53-3546-BDCB-8988-1371E8B682DF}"/>
          </ac:spMkLst>
        </pc:spChg>
      </pc:sldChg>
      <pc:sldChg chg="modSp new mod">
        <pc:chgData name="Thomas Bourgeat" userId="6fd801170b580c69" providerId="LiveId" clId="{4AF85850-32D3-4E99-A491-C8AC0CC2782F}" dt="2023-04-01T17:44:14.246" v="3022"/>
        <pc:sldMkLst>
          <pc:docMk/>
          <pc:sldMk cId="1776937486" sldId="1437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776937486" sldId="1437"/>
            <ac:spMk id="2" creationId="{ABABEA38-C9A0-407C-A879-D02D2F728134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776937486" sldId="1437"/>
            <ac:spMk id="4" creationId="{F524534F-5276-4B12-B2BE-CDA1E97CD925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776937486" sldId="1437"/>
            <ac:spMk id="5" creationId="{B7546341-FDCB-4EAF-936B-D04E4E66E23F}"/>
          </ac:spMkLst>
        </pc:spChg>
      </pc:sldChg>
      <pc:sldChg chg="modSp add mod">
        <pc:chgData name="Thomas Bourgeat" userId="6fd801170b580c69" providerId="LiveId" clId="{4AF85850-32D3-4E99-A491-C8AC0CC2782F}" dt="2023-04-01T17:44:14.246" v="3022"/>
        <pc:sldMkLst>
          <pc:docMk/>
          <pc:sldMk cId="2610985689" sldId="1438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610985689" sldId="1438"/>
            <ac:spMk id="2" creationId="{92FC9244-0A2D-13D1-EB3B-1D6F04714CAC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610985689" sldId="1438"/>
            <ac:spMk id="3" creationId="{9D8CB6AE-8017-BDAF-5A9F-B25224FD220F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610985689" sldId="1438"/>
            <ac:spMk id="4" creationId="{CBBF27E6-D3DE-122B-5F18-234EC5721E81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610985689" sldId="1438"/>
            <ac:spMk id="5" creationId="{08AD9E1E-1DF7-FD49-F4C4-23FC18B0CAAC}"/>
          </ac:spMkLst>
        </pc:spChg>
      </pc:sldChg>
      <pc:sldChg chg="modSp add">
        <pc:chgData name="Thomas Bourgeat" userId="6fd801170b580c69" providerId="LiveId" clId="{4AF85850-32D3-4E99-A491-C8AC0CC2782F}" dt="2023-04-01T17:44:14.246" v="3022"/>
        <pc:sldMkLst>
          <pc:docMk/>
          <pc:sldMk cId="1621971717" sldId="1439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621971717" sldId="1439"/>
            <ac:spMk id="2" creationId="{92FC9244-0A2D-13D1-EB3B-1D6F04714CAC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621971717" sldId="1439"/>
            <ac:spMk id="3" creationId="{9D8CB6AE-8017-BDAF-5A9F-B25224FD220F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621971717" sldId="1439"/>
            <ac:spMk id="4" creationId="{CBBF27E6-D3DE-122B-5F18-234EC5721E81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621971717" sldId="1439"/>
            <ac:spMk id="5" creationId="{08AD9E1E-1DF7-FD49-F4C4-23FC18B0CAAC}"/>
          </ac:spMkLst>
        </pc:spChg>
      </pc:sldChg>
      <pc:sldChg chg="modSp add mod modAnim">
        <pc:chgData name="Thomas Bourgeat" userId="6fd801170b580c69" providerId="LiveId" clId="{4AF85850-32D3-4E99-A491-C8AC0CC2782F}" dt="2023-04-01T17:44:14.246" v="3022"/>
        <pc:sldMkLst>
          <pc:docMk/>
          <pc:sldMk cId="4244707263" sldId="1440"/>
        </pc:sldMkLst>
        <pc:spChg chg="mod">
          <ac:chgData name="Thomas Bourgeat" userId="6fd801170b580c69" providerId="LiveId" clId="{4AF85850-32D3-4E99-A491-C8AC0CC2782F}" dt="2023-04-01T00:32:19.666" v="1435" actId="1076"/>
          <ac:spMkLst>
            <pc:docMk/>
            <pc:sldMk cId="4244707263" sldId="1440"/>
            <ac:spMk id="2" creationId="{92FC9244-0A2D-13D1-EB3B-1D6F04714CAC}"/>
          </ac:spMkLst>
        </pc:spChg>
        <pc:spChg chg="mod">
          <ac:chgData name="Thomas Bourgeat" userId="6fd801170b580c69" providerId="LiveId" clId="{4AF85850-32D3-4E99-A491-C8AC0CC2782F}" dt="2023-04-01T00:32:21.493" v="1436" actId="1076"/>
          <ac:spMkLst>
            <pc:docMk/>
            <pc:sldMk cId="4244707263" sldId="1440"/>
            <ac:spMk id="3" creationId="{9D8CB6AE-8017-BDAF-5A9F-B25224FD220F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4244707263" sldId="1440"/>
            <ac:spMk id="4" creationId="{CBBF27E6-D3DE-122B-5F18-234EC5721E81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4244707263" sldId="1440"/>
            <ac:spMk id="5" creationId="{08AD9E1E-1DF7-FD49-F4C4-23FC18B0CAAC}"/>
          </ac:spMkLst>
        </pc:spChg>
      </pc:sldChg>
      <pc:sldChg chg="modSp add mod">
        <pc:chgData name="Thomas Bourgeat" userId="6fd801170b580c69" providerId="LiveId" clId="{4AF85850-32D3-4E99-A491-C8AC0CC2782F}" dt="2023-04-01T18:35:44.768" v="3981" actId="20577"/>
        <pc:sldMkLst>
          <pc:docMk/>
          <pc:sldMk cId="1235893920" sldId="1441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235893920" sldId="1441"/>
            <ac:spMk id="2" creationId="{92FC9244-0A2D-13D1-EB3B-1D6F04714CAC}"/>
          </ac:spMkLst>
        </pc:spChg>
        <pc:spChg chg="mod">
          <ac:chgData name="Thomas Bourgeat" userId="6fd801170b580c69" providerId="LiveId" clId="{4AF85850-32D3-4E99-A491-C8AC0CC2782F}" dt="2023-04-01T18:35:44.768" v="3981" actId="20577"/>
          <ac:spMkLst>
            <pc:docMk/>
            <pc:sldMk cId="1235893920" sldId="1441"/>
            <ac:spMk id="3" creationId="{9D8CB6AE-8017-BDAF-5A9F-B25224FD220F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235893920" sldId="1441"/>
            <ac:spMk id="4" creationId="{CBBF27E6-D3DE-122B-5F18-234EC5721E81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235893920" sldId="1441"/>
            <ac:spMk id="5" creationId="{08AD9E1E-1DF7-FD49-F4C4-23FC18B0CAAC}"/>
          </ac:spMkLst>
        </pc:spChg>
      </pc:sldChg>
      <pc:sldChg chg="modSp new del">
        <pc:chgData name="Thomas Bourgeat" userId="6fd801170b580c69" providerId="LiveId" clId="{4AF85850-32D3-4E99-A491-C8AC0CC2782F}" dt="2023-04-04T04:54:20.230" v="4275" actId="47"/>
        <pc:sldMkLst>
          <pc:docMk/>
          <pc:sldMk cId="3753427740" sldId="1442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753427740" sldId="1442"/>
            <ac:spMk id="2" creationId="{F48D10AD-46D2-4B29-A12A-88866DDDC46E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753427740" sldId="1442"/>
            <ac:spMk id="3" creationId="{AF7A3F45-08BF-485F-866F-6CDB514F3B54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753427740" sldId="1442"/>
            <ac:spMk id="4" creationId="{7B7D7150-1985-4E8F-A9A4-2967D6B028B7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753427740" sldId="1442"/>
            <ac:spMk id="5" creationId="{57AEEF5B-8869-4880-ACFD-DABB6637802A}"/>
          </ac:spMkLst>
        </pc:spChg>
      </pc:sldChg>
      <pc:sldChg chg="modSp add mod">
        <pc:chgData name="Thomas Bourgeat" userId="6fd801170b580c69" providerId="LiveId" clId="{4AF85850-32D3-4E99-A491-C8AC0CC2782F}" dt="2023-04-01T18:18:57.777" v="3439" actId="20577"/>
        <pc:sldMkLst>
          <pc:docMk/>
          <pc:sldMk cId="109000134" sldId="1443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09000134" sldId="1443"/>
            <ac:spMk id="2" creationId="{92FC9244-0A2D-13D1-EB3B-1D6F04714CAC}"/>
          </ac:spMkLst>
        </pc:spChg>
        <pc:spChg chg="mod">
          <ac:chgData name="Thomas Bourgeat" userId="6fd801170b580c69" providerId="LiveId" clId="{4AF85850-32D3-4E99-A491-C8AC0CC2782F}" dt="2023-04-01T18:18:57.777" v="3439" actId="20577"/>
          <ac:spMkLst>
            <pc:docMk/>
            <pc:sldMk cId="109000134" sldId="1443"/>
            <ac:spMk id="3" creationId="{9D8CB6AE-8017-BDAF-5A9F-B25224FD220F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09000134" sldId="1443"/>
            <ac:spMk id="4" creationId="{CBBF27E6-D3DE-122B-5F18-234EC5721E81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09000134" sldId="1443"/>
            <ac:spMk id="5" creationId="{08AD9E1E-1DF7-FD49-F4C4-23FC18B0CAAC}"/>
          </ac:spMkLst>
        </pc:spChg>
      </pc:sldChg>
      <pc:sldChg chg="modSp mod">
        <pc:chgData name="Thomas Bourgeat" userId="6fd801170b580c69" providerId="LiveId" clId="{4AF85850-32D3-4E99-A491-C8AC0CC2782F}" dt="2023-04-01T18:28:28.954" v="3493" actId="20577"/>
        <pc:sldMkLst>
          <pc:docMk/>
          <pc:sldMk cId="336545926" sldId="1444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36545926" sldId="1444"/>
            <ac:spMk id="2" creationId="{565972C7-0E68-5F6A-5B21-E06ECF94A65E}"/>
          </ac:spMkLst>
        </pc:spChg>
        <pc:spChg chg="mod">
          <ac:chgData name="Thomas Bourgeat" userId="6fd801170b580c69" providerId="LiveId" clId="{4AF85850-32D3-4E99-A491-C8AC0CC2782F}" dt="2023-04-01T18:28:28.954" v="3493" actId="20577"/>
          <ac:spMkLst>
            <pc:docMk/>
            <pc:sldMk cId="336545926" sldId="1444"/>
            <ac:spMk id="3" creationId="{454BE831-7C78-58F2-DADD-CB3BE7A09A77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36545926" sldId="1444"/>
            <ac:spMk id="4" creationId="{7EB38091-6AD4-BF4E-73E9-B8BECD92CF56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36545926" sldId="1444"/>
            <ac:spMk id="5" creationId="{6BBBE5E0-0F6A-9275-2CB0-635D8C9A9C7F}"/>
          </ac:spMkLst>
        </pc:spChg>
      </pc:sldChg>
      <pc:sldChg chg="modSp">
        <pc:chgData name="Thomas Bourgeat" userId="6fd801170b580c69" providerId="LiveId" clId="{4AF85850-32D3-4E99-A491-C8AC0CC2782F}" dt="2023-04-01T17:44:14.246" v="3022"/>
        <pc:sldMkLst>
          <pc:docMk/>
          <pc:sldMk cId="3620763537" sldId="1445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620763537" sldId="1445"/>
            <ac:spMk id="2" creationId="{92FC9244-0A2D-13D1-EB3B-1D6F04714CAC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620763537" sldId="1445"/>
            <ac:spMk id="4" creationId="{CBBF27E6-D3DE-122B-5F18-234EC5721E81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620763537" sldId="1445"/>
            <ac:spMk id="5" creationId="{08AD9E1E-1DF7-FD49-F4C4-23FC18B0CAAC}"/>
          </ac:spMkLst>
        </pc:spChg>
      </pc:sldChg>
      <pc:sldChg chg="modSp ord">
        <pc:chgData name="Thomas Bourgeat" userId="6fd801170b580c69" providerId="LiveId" clId="{4AF85850-32D3-4E99-A491-C8AC0CC2782F}" dt="2023-04-03T02:52:36.821" v="3983"/>
        <pc:sldMkLst>
          <pc:docMk/>
          <pc:sldMk cId="2390201014" sldId="1446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390201014" sldId="1446"/>
            <ac:spMk id="2" creationId="{92FC9244-0A2D-13D1-EB3B-1D6F04714CAC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390201014" sldId="1446"/>
            <ac:spMk id="4" creationId="{CBBF27E6-D3DE-122B-5F18-234EC5721E81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390201014" sldId="1446"/>
            <ac:spMk id="5" creationId="{08AD9E1E-1DF7-FD49-F4C4-23FC18B0CAAC}"/>
          </ac:spMkLst>
        </pc:spChg>
      </pc:sldChg>
      <pc:sldChg chg="modSp">
        <pc:chgData name="Thomas Bourgeat" userId="6fd801170b580c69" providerId="LiveId" clId="{4AF85850-32D3-4E99-A491-C8AC0CC2782F}" dt="2023-04-01T17:44:14.246" v="3022"/>
        <pc:sldMkLst>
          <pc:docMk/>
          <pc:sldMk cId="2380164469" sldId="1447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380164469" sldId="1447"/>
            <ac:spMk id="2" creationId="{74254884-C93B-E5ED-A5A6-8883E50C26C8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380164469" sldId="1447"/>
            <ac:spMk id="3" creationId="{B9AEECBA-808A-005A-2207-85A49E3A4124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380164469" sldId="1447"/>
            <ac:spMk id="4" creationId="{3853A2CD-FA75-4BC7-B115-F1D27846BF88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380164469" sldId="1447"/>
            <ac:spMk id="5" creationId="{74D34E37-1DF8-E829-9791-363BA2332E40}"/>
          </ac:spMkLst>
        </pc:spChg>
      </pc:sldChg>
      <pc:sldChg chg="modSp">
        <pc:chgData name="Thomas Bourgeat" userId="6fd801170b580c69" providerId="LiveId" clId="{4AF85850-32D3-4E99-A491-C8AC0CC2782F}" dt="2023-04-01T17:44:14.246" v="3022"/>
        <pc:sldMkLst>
          <pc:docMk/>
          <pc:sldMk cId="465885199" sldId="1448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465885199" sldId="1448"/>
            <ac:spMk id="2" creationId="{04357E5F-F296-31FD-3A9E-2F0580F726DC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465885199" sldId="1448"/>
            <ac:spMk id="4" creationId="{FF956C4A-AD8A-E239-C805-1F68D7560FDC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465885199" sldId="1448"/>
            <ac:spMk id="5" creationId="{0AFCF3C5-0687-5185-A6C0-40CC7C602A84}"/>
          </ac:spMkLst>
        </pc:spChg>
      </pc:sldChg>
      <pc:sldChg chg="modSp">
        <pc:chgData name="Thomas Bourgeat" userId="6fd801170b580c69" providerId="LiveId" clId="{4AF85850-32D3-4E99-A491-C8AC0CC2782F}" dt="2023-04-01T17:44:14.246" v="3022"/>
        <pc:sldMkLst>
          <pc:docMk/>
          <pc:sldMk cId="1048137404" sldId="1449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048137404" sldId="1449"/>
            <ac:spMk id="4" creationId="{CFCD874F-9C7C-CF65-3D70-4025A0566578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1048137404" sldId="1449"/>
            <ac:spMk id="5" creationId="{3304DFEB-57B1-B2F1-F810-6ADB73E8FB29}"/>
          </ac:spMkLst>
        </pc:spChg>
      </pc:sldChg>
      <pc:sldChg chg="addSp delSp modSp mod modAnim">
        <pc:chgData name="Thomas Bourgeat" userId="6fd801170b580c69" providerId="LiveId" clId="{4AF85850-32D3-4E99-A491-C8AC0CC2782F}" dt="2023-04-01T18:28:49.375" v="3494"/>
        <pc:sldMkLst>
          <pc:docMk/>
          <pc:sldMk cId="2063729327" sldId="1450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063729327" sldId="1450"/>
            <ac:spMk id="2" creationId="{E1C8AED5-BB54-314F-CDEF-A8E46B02E7E6}"/>
          </ac:spMkLst>
        </pc:spChg>
        <pc:spChg chg="add del mod">
          <ac:chgData name="Thomas Bourgeat" userId="6fd801170b580c69" providerId="LiveId" clId="{4AF85850-32D3-4E99-A491-C8AC0CC2782F}" dt="2023-03-31T21:38:04.726" v="1303"/>
          <ac:spMkLst>
            <pc:docMk/>
            <pc:sldMk cId="2063729327" sldId="1450"/>
            <ac:spMk id="3" creationId="{922B8DE2-37C5-4569-B5B6-CBC5ECEFF18B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063729327" sldId="1450"/>
            <ac:spMk id="4" creationId="{2DC4C969-424C-2D9C-849A-896456EC1D7B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063729327" sldId="1450"/>
            <ac:spMk id="5" creationId="{FF8A7A62-39CE-FE66-B7F5-8CB4D16685BD}"/>
          </ac:spMkLst>
        </pc:spChg>
        <pc:spChg chg="add mod">
          <ac:chgData name="Thomas Bourgeat" userId="6fd801170b580c69" providerId="LiveId" clId="{4AF85850-32D3-4E99-A491-C8AC0CC2782F}" dt="2023-03-31T21:38:07.936" v="1304" actId="14100"/>
          <ac:spMkLst>
            <pc:docMk/>
            <pc:sldMk cId="2063729327" sldId="1450"/>
            <ac:spMk id="23" creationId="{62AB3B33-F132-4A61-9637-4DCD62DFDE84}"/>
          </ac:spMkLst>
        </pc:spChg>
        <pc:spChg chg="add del mod">
          <ac:chgData name="Thomas Bourgeat" userId="6fd801170b580c69" providerId="LiveId" clId="{4AF85850-32D3-4E99-A491-C8AC0CC2782F}" dt="2023-04-01T17:33:14.458" v="2452" actId="20577"/>
          <ac:spMkLst>
            <pc:docMk/>
            <pc:sldMk cId="2063729327" sldId="1450"/>
            <ac:spMk id="25" creationId="{4EA98367-AF9A-4545-BDDC-80E31B52B842}"/>
          </ac:spMkLst>
        </pc:spChg>
        <pc:spChg chg="add del">
          <ac:chgData name="Thomas Bourgeat" userId="6fd801170b580c69" providerId="LiveId" clId="{4AF85850-32D3-4E99-A491-C8AC0CC2782F}" dt="2023-03-31T21:38:20.897" v="1310"/>
          <ac:spMkLst>
            <pc:docMk/>
            <pc:sldMk cId="2063729327" sldId="1450"/>
            <ac:spMk id="31" creationId="{6191EBCB-45C4-4218-BE2D-F5864A9E9B72}"/>
          </ac:spMkLst>
        </pc:spChg>
        <pc:spChg chg="add del mod">
          <ac:chgData name="Thomas Bourgeat" userId="6fd801170b580c69" providerId="LiveId" clId="{4AF85850-32D3-4E99-A491-C8AC0CC2782F}" dt="2023-03-31T21:38:57.434" v="1334"/>
          <ac:spMkLst>
            <pc:docMk/>
            <pc:sldMk cId="2063729327" sldId="1450"/>
            <ac:spMk id="35" creationId="{E54CF10B-8EF1-4789-8774-5C916DF809EC}"/>
          </ac:spMkLst>
        </pc:spChg>
        <pc:spChg chg="add mod">
          <ac:chgData name="Thomas Bourgeat" userId="6fd801170b580c69" providerId="LiveId" clId="{4AF85850-32D3-4E99-A491-C8AC0CC2782F}" dt="2023-04-01T17:33:00.626" v="2441" actId="1076"/>
          <ac:spMkLst>
            <pc:docMk/>
            <pc:sldMk cId="2063729327" sldId="1450"/>
            <ac:spMk id="36" creationId="{8AAA28C2-F016-4B54-8CBF-6B27D349CF0B}"/>
          </ac:spMkLst>
        </pc:spChg>
        <pc:graphicFrameChg chg="add del mod">
          <ac:chgData name="Thomas Bourgeat" userId="6fd801170b580c69" providerId="LiveId" clId="{4AF85850-32D3-4E99-A491-C8AC0CC2782F}" dt="2023-03-31T21:37:43.314" v="1295"/>
          <ac:graphicFrameMkLst>
            <pc:docMk/>
            <pc:sldMk cId="2063729327" sldId="1450"/>
            <ac:graphicFrameMk id="6" creationId="{BDC88C5B-22B7-4B35-AE6D-23AF13CCA0EA}"/>
          </ac:graphicFrameMkLst>
        </pc:graphicFrameChg>
        <pc:graphicFrameChg chg="add del mod">
          <ac:chgData name="Thomas Bourgeat" userId="6fd801170b580c69" providerId="LiveId" clId="{4AF85850-32D3-4E99-A491-C8AC0CC2782F}" dt="2023-03-31T21:37:43.314" v="1295"/>
          <ac:graphicFrameMkLst>
            <pc:docMk/>
            <pc:sldMk cId="2063729327" sldId="1450"/>
            <ac:graphicFrameMk id="7" creationId="{CC85807C-A796-48FD-8B1D-A0F3769A1A56}"/>
          </ac:graphicFrameMkLst>
        </pc:graphicFrameChg>
        <pc:graphicFrameChg chg="add del mod">
          <ac:chgData name="Thomas Bourgeat" userId="6fd801170b580c69" providerId="LiveId" clId="{4AF85850-32D3-4E99-A491-C8AC0CC2782F}" dt="2023-03-31T21:37:43.314" v="1295"/>
          <ac:graphicFrameMkLst>
            <pc:docMk/>
            <pc:sldMk cId="2063729327" sldId="1450"/>
            <ac:graphicFrameMk id="8" creationId="{8E9FBDFF-1227-42C1-83DB-9DA2366ABF52}"/>
          </ac:graphicFrameMkLst>
        </pc:graphicFrameChg>
        <pc:graphicFrameChg chg="add del mod">
          <ac:chgData name="Thomas Bourgeat" userId="6fd801170b580c69" providerId="LiveId" clId="{4AF85850-32D3-4E99-A491-C8AC0CC2782F}" dt="2023-03-31T21:37:43.314" v="1295"/>
          <ac:graphicFrameMkLst>
            <pc:docMk/>
            <pc:sldMk cId="2063729327" sldId="1450"/>
            <ac:graphicFrameMk id="9" creationId="{F758A665-46D8-4B90-BAE2-C84CB6B73817}"/>
          </ac:graphicFrameMkLst>
        </pc:graphicFrameChg>
        <pc:graphicFrameChg chg="add del mod">
          <ac:chgData name="Thomas Bourgeat" userId="6fd801170b580c69" providerId="LiveId" clId="{4AF85850-32D3-4E99-A491-C8AC0CC2782F}" dt="2023-03-31T21:37:43.314" v="1295"/>
          <ac:graphicFrameMkLst>
            <pc:docMk/>
            <pc:sldMk cId="2063729327" sldId="1450"/>
            <ac:graphicFrameMk id="10" creationId="{B9D6B188-1B4F-4359-97DB-E5D669E10E9B}"/>
          </ac:graphicFrameMkLst>
        </pc:graphicFrameChg>
        <pc:graphicFrameChg chg="add del mod">
          <ac:chgData name="Thomas Bourgeat" userId="6fd801170b580c69" providerId="LiveId" clId="{4AF85850-32D3-4E99-A491-C8AC0CC2782F}" dt="2023-03-31T21:37:43.314" v="1295"/>
          <ac:graphicFrameMkLst>
            <pc:docMk/>
            <pc:sldMk cId="2063729327" sldId="1450"/>
            <ac:graphicFrameMk id="11" creationId="{9656E1A1-83F3-448F-89A1-AF1A51EC56CF}"/>
          </ac:graphicFrameMkLst>
        </pc:graphicFrameChg>
        <pc:graphicFrameChg chg="add del mod">
          <ac:chgData name="Thomas Bourgeat" userId="6fd801170b580c69" providerId="LiveId" clId="{4AF85850-32D3-4E99-A491-C8AC0CC2782F}" dt="2023-03-31T21:37:55.922" v="1302"/>
          <ac:graphicFrameMkLst>
            <pc:docMk/>
            <pc:sldMk cId="2063729327" sldId="1450"/>
            <ac:graphicFrameMk id="12" creationId="{04506B1F-8681-441D-BB21-E4743C7244B0}"/>
          </ac:graphicFrameMkLst>
        </pc:graphicFrameChg>
        <pc:graphicFrameChg chg="add del mod">
          <ac:chgData name="Thomas Bourgeat" userId="6fd801170b580c69" providerId="LiveId" clId="{4AF85850-32D3-4E99-A491-C8AC0CC2782F}" dt="2023-03-31T21:37:55.922" v="1302"/>
          <ac:graphicFrameMkLst>
            <pc:docMk/>
            <pc:sldMk cId="2063729327" sldId="1450"/>
            <ac:graphicFrameMk id="13" creationId="{C5469AE3-2220-402D-9789-A3F04401375C}"/>
          </ac:graphicFrameMkLst>
        </pc:graphicFrameChg>
        <pc:graphicFrameChg chg="add del mod">
          <ac:chgData name="Thomas Bourgeat" userId="6fd801170b580c69" providerId="LiveId" clId="{4AF85850-32D3-4E99-A491-C8AC0CC2782F}" dt="2023-03-31T21:37:55.922" v="1302"/>
          <ac:graphicFrameMkLst>
            <pc:docMk/>
            <pc:sldMk cId="2063729327" sldId="1450"/>
            <ac:graphicFrameMk id="14" creationId="{EFBB6FEB-E119-433B-A773-E3894E9E73FF}"/>
          </ac:graphicFrameMkLst>
        </pc:graphicFrameChg>
        <pc:graphicFrameChg chg="add del mod">
          <ac:chgData name="Thomas Bourgeat" userId="6fd801170b580c69" providerId="LiveId" clId="{4AF85850-32D3-4E99-A491-C8AC0CC2782F}" dt="2023-03-31T21:37:55.922" v="1302"/>
          <ac:graphicFrameMkLst>
            <pc:docMk/>
            <pc:sldMk cId="2063729327" sldId="1450"/>
            <ac:graphicFrameMk id="15" creationId="{B76F2048-6F62-4035-A84F-1EE3D34B5999}"/>
          </ac:graphicFrameMkLst>
        </pc:graphicFrameChg>
        <pc:graphicFrameChg chg="add del mod">
          <ac:chgData name="Thomas Bourgeat" userId="6fd801170b580c69" providerId="LiveId" clId="{4AF85850-32D3-4E99-A491-C8AC0CC2782F}" dt="2023-03-31T21:37:55.922" v="1302"/>
          <ac:graphicFrameMkLst>
            <pc:docMk/>
            <pc:sldMk cId="2063729327" sldId="1450"/>
            <ac:graphicFrameMk id="16" creationId="{1C795222-E137-4479-9C95-13893FFAE2D4}"/>
          </ac:graphicFrameMkLst>
        </pc:graphicFrameChg>
        <pc:graphicFrameChg chg="add del mod modGraphic">
          <ac:chgData name="Thomas Bourgeat" userId="6fd801170b580c69" providerId="LiveId" clId="{4AF85850-32D3-4E99-A491-C8AC0CC2782F}" dt="2023-03-31T21:37:55.922" v="1302"/>
          <ac:graphicFrameMkLst>
            <pc:docMk/>
            <pc:sldMk cId="2063729327" sldId="1450"/>
            <ac:graphicFrameMk id="17" creationId="{9FD5E943-6B73-497B-B164-81F62A38B4F1}"/>
          </ac:graphicFrameMkLst>
        </pc:graphicFrameChg>
        <pc:graphicFrameChg chg="add del mod">
          <ac:chgData name="Thomas Bourgeat" userId="6fd801170b580c69" providerId="LiveId" clId="{4AF85850-32D3-4E99-A491-C8AC0CC2782F}" dt="2023-03-31T21:38:18.827" v="1308" actId="478"/>
          <ac:graphicFrameMkLst>
            <pc:docMk/>
            <pc:sldMk cId="2063729327" sldId="1450"/>
            <ac:graphicFrameMk id="18" creationId="{0861DC2C-2B27-4AC8-B5CF-FBE8CCE8A150}"/>
          </ac:graphicFrameMkLst>
        </pc:graphicFrameChg>
        <pc:graphicFrameChg chg="add del mod">
          <ac:chgData name="Thomas Bourgeat" userId="6fd801170b580c69" providerId="LiveId" clId="{4AF85850-32D3-4E99-A491-C8AC0CC2782F}" dt="2023-03-31T21:38:18.827" v="1308" actId="478"/>
          <ac:graphicFrameMkLst>
            <pc:docMk/>
            <pc:sldMk cId="2063729327" sldId="1450"/>
            <ac:graphicFrameMk id="19" creationId="{E25CC5B6-D1B1-44DA-8154-23ED3ECA76CB}"/>
          </ac:graphicFrameMkLst>
        </pc:graphicFrameChg>
        <pc:graphicFrameChg chg="add del mod">
          <ac:chgData name="Thomas Bourgeat" userId="6fd801170b580c69" providerId="LiveId" clId="{4AF85850-32D3-4E99-A491-C8AC0CC2782F}" dt="2023-03-31T21:38:16.122" v="1307" actId="478"/>
          <ac:graphicFrameMkLst>
            <pc:docMk/>
            <pc:sldMk cId="2063729327" sldId="1450"/>
            <ac:graphicFrameMk id="20" creationId="{AF27A284-4BB1-442B-A5AA-323CE27EF4E6}"/>
          </ac:graphicFrameMkLst>
        </pc:graphicFrameChg>
        <pc:graphicFrameChg chg="add del mod">
          <ac:chgData name="Thomas Bourgeat" userId="6fd801170b580c69" providerId="LiveId" clId="{4AF85850-32D3-4E99-A491-C8AC0CC2782F}" dt="2023-03-31T21:38:14.597" v="1306" actId="478"/>
          <ac:graphicFrameMkLst>
            <pc:docMk/>
            <pc:sldMk cId="2063729327" sldId="1450"/>
            <ac:graphicFrameMk id="21" creationId="{72069157-740B-48AC-B934-7015FF2CD9EE}"/>
          </ac:graphicFrameMkLst>
        </pc:graphicFrameChg>
        <pc:graphicFrameChg chg="add del mod">
          <ac:chgData name="Thomas Bourgeat" userId="6fd801170b580c69" providerId="LiveId" clId="{4AF85850-32D3-4E99-A491-C8AC0CC2782F}" dt="2023-03-31T21:38:12.961" v="1305" actId="478"/>
          <ac:graphicFrameMkLst>
            <pc:docMk/>
            <pc:sldMk cId="2063729327" sldId="1450"/>
            <ac:graphicFrameMk id="22" creationId="{66658284-4FDF-4A5A-B6B9-54BC612ABFE4}"/>
          </ac:graphicFrameMkLst>
        </pc:graphicFrameChg>
        <pc:graphicFrameChg chg="add del mod">
          <ac:chgData name="Thomas Bourgeat" userId="6fd801170b580c69" providerId="LiveId" clId="{4AF85850-32D3-4E99-A491-C8AC0CC2782F}" dt="2023-03-31T21:38:20.897" v="1310"/>
          <ac:graphicFrameMkLst>
            <pc:docMk/>
            <pc:sldMk cId="2063729327" sldId="1450"/>
            <ac:graphicFrameMk id="26" creationId="{83C6FC54-98FF-4638-A5A8-55117CF39AC8}"/>
          </ac:graphicFrameMkLst>
        </pc:graphicFrameChg>
        <pc:graphicFrameChg chg="add del mod">
          <ac:chgData name="Thomas Bourgeat" userId="6fd801170b580c69" providerId="LiveId" clId="{4AF85850-32D3-4E99-A491-C8AC0CC2782F}" dt="2023-03-31T21:38:20.897" v="1310"/>
          <ac:graphicFrameMkLst>
            <pc:docMk/>
            <pc:sldMk cId="2063729327" sldId="1450"/>
            <ac:graphicFrameMk id="27" creationId="{F7F84A4F-F61A-4539-91A3-5AF7631A750D}"/>
          </ac:graphicFrameMkLst>
        </pc:graphicFrameChg>
        <pc:graphicFrameChg chg="add del mod">
          <ac:chgData name="Thomas Bourgeat" userId="6fd801170b580c69" providerId="LiveId" clId="{4AF85850-32D3-4E99-A491-C8AC0CC2782F}" dt="2023-03-31T21:38:20.897" v="1310"/>
          <ac:graphicFrameMkLst>
            <pc:docMk/>
            <pc:sldMk cId="2063729327" sldId="1450"/>
            <ac:graphicFrameMk id="28" creationId="{B75CC0A4-C6EF-409A-B004-37CD9D32BEC1}"/>
          </ac:graphicFrameMkLst>
        </pc:graphicFrameChg>
        <pc:graphicFrameChg chg="add del mod">
          <ac:chgData name="Thomas Bourgeat" userId="6fd801170b580c69" providerId="LiveId" clId="{4AF85850-32D3-4E99-A491-C8AC0CC2782F}" dt="2023-03-31T21:38:20.897" v="1310"/>
          <ac:graphicFrameMkLst>
            <pc:docMk/>
            <pc:sldMk cId="2063729327" sldId="1450"/>
            <ac:graphicFrameMk id="29" creationId="{379F3DC9-E6D3-4FFA-8023-B984DAAF8DB8}"/>
          </ac:graphicFrameMkLst>
        </pc:graphicFrameChg>
        <pc:graphicFrameChg chg="add del mod">
          <ac:chgData name="Thomas Bourgeat" userId="6fd801170b580c69" providerId="LiveId" clId="{4AF85850-32D3-4E99-A491-C8AC0CC2782F}" dt="2023-03-31T21:38:20.897" v="1310"/>
          <ac:graphicFrameMkLst>
            <pc:docMk/>
            <pc:sldMk cId="2063729327" sldId="1450"/>
            <ac:graphicFrameMk id="30" creationId="{6F6676E5-84CD-454F-A41A-67FA925F80D7}"/>
          </ac:graphicFrameMkLst>
        </pc:graphicFrameChg>
        <pc:graphicFrameChg chg="add del mod">
          <ac:chgData name="Thomas Bourgeat" userId="6fd801170b580c69" providerId="LiveId" clId="{4AF85850-32D3-4E99-A491-C8AC0CC2782F}" dt="2023-03-31T21:38:57.434" v="1334"/>
          <ac:graphicFrameMkLst>
            <pc:docMk/>
            <pc:sldMk cId="2063729327" sldId="1450"/>
            <ac:graphicFrameMk id="32" creationId="{22B33015-C61D-47B3-B070-D19BB69AE98B}"/>
          </ac:graphicFrameMkLst>
        </pc:graphicFrameChg>
        <pc:graphicFrameChg chg="add del mod">
          <ac:chgData name="Thomas Bourgeat" userId="6fd801170b580c69" providerId="LiveId" clId="{4AF85850-32D3-4E99-A491-C8AC0CC2782F}" dt="2023-03-31T21:38:57.434" v="1334"/>
          <ac:graphicFrameMkLst>
            <pc:docMk/>
            <pc:sldMk cId="2063729327" sldId="1450"/>
            <ac:graphicFrameMk id="33" creationId="{D664E3F3-111D-410F-A97D-E8E06F1860A9}"/>
          </ac:graphicFrameMkLst>
        </pc:graphicFrameChg>
        <pc:graphicFrameChg chg="add del mod">
          <ac:chgData name="Thomas Bourgeat" userId="6fd801170b580c69" providerId="LiveId" clId="{4AF85850-32D3-4E99-A491-C8AC0CC2782F}" dt="2023-03-31T21:38:57.434" v="1334"/>
          <ac:graphicFrameMkLst>
            <pc:docMk/>
            <pc:sldMk cId="2063729327" sldId="1450"/>
            <ac:graphicFrameMk id="34" creationId="{DC4EEDEE-E755-4BA4-82A5-447EF91DD2AA}"/>
          </ac:graphicFrameMkLst>
        </pc:graphicFrameChg>
      </pc:sldChg>
      <pc:sldChg chg="modSp mod modShow">
        <pc:chgData name="Thomas Bourgeat" userId="6fd801170b580c69" providerId="LiveId" clId="{4AF85850-32D3-4E99-A491-C8AC0CC2782F}" dt="2023-04-04T04:57:45.674" v="4280" actId="729"/>
        <pc:sldMkLst>
          <pc:docMk/>
          <pc:sldMk cId="2101104383" sldId="1451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101104383" sldId="1451"/>
            <ac:spMk id="2" creationId="{CD32E5B2-DC74-6F68-D575-6BC83827EB15}"/>
          </ac:spMkLst>
        </pc:spChg>
        <pc:spChg chg="mod">
          <ac:chgData name="Thomas Bourgeat" userId="6fd801170b580c69" providerId="LiveId" clId="{4AF85850-32D3-4E99-A491-C8AC0CC2782F}" dt="2023-04-01T18:28:13.147" v="3478" actId="20577"/>
          <ac:spMkLst>
            <pc:docMk/>
            <pc:sldMk cId="2101104383" sldId="1451"/>
            <ac:spMk id="3" creationId="{A29C5E34-AC64-C366-1ED5-2B5B4F17E599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101104383" sldId="1451"/>
            <ac:spMk id="4" creationId="{9F38590E-C931-06F3-62BC-E06CD111CC02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2101104383" sldId="1451"/>
            <ac:spMk id="5" creationId="{DCB6C3A6-A6A8-F81C-F648-D143F88C77A8}"/>
          </ac:spMkLst>
        </pc:spChg>
      </pc:sldChg>
      <pc:sldChg chg="addSp delSp modSp new mod modAnim">
        <pc:chgData name="Thomas Bourgeat" userId="6fd801170b580c69" providerId="LiveId" clId="{4AF85850-32D3-4E99-A491-C8AC0CC2782F}" dt="2023-04-01T17:44:14.246" v="3022"/>
        <pc:sldMkLst>
          <pc:docMk/>
          <pc:sldMk cId="3064716401" sldId="1452"/>
        </pc:sldMkLst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064716401" sldId="1452"/>
            <ac:spMk id="2" creationId="{41391492-9A45-4681-8656-77A72540B967}"/>
          </ac:spMkLst>
        </pc:spChg>
        <pc:spChg chg="del mod">
          <ac:chgData name="Thomas Bourgeat" userId="6fd801170b580c69" providerId="LiveId" clId="{4AF85850-32D3-4E99-A491-C8AC0CC2782F}" dt="2023-04-01T01:41:36.380" v="1461" actId="478"/>
          <ac:spMkLst>
            <pc:docMk/>
            <pc:sldMk cId="3064716401" sldId="1452"/>
            <ac:spMk id="3" creationId="{EFCBEF4D-65CD-46C2-8595-975C9E3B975F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064716401" sldId="1452"/>
            <ac:spMk id="4" creationId="{34FEB2F7-533C-493A-AD3E-EC16019C7E27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3064716401" sldId="1452"/>
            <ac:spMk id="5" creationId="{8755DC6F-224B-4950-9E4B-15BF5CC3B904}"/>
          </ac:spMkLst>
        </pc:spChg>
        <pc:spChg chg="add mod">
          <ac:chgData name="Thomas Bourgeat" userId="6fd801170b580c69" providerId="LiveId" clId="{4AF85850-32D3-4E99-A491-C8AC0CC2782F}" dt="2023-04-01T17:31:58.736" v="2278" actId="20577"/>
          <ac:spMkLst>
            <pc:docMk/>
            <pc:sldMk cId="3064716401" sldId="1452"/>
            <ac:spMk id="7" creationId="{07E37134-72C5-40EC-93A9-00DC4F7B5948}"/>
          </ac:spMkLst>
        </pc:spChg>
        <pc:spChg chg="add del mod">
          <ac:chgData name="Thomas Bourgeat" userId="6fd801170b580c69" providerId="LiveId" clId="{4AF85850-32D3-4E99-A491-C8AC0CC2782F}" dt="2023-04-01T03:35:41.034" v="1740" actId="478"/>
          <ac:spMkLst>
            <pc:docMk/>
            <pc:sldMk cId="3064716401" sldId="1452"/>
            <ac:spMk id="7" creationId="{823D1B8A-A49A-47A3-BEC9-55443B3CEE5E}"/>
          </ac:spMkLst>
        </pc:spChg>
        <pc:spChg chg="add mod">
          <ac:chgData name="Thomas Bourgeat" userId="6fd801170b580c69" providerId="LiveId" clId="{4AF85850-32D3-4E99-A491-C8AC0CC2782F}" dt="2023-04-01T17:34:19.964" v="2519" actId="14100"/>
          <ac:spMkLst>
            <pc:docMk/>
            <pc:sldMk cId="3064716401" sldId="1452"/>
            <ac:spMk id="8" creationId="{68CE5691-555A-4D2A-8FA1-149F556DE43A}"/>
          </ac:spMkLst>
        </pc:spChg>
        <pc:picChg chg="add mod modCrop">
          <ac:chgData name="Thomas Bourgeat" userId="6fd801170b580c69" providerId="LiveId" clId="{4AF85850-32D3-4E99-A491-C8AC0CC2782F}" dt="2023-04-01T17:34:18.268" v="2518" actId="1076"/>
          <ac:picMkLst>
            <pc:docMk/>
            <pc:sldMk cId="3064716401" sldId="1452"/>
            <ac:picMk id="6" creationId="{99376F94-20B7-468F-B327-0355E3F0F24C}"/>
          </ac:picMkLst>
        </pc:picChg>
      </pc:sldChg>
      <pc:sldChg chg="addSp modSp new mod modAnim">
        <pc:chgData name="Thomas Bourgeat" userId="6fd801170b580c69" providerId="LiveId" clId="{4AF85850-32D3-4E99-A491-C8AC0CC2782F}" dt="2023-04-01T18:18:22.253" v="3316" actId="20577"/>
        <pc:sldMkLst>
          <pc:docMk/>
          <pc:sldMk cId="966605414" sldId="1453"/>
        </pc:sldMkLst>
        <pc:spChg chg="mod">
          <ac:chgData name="Thomas Bourgeat" userId="6fd801170b580c69" providerId="LiveId" clId="{4AF85850-32D3-4E99-A491-C8AC0CC2782F}" dt="2023-04-01T17:43:35.057" v="3018" actId="1076"/>
          <ac:spMkLst>
            <pc:docMk/>
            <pc:sldMk cId="966605414" sldId="1453"/>
            <ac:spMk id="2" creationId="{FC905CB0-8B75-4305-8359-54AD24229A4E}"/>
          </ac:spMkLst>
        </pc:spChg>
        <pc:spChg chg="mod">
          <ac:chgData name="Thomas Bourgeat" userId="6fd801170b580c69" providerId="LiveId" clId="{4AF85850-32D3-4E99-A491-C8AC0CC2782F}" dt="2023-04-01T17:44:59.288" v="3027" actId="20577"/>
          <ac:spMkLst>
            <pc:docMk/>
            <pc:sldMk cId="966605414" sldId="1453"/>
            <ac:spMk id="3" creationId="{545DDA5D-CAAD-42D3-9BAD-37489F190FCE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966605414" sldId="1453"/>
            <ac:spMk id="4" creationId="{28A7E6D8-7AA5-48FD-9836-C4754754CEAD}"/>
          </ac:spMkLst>
        </pc:spChg>
        <pc:spChg chg="mod">
          <ac:chgData name="Thomas Bourgeat" userId="6fd801170b580c69" providerId="LiveId" clId="{4AF85850-32D3-4E99-A491-C8AC0CC2782F}" dt="2023-04-01T17:44:14.246" v="3022"/>
          <ac:spMkLst>
            <pc:docMk/>
            <pc:sldMk cId="966605414" sldId="1453"/>
            <ac:spMk id="5" creationId="{5FC44B1C-ABB5-4994-A6DB-AF4F767A685F}"/>
          </ac:spMkLst>
        </pc:spChg>
        <pc:spChg chg="add mod">
          <ac:chgData name="Thomas Bourgeat" userId="6fd801170b580c69" providerId="LiveId" clId="{4AF85850-32D3-4E99-A491-C8AC0CC2782F}" dt="2023-04-01T18:18:22.253" v="3316" actId="20577"/>
          <ac:spMkLst>
            <pc:docMk/>
            <pc:sldMk cId="966605414" sldId="1453"/>
            <ac:spMk id="6" creationId="{A26C58DA-6AC5-4FBF-9BE4-6A25735759CB}"/>
          </ac:spMkLst>
        </pc:spChg>
      </pc:sldChg>
      <pc:sldChg chg="modSp new mod modAnim">
        <pc:chgData name="Thomas Bourgeat" userId="6fd801170b580c69" providerId="LiveId" clId="{4AF85850-32D3-4E99-A491-C8AC0CC2782F}" dt="2023-04-01T18:34:40.856" v="3808" actId="1076"/>
        <pc:sldMkLst>
          <pc:docMk/>
          <pc:sldMk cId="4023368524" sldId="1454"/>
        </pc:sldMkLst>
        <pc:spChg chg="mod">
          <ac:chgData name="Thomas Bourgeat" userId="6fd801170b580c69" providerId="LiveId" clId="{4AF85850-32D3-4E99-A491-C8AC0CC2782F}" dt="2023-04-01T18:29:25.594" v="3573" actId="20577"/>
          <ac:spMkLst>
            <pc:docMk/>
            <pc:sldMk cId="4023368524" sldId="1454"/>
            <ac:spMk id="2" creationId="{B0C29E79-80AF-4FAD-B65E-1A63ED60E5DA}"/>
          </ac:spMkLst>
        </pc:spChg>
        <pc:spChg chg="mod">
          <ac:chgData name="Thomas Bourgeat" userId="6fd801170b580c69" providerId="LiveId" clId="{4AF85850-32D3-4E99-A491-C8AC0CC2782F}" dt="2023-04-01T18:34:40.856" v="3808" actId="1076"/>
          <ac:spMkLst>
            <pc:docMk/>
            <pc:sldMk cId="4023368524" sldId="1454"/>
            <ac:spMk id="3" creationId="{0BE46526-BF5F-4386-A43D-1A23F89FFE34}"/>
          </ac:spMkLst>
        </pc:spChg>
      </pc:sldChg>
      <pc:sldChg chg="addSp modSp new mod ord">
        <pc:chgData name="Thomas Bourgeat" userId="6fd801170b580c69" providerId="LiveId" clId="{4AF85850-32D3-4E99-A491-C8AC0CC2782F}" dt="2023-04-04T03:49:19.985" v="4226" actId="1076"/>
        <pc:sldMkLst>
          <pc:docMk/>
          <pc:sldMk cId="1669366775" sldId="1461"/>
        </pc:sldMkLst>
        <pc:spChg chg="mod">
          <ac:chgData name="Thomas Bourgeat" userId="6fd801170b580c69" providerId="LiveId" clId="{4AF85850-32D3-4E99-A491-C8AC0CC2782F}" dt="2023-04-04T01:37:27.221" v="4076" actId="20577"/>
          <ac:spMkLst>
            <pc:docMk/>
            <pc:sldMk cId="1669366775" sldId="1461"/>
            <ac:spMk id="2" creationId="{BCA44804-447D-4D55-9096-16CC68677373}"/>
          </ac:spMkLst>
        </pc:spChg>
        <pc:spChg chg="mod">
          <ac:chgData name="Thomas Bourgeat" userId="6fd801170b580c69" providerId="LiveId" clId="{4AF85850-32D3-4E99-A491-C8AC0CC2782F}" dt="2023-04-04T03:49:08.146" v="4225" actId="20577"/>
          <ac:spMkLst>
            <pc:docMk/>
            <pc:sldMk cId="1669366775" sldId="1461"/>
            <ac:spMk id="3" creationId="{DAA33C78-3560-413B-B743-4AD45D857652}"/>
          </ac:spMkLst>
        </pc:spChg>
        <pc:picChg chg="add mod">
          <ac:chgData name="Thomas Bourgeat" userId="6fd801170b580c69" providerId="LiveId" clId="{4AF85850-32D3-4E99-A491-C8AC0CC2782F}" dt="2023-04-04T03:49:19.985" v="4226" actId="1076"/>
          <ac:picMkLst>
            <pc:docMk/>
            <pc:sldMk cId="1669366775" sldId="1461"/>
            <ac:picMk id="6" creationId="{B5AFBAB8-8B1F-4F80-B3FA-981F4FA36888}"/>
          </ac:picMkLst>
        </pc:picChg>
      </pc:sldChg>
      <pc:sldChg chg="new del">
        <pc:chgData name="Thomas Bourgeat" userId="6fd801170b580c69" providerId="LiveId" clId="{4AF85850-32D3-4E99-A491-C8AC0CC2782F}" dt="2023-04-04T04:12:04.833" v="4228" actId="47"/>
        <pc:sldMkLst>
          <pc:docMk/>
          <pc:sldMk cId="1679541917" sldId="1462"/>
        </pc:sldMkLst>
      </pc:sldChg>
      <pc:sldChg chg="modSp new mod">
        <pc:chgData name="Thomas Bourgeat" userId="6fd801170b580c69" providerId="LiveId" clId="{4AF85850-32D3-4E99-A491-C8AC0CC2782F}" dt="2023-04-04T04:51:44.892" v="4274" actId="20577"/>
        <pc:sldMkLst>
          <pc:docMk/>
          <pc:sldMk cId="4070161865" sldId="1462"/>
        </pc:sldMkLst>
        <pc:spChg chg="mod">
          <ac:chgData name="Thomas Bourgeat" userId="6fd801170b580c69" providerId="LiveId" clId="{4AF85850-32D3-4E99-A491-C8AC0CC2782F}" dt="2023-04-04T04:51:44.892" v="4274" actId="20577"/>
          <ac:spMkLst>
            <pc:docMk/>
            <pc:sldMk cId="4070161865" sldId="1462"/>
            <ac:spMk id="2" creationId="{8F95E504-C878-416E-B8DF-FE106483ABE1}"/>
          </ac:spMkLst>
        </pc:spChg>
        <pc:spChg chg="mod">
          <ac:chgData name="Thomas Bourgeat" userId="6fd801170b580c69" providerId="LiveId" clId="{4AF85850-32D3-4E99-A491-C8AC0CC2782F}" dt="2023-04-04T04:51:25.885" v="4231"/>
          <ac:spMkLst>
            <pc:docMk/>
            <pc:sldMk cId="4070161865" sldId="1462"/>
            <ac:spMk id="3" creationId="{494D82BE-F057-4B67-BF72-6103CB342D44}"/>
          </ac:spMkLst>
        </pc:spChg>
      </pc:sldChg>
      <pc:sldChg chg="addSp delSp modSp new del mod modClrScheme chgLayout">
        <pc:chgData name="Thomas Bourgeat" userId="6fd801170b580c69" providerId="LiveId" clId="{4AF85850-32D3-4E99-A491-C8AC0CC2782F}" dt="2023-04-04T04:54:34.391" v="4278" actId="47"/>
        <pc:sldMkLst>
          <pc:docMk/>
          <pc:sldMk cId="3269452267" sldId="1463"/>
        </pc:sldMkLst>
        <pc:spChg chg="del mod ord">
          <ac:chgData name="Thomas Bourgeat" userId="6fd801170b580c69" providerId="LiveId" clId="{4AF85850-32D3-4E99-A491-C8AC0CC2782F}" dt="2023-04-04T04:54:28.011" v="4277" actId="700"/>
          <ac:spMkLst>
            <pc:docMk/>
            <pc:sldMk cId="3269452267" sldId="1463"/>
            <ac:spMk id="2" creationId="{87FF4639-9AF2-4D6F-A61B-1BEA1F98614A}"/>
          </ac:spMkLst>
        </pc:spChg>
        <pc:spChg chg="del mod ord">
          <ac:chgData name="Thomas Bourgeat" userId="6fd801170b580c69" providerId="LiveId" clId="{4AF85850-32D3-4E99-A491-C8AC0CC2782F}" dt="2023-04-04T04:54:28.011" v="4277" actId="700"/>
          <ac:spMkLst>
            <pc:docMk/>
            <pc:sldMk cId="3269452267" sldId="1463"/>
            <ac:spMk id="3" creationId="{53AF02C9-8AAE-49FD-9E5E-B1E9A002607B}"/>
          </ac:spMkLst>
        </pc:spChg>
        <pc:spChg chg="mod ord">
          <ac:chgData name="Thomas Bourgeat" userId="6fd801170b580c69" providerId="LiveId" clId="{4AF85850-32D3-4E99-A491-C8AC0CC2782F}" dt="2023-04-04T04:54:28.011" v="4277" actId="700"/>
          <ac:spMkLst>
            <pc:docMk/>
            <pc:sldMk cId="3269452267" sldId="1463"/>
            <ac:spMk id="4" creationId="{8EBCDAE6-C449-4DFD-BDC6-F4C28B5C1361}"/>
          </ac:spMkLst>
        </pc:spChg>
        <pc:spChg chg="mod ord">
          <ac:chgData name="Thomas Bourgeat" userId="6fd801170b580c69" providerId="LiveId" clId="{4AF85850-32D3-4E99-A491-C8AC0CC2782F}" dt="2023-04-04T04:54:28.011" v="4277" actId="700"/>
          <ac:spMkLst>
            <pc:docMk/>
            <pc:sldMk cId="3269452267" sldId="1463"/>
            <ac:spMk id="5" creationId="{8649A251-9DA6-49AF-8324-4478B322E5EF}"/>
          </ac:spMkLst>
        </pc:spChg>
        <pc:spChg chg="add mod ord">
          <ac:chgData name="Thomas Bourgeat" userId="6fd801170b580c69" providerId="LiveId" clId="{4AF85850-32D3-4E99-A491-C8AC0CC2782F}" dt="2023-04-04T04:54:28.011" v="4277" actId="700"/>
          <ac:spMkLst>
            <pc:docMk/>
            <pc:sldMk cId="3269452267" sldId="1463"/>
            <ac:spMk id="6" creationId="{552DA963-6E07-4CCA-9E2F-E88EAE2D02A6}"/>
          </ac:spMkLst>
        </pc:spChg>
        <pc:spChg chg="add mod ord">
          <ac:chgData name="Thomas Bourgeat" userId="6fd801170b580c69" providerId="LiveId" clId="{4AF85850-32D3-4E99-A491-C8AC0CC2782F}" dt="2023-04-04T04:54:28.011" v="4277" actId="700"/>
          <ac:spMkLst>
            <pc:docMk/>
            <pc:sldMk cId="3269452267" sldId="1463"/>
            <ac:spMk id="7" creationId="{6D2A3547-4B89-4253-9E76-6DBD094E7C42}"/>
          </ac:spMkLst>
        </pc:spChg>
      </pc:sldChg>
      <pc:sldMasterChg chg="setBg">
        <pc:chgData name="Thomas Bourgeat" userId="6fd801170b580c69" providerId="LiveId" clId="{4AF85850-32D3-4E99-A491-C8AC0CC2782F}" dt="2023-04-01T17:44:22.662" v="3023"/>
        <pc:sldMasterMkLst>
          <pc:docMk/>
          <pc:sldMasterMk cId="0" sldId="2147483682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8" y="1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algn="r"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8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algn="r"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D06BDAD0-7E88-4F24-996F-A4239B167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112" y="4416099"/>
            <a:ext cx="5142177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8" y="1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algn="r"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8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algn="r"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89D0B5DD-E471-468E-BF81-0C492E66E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2</a:t>
            </a:fld>
            <a:endParaRPr lang="en-US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maintaining in order, then nonblocking is only relevant for stores. For loads it can get weird if you want to proceed. Same for pipeline cache.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bit scoreboard: doesn’t handle the two consecutive. But also the problem isn’t often present with optimized code. Could also stall in the scoreboard (third search per instruction)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351" y="0"/>
            <a:ext cx="12192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sz="2000">
                  <a:latin typeface="+mn-lt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+mn-lt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sz="2000">
                  <a:latin typeface="+mn-lt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sz="2000">
                  <a:latin typeface="+mn-lt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sz="2000">
                  <a:latin typeface="+mn-lt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sz="2000">
                  <a:latin typeface="+mn-lt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sz="2000">
                  <a:latin typeface="+mn-lt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sz="2000">
                  <a:latin typeface="+mn-lt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sz="2000">
                  <a:latin typeface="+mn-lt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sz="2000">
                  <a:latin typeface="+mn-lt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309938"/>
            <a:ext cx="8534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6FE3D89B-3B00-4472-8B10-952EFB7C83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236C1362-8603-487E-85AB-2C0A62EAE8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7233" y="6400800"/>
            <a:ext cx="34247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L09-</a:t>
            </a: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5FDD76BB-1C4A-44CC-A29A-4F52F1CC96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14112" y="6400799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-96" charset="2"/>
              <a:buChar char="•"/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-96" charset="2"/>
              <a:buChar char="•"/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-96" charset="2"/>
              <a:buChar char="•"/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-96" charset="2"/>
              <a:buChar char="•"/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/>
              <a:t>6.192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DDDB25D6-B82C-43AA-9FDE-F405B832B7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0895D367-AA64-44A1-AE38-88DB48290D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5367" y="6400800"/>
            <a:ext cx="39666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L09-</a:t>
            </a: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-14177" y="0"/>
            <a:ext cx="12192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 sz="2000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 sz="2000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 sz="2000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sz="2000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sz="2000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 sz="2000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048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9050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0223" y="6400800"/>
            <a:ext cx="367177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L09-</a:t>
            </a: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id="{5CBE5090-C53B-4F80-B4E4-527DFF6720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14112" y="6400799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-96" charset="2"/>
              <a:buChar char="•"/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-96" charset="2"/>
              <a:buChar char="•"/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-96" charset="2"/>
              <a:buChar char="•"/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-96" charset="2"/>
              <a:buChar char="•"/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-96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/>
              <a:t>6.192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2333630" y="1470030"/>
            <a:ext cx="7943849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>
                <a:solidFill>
                  <a:srgbClr val="660066"/>
                </a:solidFill>
              </a:rPr>
              <a:t>Constructive Computer Architecture</a:t>
            </a:r>
            <a:endParaRPr lang="en-US" sz="1800" dirty="0">
              <a:solidFill>
                <a:srgbClr val="6600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4400" dirty="0">
                <a:solidFill>
                  <a:schemeClr val="tx2"/>
                </a:solidFill>
              </a:rPr>
              <a:t>Superscalar in-order machines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D216B-3166-494F-AC69-9147AE3F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81" y="0"/>
            <a:ext cx="9144000" cy="6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1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4884-C93B-E5ED-A5A6-8883E50C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ECBA-808A-005A-2207-85A49E3A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1" y="1515649"/>
            <a:ext cx="10854499" cy="4504151"/>
          </a:xfrm>
        </p:spPr>
        <p:txBody>
          <a:bodyPr/>
          <a:lstStyle/>
          <a:p>
            <a:r>
              <a:rPr lang="en-US" dirty="0"/>
              <a:t>We have a single new instruction/cycle (IPC &lt; 1)</a:t>
            </a:r>
          </a:p>
          <a:p>
            <a:pPr lvl="1"/>
            <a:r>
              <a:rPr lang="en-US" dirty="0"/>
              <a:t>Can we find more work to do? </a:t>
            </a:r>
          </a:p>
          <a:p>
            <a:r>
              <a:rPr lang="en-US" u="sng" dirty="0"/>
              <a:t>Idea:</a:t>
            </a:r>
          </a:p>
          <a:p>
            <a:pPr lvl="1"/>
            <a:r>
              <a:rPr lang="en-US" dirty="0"/>
              <a:t>Do two instructions simultaneously!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C1F53-3546-BDCB-8988-1371E8B682DF}"/>
              </a:ext>
            </a:extLst>
          </p:cNvPr>
          <p:cNvSpPr txBox="1"/>
          <p:nvPr/>
        </p:nvSpPr>
        <p:spPr>
          <a:xfrm>
            <a:off x="2436000" y="4329703"/>
            <a:ext cx="816358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Very rich idea: superscalar machines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733619B-5AE9-4E32-B618-6AF7848F29B9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F68B10A-03B9-4DCA-A231-2725ADD09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4804-447D-4D55-9096-16CC6867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33C78-3560-413B-B743-4AD45D85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need to decode multiple times</a:t>
            </a:r>
          </a:p>
          <a:p>
            <a:r>
              <a:rPr lang="en-US" dirty="0"/>
              <a:t>We will need to write multiple registers</a:t>
            </a:r>
          </a:p>
          <a:p>
            <a:r>
              <a:rPr lang="en-US" dirty="0"/>
              <a:t>(and some more)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AFBAB8-8B1F-4F80-B3FA-981F4FA368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08"/>
          <a:stretch/>
        </p:blipFill>
        <p:spPr>
          <a:xfrm>
            <a:off x="5827170" y="3302000"/>
            <a:ext cx="5348830" cy="325120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336B60A4-B818-44A7-A87B-D4132FF974C5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8D87292-0A2D-4C20-91BF-8A4980510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6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72C7-0E68-5F6A-5B21-E06ECF94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831-7C78-58F2-DADD-CB3BE7A09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41745"/>
            <a:ext cx="10363200" cy="4114800"/>
          </a:xfrm>
        </p:spPr>
        <p:txBody>
          <a:bodyPr/>
          <a:lstStyle/>
          <a:p>
            <a:r>
              <a:rPr lang="en-US" dirty="0"/>
              <a:t>Let’s consider all the stages</a:t>
            </a:r>
          </a:p>
          <a:p>
            <a:pPr lvl="1"/>
            <a:r>
              <a:rPr lang="en-US" dirty="0"/>
              <a:t>Fetch</a:t>
            </a:r>
          </a:p>
          <a:p>
            <a:pPr lvl="1"/>
            <a:r>
              <a:rPr lang="en-US" dirty="0"/>
              <a:t>Decode</a:t>
            </a:r>
          </a:p>
          <a:p>
            <a:pPr lvl="1"/>
            <a:r>
              <a:rPr lang="en-US" dirty="0"/>
              <a:t>Execute</a:t>
            </a:r>
          </a:p>
          <a:p>
            <a:pPr lvl="1"/>
            <a:r>
              <a:rPr lang="en-US" dirty="0"/>
              <a:t>Writeback</a:t>
            </a:r>
          </a:p>
          <a:p>
            <a:pPr lvl="1"/>
            <a:endParaRPr lang="en-US" dirty="0"/>
          </a:p>
          <a:p>
            <a:r>
              <a:rPr lang="en-US" dirty="0"/>
              <a:t>What changes to the processor will be required for each stage?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68884455-2403-4EA7-9516-610BA6888B68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8C3F44D-8704-4721-9497-F6177221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9244-0A2D-13D1-EB3B-1D6F0471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Brainstorming superscalar</a:t>
            </a:r>
            <a:br>
              <a:rPr lang="en-US"/>
            </a:br>
            <a:r>
              <a:rPr lang="en-US"/>
              <a:t>Fetch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B6AE-8017-BDAF-5A9F-B25224FD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2 instructions:</a:t>
            </a:r>
          </a:p>
          <a:p>
            <a:pPr lvl="1"/>
            <a:r>
              <a:rPr lang="en-US" dirty="0"/>
              <a:t>Easy if instructions consecutive within one cache line of </a:t>
            </a:r>
            <a:r>
              <a:rPr lang="en-US" dirty="0" err="1"/>
              <a:t>ICache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B7F33E7-E339-9302-F99F-239F3B685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65"/>
          <a:stretch/>
        </p:blipFill>
        <p:spPr>
          <a:xfrm>
            <a:off x="2435992" y="3491620"/>
            <a:ext cx="7944827" cy="2528180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0E3756C3-37F7-45CC-80C8-EA0DF6121334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00C2BAB-FA16-4F85-984B-F9A6A83E1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8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9244-0A2D-13D1-EB3B-1D6F0471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Fetch – Problem at the boundary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5850414-D68F-4AA4-B470-89B0FDF6169A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5FE38C0-7F33-44BA-A669-36E6D4209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CD5367-BA4F-42B6-953C-0D2A76F29686}"/>
              </a:ext>
            </a:extLst>
          </p:cNvPr>
          <p:cNvGrpSpPr/>
          <p:nvPr/>
        </p:nvGrpSpPr>
        <p:grpSpPr>
          <a:xfrm>
            <a:off x="2546350" y="1557500"/>
            <a:ext cx="6678634" cy="2627382"/>
            <a:chOff x="1271566" y="2101850"/>
            <a:chExt cx="6678634" cy="2627382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5C6A815-3A57-87FD-7B7D-F6CC35C53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2" t="53204" r="18426" b="22494"/>
            <a:stretch/>
          </p:blipFill>
          <p:spPr>
            <a:xfrm>
              <a:off x="1271566" y="2101850"/>
              <a:ext cx="6500833" cy="262738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59D8AE-026F-4997-A9A9-850D3268889B}"/>
                </a:ext>
              </a:extLst>
            </p:cNvPr>
            <p:cNvSpPr/>
            <p:nvPr/>
          </p:nvSpPr>
          <p:spPr bwMode="auto">
            <a:xfrm>
              <a:off x="7632700" y="2686050"/>
              <a:ext cx="317500" cy="9080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666257A-45CB-415C-B0C0-D8E51EBEE66F}"/>
              </a:ext>
            </a:extLst>
          </p:cNvPr>
          <p:cNvSpPr txBox="1"/>
          <p:nvPr/>
        </p:nvSpPr>
        <p:spPr>
          <a:xfrm>
            <a:off x="2419352" y="4424030"/>
            <a:ext cx="7353295" cy="1101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pc+4 not in the same cache line,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(maybe not even in cache)</a:t>
            </a:r>
          </a:p>
        </p:txBody>
      </p:sp>
    </p:spTree>
    <p:extLst>
      <p:ext uri="{BB962C8B-B14F-4D97-AF65-F5344CB8AC3E}">
        <p14:creationId xmlns:p14="http://schemas.microsoft.com/office/powerpoint/2010/main" val="362076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4884-C93B-E5ED-A5A6-8883E50C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ECBA-808A-005A-2207-85A49E3A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Idea:</a:t>
            </a:r>
          </a:p>
          <a:p>
            <a:pPr lvl="1"/>
            <a:r>
              <a:rPr lang="en-US" dirty="0"/>
              <a:t>Always do two instructions simultaneously!</a:t>
            </a:r>
          </a:p>
          <a:p>
            <a:pPr lvl="1"/>
            <a:r>
              <a:rPr lang="en-US" dirty="0"/>
              <a:t>Try to do two instructions simultaneously, sometimes do only one if it is too hard (e.g. cache boundary)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EC385C-156D-EC8B-B80E-BF235AAE6DF3}"/>
              </a:ext>
            </a:extLst>
          </p:cNvPr>
          <p:cNvCxnSpPr>
            <a:cxnSpLocks/>
          </p:cNvCxnSpPr>
          <p:nvPr/>
        </p:nvCxnSpPr>
        <p:spPr bwMode="auto">
          <a:xfrm>
            <a:off x="1895940" y="2730674"/>
            <a:ext cx="789941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A0851AA-DE1A-4860-98EE-5A9B57681B8F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A6DE373-4FF6-45BC-8B80-E4A2A435C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6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9244-0A2D-13D1-EB3B-1D6F0471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always useful – that’s ok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A6A097A-31F9-6148-A5A5-D0A4E0020E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76" b="48922"/>
          <a:stretch/>
        </p:blipFill>
        <p:spPr>
          <a:xfrm>
            <a:off x="2026870" y="2299580"/>
            <a:ext cx="8481771" cy="2951430"/>
          </a:xfrm>
          <a:prstGeom prst="rect">
            <a:avLst/>
          </a:prstGeom>
        </p:spPr>
      </p:pic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5836E4D-096A-4C80-8B3E-12583F45F482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BA3A516-1C19-4DD5-8A99-D00ABE359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01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C8F9-8DD9-6510-9BB0-690DCB6C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2" y="381000"/>
            <a:ext cx="9296400" cy="1143000"/>
          </a:xfrm>
        </p:spPr>
        <p:txBody>
          <a:bodyPr/>
          <a:lstStyle/>
          <a:p>
            <a:r>
              <a:rPr lang="en-US"/>
              <a:t>Summary </a:t>
            </a:r>
            <a:r>
              <a:rPr lang="en-US" err="1"/>
              <a:t>ICache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15B8A-AB92-B5F8-55B3-F026ED03D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598" y="4572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Implementation:</a:t>
            </a:r>
          </a:p>
          <a:p>
            <a:pPr marL="0" indent="0">
              <a:buNone/>
            </a:pPr>
            <a:r>
              <a:rPr lang="en-US" sz="2800" dirty="0"/>
              <a:t>When enqueuing into </a:t>
            </a:r>
            <a:r>
              <a:rPr lang="en-US" sz="2800" dirty="0" err="1"/>
              <a:t>hitQ</a:t>
            </a:r>
            <a:r>
              <a:rPr lang="en-US" sz="2800" dirty="0"/>
              <a:t>, enqueue pair of 2 words if you can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319EF-C152-EAA1-7C15-FDCB0B78F3AF}"/>
              </a:ext>
            </a:extLst>
          </p:cNvPr>
          <p:cNvSpPr txBox="1"/>
          <p:nvPr/>
        </p:nvSpPr>
        <p:spPr>
          <a:xfrm>
            <a:off x="1848854" y="1687665"/>
            <a:ext cx="9196136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typedef struct 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  {Word ins1; Maybe#(Word) ins2;} </a:t>
            </a:r>
            <a:r>
              <a:rPr lang="en-US" dirty="0" err="1">
                <a:latin typeface="Consolas" panose="020B0609020204030204" pitchFamily="49" charset="0"/>
              </a:rPr>
              <a:t>OneOrTwoWords</a:t>
            </a:r>
            <a:r>
              <a:rPr lang="en-US" dirty="0">
                <a:latin typeface="Consolas" panose="020B0609020204030204" pitchFamily="49" charset="0"/>
              </a:rPr>
              <a:t> deriving (…);</a:t>
            </a:r>
          </a:p>
          <a:p>
            <a:pPr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</a:rPr>
              <a:t>interface Cache;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method Action req(</a:t>
            </a:r>
            <a:r>
              <a:rPr lang="en-US" dirty="0" err="1">
                <a:latin typeface="Consolas" panose="020B0609020204030204" pitchFamily="49" charset="0"/>
              </a:rPr>
              <a:t>MemReq</a:t>
            </a:r>
            <a:r>
              <a:rPr lang="en-US" dirty="0">
                <a:latin typeface="Consolas" panose="020B0609020204030204" pitchFamily="49" charset="0"/>
              </a:rPr>
              <a:t> req);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method </a:t>
            </a:r>
            <a:r>
              <a:rPr lang="en-US" dirty="0" err="1">
                <a:latin typeface="Consolas" panose="020B0609020204030204" pitchFamily="49" charset="0"/>
              </a:rPr>
              <a:t>ActionValue</a:t>
            </a:r>
            <a:r>
              <a:rPr lang="en-US" dirty="0">
                <a:latin typeface="Consolas" panose="020B0609020204030204" pitchFamily="49" charset="0"/>
              </a:rPr>
              <a:t>#(    Word           ) resp();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method </a:t>
            </a:r>
            <a:r>
              <a:rPr lang="en-US" dirty="0" err="1">
                <a:latin typeface="Consolas" panose="020B0609020204030204" pitchFamily="49" charset="0"/>
              </a:rPr>
              <a:t>ActionValue</a:t>
            </a:r>
            <a:r>
              <a:rPr lang="en-US" dirty="0">
                <a:latin typeface="Consolas" panose="020B0609020204030204" pitchFamily="49" charset="0"/>
              </a:rPr>
              <a:t>#(LReq) </a:t>
            </a:r>
            <a:r>
              <a:rPr lang="en-US" dirty="0" err="1">
                <a:latin typeface="Consolas" panose="020B0609020204030204" pitchFamily="49" charset="0"/>
              </a:rPr>
              <a:t>lineReq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method Action </a:t>
            </a:r>
            <a:r>
              <a:rPr lang="en-US" dirty="0" err="1">
                <a:latin typeface="Consolas" panose="020B0609020204030204" pitchFamily="49" charset="0"/>
              </a:rPr>
              <a:t>lineResp</a:t>
            </a:r>
            <a:r>
              <a:rPr lang="en-US" dirty="0">
                <a:latin typeface="Consolas" panose="020B0609020204030204" pitchFamily="49" charset="0"/>
              </a:rPr>
              <a:t>(Line r);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endinterface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F0A099-4E0D-0478-F883-F65A2BCC7959}"/>
              </a:ext>
            </a:extLst>
          </p:cNvPr>
          <p:cNvCxnSpPr/>
          <p:nvPr/>
        </p:nvCxnSpPr>
        <p:spPr bwMode="auto">
          <a:xfrm>
            <a:off x="5398167" y="3485147"/>
            <a:ext cx="108083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549333-D40E-55DB-BECD-71C9B33018B8}"/>
              </a:ext>
            </a:extLst>
          </p:cNvPr>
          <p:cNvSpPr txBox="1"/>
          <p:nvPr/>
        </p:nvSpPr>
        <p:spPr>
          <a:xfrm>
            <a:off x="5125455" y="3300481"/>
            <a:ext cx="2454443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OneOrTwoWords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9ACD6497-0DF8-49AB-A737-D05065F0C6CB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76042E3-5662-4F85-A909-3B96A609A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3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7E5F-F296-31FD-3A9E-2F0580F7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723275"/>
          </a:xfrm>
        </p:spPr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066E0-BA14-FF6C-E23B-CB828D7038BB}"/>
              </a:ext>
            </a:extLst>
          </p:cNvPr>
          <p:cNvSpPr txBox="1"/>
          <p:nvPr/>
        </p:nvSpPr>
        <p:spPr>
          <a:xfrm>
            <a:off x="1431058" y="1519205"/>
            <a:ext cx="9236948" cy="178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OLD</a:t>
            </a:r>
          </a:p>
          <a:p>
            <a:r>
              <a:rPr lang="da-DK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let req = Mem {byte_en : 0, addr : pcf[1], data : 0};</a:t>
            </a: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toImem.enq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(req);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f2d.enq(F2D{pc: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pcf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[1],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ppc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pcf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[1] + 4, epoch: epoch[1]});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AAF93-B392-7FBE-013E-0F29C7A74C82}"/>
              </a:ext>
            </a:extLst>
          </p:cNvPr>
          <p:cNvSpPr txBox="1"/>
          <p:nvPr/>
        </p:nvSpPr>
        <p:spPr>
          <a:xfrm>
            <a:off x="1431057" y="2960524"/>
            <a:ext cx="897069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Consolas" panose="020B0609020204030204" pitchFamily="49" charset="0"/>
              </a:rPr>
              <a:t>// NEW</a:t>
            </a:r>
          </a:p>
          <a:p>
            <a:r>
              <a:rPr lang="da-DK" dirty="0">
                <a:latin typeface="Consolas" panose="020B0609020204030204" pitchFamily="49" charset="0"/>
              </a:rPr>
              <a:t>let req = Mem {byte_en : 0, addr : pcf, data : 0};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toImem.enq</a:t>
            </a:r>
            <a:r>
              <a:rPr lang="en-US" dirty="0">
                <a:latin typeface="Consolas" panose="020B0609020204030204" pitchFamily="49" charset="0"/>
              </a:rPr>
              <a:t>(req);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// Triggers a response with 1 or 2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f2d.</a:t>
            </a:r>
            <a:r>
              <a:rPr lang="en-US" u="sng" dirty="0">
                <a:latin typeface="Consolas" panose="020B0609020204030204" pitchFamily="49" charset="0"/>
              </a:rPr>
              <a:t>enq1</a:t>
            </a:r>
            <a:r>
              <a:rPr lang="en-US" dirty="0">
                <a:latin typeface="Consolas" panose="020B0609020204030204" pitchFamily="49" charset="0"/>
              </a:rPr>
              <a:t>(F2D{pc: </a:t>
            </a:r>
            <a:r>
              <a:rPr lang="en-US" dirty="0" err="1">
                <a:latin typeface="Consolas" panose="020B0609020204030204" pitchFamily="49" charset="0"/>
              </a:rPr>
              <a:t>pcf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ppc</a:t>
            </a:r>
            <a:r>
              <a:rPr lang="en-US" dirty="0">
                <a:latin typeface="Consolas" panose="020B0609020204030204" pitchFamily="49" charset="0"/>
              </a:rPr>
              <a:t> : pcf+4, epoch: epoch});</a:t>
            </a:r>
          </a:p>
          <a:p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notLineBoundary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pcf</a:t>
            </a:r>
            <a:r>
              <a:rPr lang="en-US" dirty="0">
                <a:latin typeface="Consolas" panose="020B0609020204030204" pitchFamily="49" charset="0"/>
              </a:rPr>
              <a:t>)) begin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f2d.</a:t>
            </a:r>
            <a:r>
              <a:rPr lang="en-US" u="sng" dirty="0">
                <a:latin typeface="Consolas" panose="020B0609020204030204" pitchFamily="49" charset="0"/>
              </a:rPr>
              <a:t>enq2</a:t>
            </a:r>
            <a:r>
              <a:rPr lang="en-US" dirty="0">
                <a:latin typeface="Consolas" panose="020B0609020204030204" pitchFamily="49" charset="0"/>
              </a:rPr>
              <a:t>(F2D{pc: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pcf+4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ppc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pcf+8</a:t>
            </a:r>
            <a:r>
              <a:rPr lang="en-US" dirty="0">
                <a:latin typeface="Consolas" panose="020B0609020204030204" pitchFamily="49" charset="0"/>
              </a:rPr>
              <a:t>, epoch: epoch});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pcf</a:t>
            </a:r>
            <a:r>
              <a:rPr lang="en-US" dirty="0">
                <a:latin typeface="Consolas" panose="020B0609020204030204" pitchFamily="49" charset="0"/>
              </a:rPr>
              <a:t> &lt;= pcf+8;</a:t>
            </a:r>
          </a:p>
          <a:p>
            <a:r>
              <a:rPr lang="en-US" dirty="0">
                <a:latin typeface="Consolas" panose="020B0609020204030204" pitchFamily="49" charset="0"/>
              </a:rPr>
              <a:t>end else </a:t>
            </a:r>
            <a:r>
              <a:rPr lang="en-US" dirty="0" err="1">
                <a:latin typeface="Consolas" panose="020B0609020204030204" pitchFamily="49" charset="0"/>
              </a:rPr>
              <a:t>pcf</a:t>
            </a:r>
            <a:r>
              <a:rPr lang="en-US" dirty="0">
                <a:latin typeface="Consolas" panose="020B0609020204030204" pitchFamily="49" charset="0"/>
              </a:rPr>
              <a:t> &lt;= pcf+4;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A506C5-5563-362F-FF97-51EFF5B8301F}"/>
              </a:ext>
            </a:extLst>
          </p:cNvPr>
          <p:cNvCxnSpPr>
            <a:cxnSpLocks/>
          </p:cNvCxnSpPr>
          <p:nvPr/>
        </p:nvCxnSpPr>
        <p:spPr bwMode="auto">
          <a:xfrm flipH="1">
            <a:off x="2925576" y="2526637"/>
            <a:ext cx="3880509" cy="156561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367123-E498-58E5-D999-9E75192DD6F8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5254" y="2875633"/>
            <a:ext cx="3570837" cy="180707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E3471A-751C-C973-90D5-92D167D89DF2}"/>
              </a:ext>
            </a:extLst>
          </p:cNvPr>
          <p:cNvSpPr txBox="1"/>
          <p:nvPr/>
        </p:nvSpPr>
        <p:spPr>
          <a:xfrm>
            <a:off x="6876638" y="2413963"/>
            <a:ext cx="31541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We need a queue where we can enqueue multiple times per rule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55E57-F1A1-4180-BC7D-C2503C502A6E}"/>
              </a:ext>
            </a:extLst>
          </p:cNvPr>
          <p:cNvSpPr txBox="1"/>
          <p:nvPr/>
        </p:nvSpPr>
        <p:spPr>
          <a:xfrm>
            <a:off x="5829563" y="5644877"/>
            <a:ext cx="545662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(An aside: you may want two predictor</a:t>
            </a:r>
          </a:p>
          <a:p>
            <a:r>
              <a:rPr lang="en-US" dirty="0">
                <a:solidFill>
                  <a:srgbClr val="FF0000"/>
                </a:solidFill>
              </a:rPr>
              <a:t> ports, or keep using just one)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9AF06757-E757-4C0D-95C4-B6B6C37DEE81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21E542ED-F60E-4F25-8CA6-2ACCFA478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8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7E5F-F296-31FD-3A9E-2F0580F7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Everyone’s favorite kind of interface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9AF06757-E757-4C0D-95C4-B6B6C37DEE81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21E542ED-F60E-4F25-8CA6-2ACCFA478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2448FB1D-9C93-4D00-871A-2F575D28CB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5436" y="3172259"/>
            <a:ext cx="7290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3075B369-D6F8-4725-A73B-E70E51C14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0773" y="3170671"/>
            <a:ext cx="2010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83F51D-2364-4677-B740-E5FD1DDDF802}"/>
              </a:ext>
            </a:extLst>
          </p:cNvPr>
          <p:cNvGrpSpPr/>
          <p:nvPr/>
        </p:nvGrpSpPr>
        <p:grpSpPr>
          <a:xfrm>
            <a:off x="2049682" y="2562140"/>
            <a:ext cx="2031110" cy="1217062"/>
            <a:chOff x="6145213" y="1760538"/>
            <a:chExt cx="457200" cy="1071562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2EE216E1-86B4-4AF8-8B11-B62CFE7E0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600" y="1765300"/>
              <a:ext cx="139700" cy="106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id="{68BE3468-0EBD-4C36-8F20-9200D7FE3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5213" y="1760538"/>
              <a:ext cx="457200" cy="1068388"/>
              <a:chOff x="4705" y="285"/>
              <a:chExt cx="288" cy="673"/>
            </a:xfrm>
          </p:grpSpPr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88FCD27D-9903-4481-A1C3-2AAF1D524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8DD690BB-A13F-4C82-ADEC-6A0229301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A34F88-D807-4077-A1FB-470EA1234086}"/>
              </a:ext>
            </a:extLst>
          </p:cNvPr>
          <p:cNvGrpSpPr/>
          <p:nvPr/>
        </p:nvGrpSpPr>
        <p:grpSpPr>
          <a:xfrm>
            <a:off x="7230184" y="2548652"/>
            <a:ext cx="2031110" cy="3162677"/>
            <a:chOff x="6145213" y="1760538"/>
            <a:chExt cx="457200" cy="1071562"/>
          </a:xfrm>
        </p:grpSpPr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099B0659-0FA8-4BDD-86C8-CE08819FB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600" y="1765300"/>
              <a:ext cx="139700" cy="106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0" name="Group 27">
              <a:extLst>
                <a:ext uri="{FF2B5EF4-FFF2-40B4-BE49-F238E27FC236}">
                  <a16:creationId xmlns:a16="http://schemas.microsoft.com/office/drawing/2014/main" id="{853CCE15-F8E8-4BFF-9A5C-66C3C2CFEE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5213" y="1760538"/>
              <a:ext cx="457200" cy="1068388"/>
              <a:chOff x="4705" y="285"/>
              <a:chExt cx="288" cy="673"/>
            </a:xfrm>
          </p:grpSpPr>
          <p:sp>
            <p:nvSpPr>
              <p:cNvPr id="41" name="Freeform 28">
                <a:extLst>
                  <a:ext uri="{FF2B5EF4-FFF2-40B4-BE49-F238E27FC236}">
                    <a16:creationId xmlns:a16="http://schemas.microsoft.com/office/drawing/2014/main" id="{3EE0A39C-7D35-42A7-AFD8-43FC89E52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29">
                <a:extLst>
                  <a:ext uri="{FF2B5EF4-FFF2-40B4-BE49-F238E27FC236}">
                    <a16:creationId xmlns:a16="http://schemas.microsoft.com/office/drawing/2014/main" id="{1A9F9717-2C59-4F64-83E3-C50FE0D02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" name="Line 6">
            <a:extLst>
              <a:ext uri="{FF2B5EF4-FFF2-40B4-BE49-F238E27FC236}">
                <a16:creationId xmlns:a16="http://schemas.microsoft.com/office/drawing/2014/main" id="{579BCB34-9920-4F11-BCD0-50388E3D8C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5052" y="3375770"/>
            <a:ext cx="7508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6">
            <a:extLst>
              <a:ext uri="{FF2B5EF4-FFF2-40B4-BE49-F238E27FC236}">
                <a16:creationId xmlns:a16="http://schemas.microsoft.com/office/drawing/2014/main" id="{857EACBE-ACF6-4EAC-9CD6-B0D4BEF867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5050" y="4592882"/>
            <a:ext cx="74743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4BCAF25F-59AE-4C20-A2A6-4FF8E17DD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6951" y="3354349"/>
            <a:ext cx="22189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081752AE-0CEB-4D0F-811F-FD42C489B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4535" y="4591294"/>
            <a:ext cx="214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942EEA-089C-48C3-B81B-1D7289333014}"/>
              </a:ext>
            </a:extLst>
          </p:cNvPr>
          <p:cNvSpPr txBox="1"/>
          <p:nvPr/>
        </p:nvSpPr>
        <p:spPr>
          <a:xfrm>
            <a:off x="7149926" y="2265118"/>
            <a:ext cx="2191626" cy="4067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8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E1C4D30A-14D9-437C-B212-9D4DAF35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554" y="1809109"/>
            <a:ext cx="4361469" cy="4189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Regular single FIFO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ABB4FE-F243-4955-850E-63734D54C976}"/>
              </a:ext>
            </a:extLst>
          </p:cNvPr>
          <p:cNvSpPr txBox="1"/>
          <p:nvPr/>
        </p:nvSpPr>
        <p:spPr>
          <a:xfrm>
            <a:off x="6096000" y="1817021"/>
            <a:ext cx="408637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Superscalar FIFO</a:t>
            </a:r>
          </a:p>
        </p:txBody>
      </p:sp>
    </p:spTree>
    <p:extLst>
      <p:ext uri="{BB962C8B-B14F-4D97-AF65-F5344CB8AC3E}">
        <p14:creationId xmlns:p14="http://schemas.microsoft.com/office/powerpoint/2010/main" val="11386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2333630" y="1470031"/>
            <a:ext cx="7943849" cy="307691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>
                <a:solidFill>
                  <a:srgbClr val="660066"/>
                </a:solidFill>
              </a:rPr>
              <a:t>Constructive Computer Architecture</a:t>
            </a:r>
            <a:endParaRPr lang="en-US" sz="1800" dirty="0">
              <a:solidFill>
                <a:srgbClr val="6600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4400" dirty="0">
                <a:solidFill>
                  <a:schemeClr val="tx2"/>
                </a:solidFill>
              </a:rPr>
              <a:t>Superscalar in-order machines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B0F29-AED6-BDAF-6D34-C0D4F8897EC8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7063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6D919-E51A-BF88-3C86-A0AD68B84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7063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568DF-4B82-4D95-8FE3-912ADB1634BD}"/>
              </a:ext>
            </a:extLst>
          </p:cNvPr>
          <p:cNvSpPr txBox="1"/>
          <p:nvPr/>
        </p:nvSpPr>
        <p:spPr>
          <a:xfrm>
            <a:off x="4941374" y="3275888"/>
            <a:ext cx="368684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Or, going wider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8C138B2-F7BF-4428-9729-839D43CC9D73}"/>
              </a:ext>
            </a:extLst>
          </p:cNvPr>
          <p:cNvSpPr txBox="1">
            <a:spLocks/>
          </p:cNvSpPr>
          <p:nvPr/>
        </p:nvSpPr>
        <p:spPr bwMode="auto">
          <a:xfrm>
            <a:off x="2333630" y="3918933"/>
            <a:ext cx="727528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kern="0" dirty="0">
                <a:latin typeface="Verdana" pitchFamily="34" charset="0"/>
              </a:rPr>
              <a:t>Martin Chan</a:t>
            </a:r>
            <a:br>
              <a:rPr lang="en-US" sz="2400" kern="0" dirty="0">
                <a:latin typeface="Verdana" pitchFamily="34" charset="0"/>
              </a:rPr>
            </a:br>
            <a:r>
              <a:rPr lang="en-US" sz="2400" kern="0" dirty="0">
                <a:latin typeface="Verdana" pitchFamily="34" charset="0"/>
              </a:rPr>
              <a:t>Adapted from Thomas </a:t>
            </a:r>
            <a:r>
              <a:rPr lang="en-US" sz="2400" kern="0" dirty="0" err="1">
                <a:latin typeface="Verdana" pitchFamily="34" charset="0"/>
              </a:rPr>
              <a:t>Bourgeat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3773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9E79-80AF-4FAD-B65E-1A63ED60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FIFO-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6526-BF5F-4386-A43D-1A23F89F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40476"/>
            <a:ext cx="9510584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f == []</a:t>
            </a:r>
          </a:p>
          <a:p>
            <a:pPr marL="0" indent="0">
              <a:buNone/>
            </a:pPr>
            <a:r>
              <a:rPr lang="en-US" sz="2400" dirty="0"/>
              <a:t>Cycle 0 “f.enq1(13), f.enq2(42)”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f==[13;42]</a:t>
            </a:r>
          </a:p>
          <a:p>
            <a:pPr marL="0" indent="0">
              <a:buNone/>
            </a:pPr>
            <a:r>
              <a:rPr lang="en-US" sz="2400" dirty="0"/>
              <a:t>Cycle 1 “f.enq1(24), f.deq1()”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f==[42;24]</a:t>
            </a:r>
          </a:p>
          <a:p>
            <a:pPr marL="0" indent="0">
              <a:buNone/>
            </a:pPr>
            <a:r>
              <a:rPr lang="en-US" sz="2400" dirty="0"/>
              <a:t>Cycle 2 “f.enq1(76), f.enq2(84), f.deq1(), f.deq2”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f==[76;84]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40E8D98D-D965-401B-B1B1-1A796617901A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9A6C36-5A95-4B44-B556-C482589D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AED5-BB54-314F-CDEF-A8E46B02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Superscalar FIFO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EA98367-AF9A-4545-BDDC-80E31B52B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21" y="1548865"/>
            <a:ext cx="11010378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interface </a:t>
            </a:r>
            <a:r>
              <a:rPr lang="en-US" sz="2800" dirty="0" err="1">
                <a:latin typeface="Consolas" panose="020B0609020204030204" pitchFamily="49" charset="0"/>
              </a:rPr>
              <a:t>SuperFIFO</a:t>
            </a:r>
            <a:r>
              <a:rPr lang="en-US" sz="2800" dirty="0">
                <a:latin typeface="Consolas" panose="020B0609020204030204" pitchFamily="49" charset="0"/>
              </a:rPr>
              <a:t>#(type t);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method Action enq1(t x);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method Action enq2(t x);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implies enq1 called too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method Action deq1;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method Action deq2;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implies deq1 called too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method t first1;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method t first2;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endinterface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AA28C2-F016-4B54-8CBF-6B27D349CF0B}"/>
              </a:ext>
            </a:extLst>
          </p:cNvPr>
          <p:cNvSpPr txBox="1"/>
          <p:nvPr/>
        </p:nvSpPr>
        <p:spPr>
          <a:xfrm>
            <a:off x="3960313" y="5496701"/>
            <a:ext cx="739657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to implement this interface?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76FC51C6-478E-48E8-A9BD-068F83FE0EE4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EB55F1E-78FD-4236-B0AE-35C857465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2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agram, engineering drawing&#10;&#10;Description automatically generated">
            <a:extLst>
              <a:ext uri="{FF2B5EF4-FFF2-40B4-BE49-F238E27FC236}">
                <a16:creationId xmlns:a16="http://schemas.microsoft.com/office/drawing/2014/main" id="{51D3BABC-A83E-B877-E8EC-86FAAF6B89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0" r="19640" b="57286"/>
          <a:stretch/>
        </p:blipFill>
        <p:spPr>
          <a:xfrm>
            <a:off x="4188531" y="3619516"/>
            <a:ext cx="3233058" cy="2929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391492-9A45-4681-8656-77A72540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– Rotating FIFOs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37134-72C5-40EC-93A9-00DC4F7B5948}"/>
              </a:ext>
            </a:extLst>
          </p:cNvPr>
          <p:cNvSpPr txBox="1"/>
          <p:nvPr/>
        </p:nvSpPr>
        <p:spPr>
          <a:xfrm>
            <a:off x="858033" y="1543687"/>
            <a:ext cx="107034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internal queues</a:t>
            </a:r>
          </a:p>
          <a:p>
            <a:r>
              <a:rPr lang="en-US" sz="2400" dirty="0"/>
              <a:t>Track which queue holds the oldest value: 2bits reg </a:t>
            </a:r>
            <a:r>
              <a:rPr lang="en-US" sz="2400" dirty="0" err="1"/>
              <a:t>currentDeq</a:t>
            </a:r>
            <a:endParaRPr lang="en-US" sz="2400" dirty="0"/>
          </a:p>
          <a:p>
            <a:r>
              <a:rPr lang="en-US" sz="2400" dirty="0"/>
              <a:t>Track which queue should be enqueued into next: </a:t>
            </a:r>
            <a:r>
              <a:rPr lang="en-US" sz="2400" dirty="0" err="1"/>
              <a:t>currentEnq</a:t>
            </a:r>
            <a:endParaRPr lang="en-US" sz="2400" dirty="0"/>
          </a:p>
          <a:p>
            <a:r>
              <a:rPr lang="en-US" sz="2400" dirty="0"/>
              <a:t>The two enqueue push into FIFO (</a:t>
            </a:r>
            <a:r>
              <a:rPr lang="en-US" sz="2400" dirty="0" err="1"/>
              <a:t>currentEnq</a:t>
            </a:r>
            <a:r>
              <a:rPr lang="en-US" sz="2400" dirty="0"/>
              <a:t>, currentEnq+1)</a:t>
            </a:r>
          </a:p>
          <a:p>
            <a:r>
              <a:rPr lang="en-US" sz="2400" dirty="0"/>
              <a:t>The two dequeue pull from FIFO (</a:t>
            </a:r>
            <a:r>
              <a:rPr lang="en-US" sz="2400" dirty="0" err="1"/>
              <a:t>currentDeq</a:t>
            </a:r>
            <a:r>
              <a:rPr lang="en-US" sz="2400" dirty="0"/>
              <a:t>, </a:t>
            </a:r>
            <a:r>
              <a:rPr lang="en-US" sz="2400" dirty="0" err="1"/>
              <a:t>currentDeq</a:t>
            </a:r>
            <a:r>
              <a:rPr lang="en-US" sz="2400" dirty="0"/>
              <a:t> + 1)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7C4C55D7-89FB-4568-B0F4-B580AFE3BD45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AB54017-5196-4D8F-B5A6-7D5C5D96F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1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C56FFA-CA32-2E6B-E091-13B4148298F5}"/>
              </a:ext>
            </a:extLst>
          </p:cNvPr>
          <p:cNvSpPr txBox="1">
            <a:spLocks/>
          </p:cNvSpPr>
          <p:nvPr/>
        </p:nvSpPr>
        <p:spPr bwMode="auto">
          <a:xfrm>
            <a:off x="2133600" y="1447800"/>
            <a:ext cx="951058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</a:rPr>
              <a:t>f == []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kern="0" dirty="0"/>
          </a:p>
          <a:p>
            <a:pPr marL="0" indent="0">
              <a:lnSpc>
                <a:spcPct val="100000"/>
              </a:lnSpc>
              <a:buNone/>
            </a:pPr>
            <a:endParaRPr lang="en-US" sz="2800" kern="0" dirty="0"/>
          </a:p>
          <a:p>
            <a:pPr marL="0" indent="0">
              <a:lnSpc>
                <a:spcPct val="100000"/>
              </a:lnSpc>
              <a:buNone/>
            </a:pPr>
            <a:endParaRPr lang="en-US" sz="2800" kern="0" dirty="0"/>
          </a:p>
          <a:p>
            <a:pPr>
              <a:lnSpc>
                <a:spcPct val="100000"/>
              </a:lnSpc>
            </a:pPr>
            <a:endParaRPr lang="en-US" sz="2800" kern="0" dirty="0"/>
          </a:p>
          <a:p>
            <a:pPr>
              <a:lnSpc>
                <a:spcPct val="100000"/>
              </a:lnSpc>
            </a:pPr>
            <a:endParaRPr lang="en-US" sz="2800" kern="0" dirty="0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42D5F5E3-DE57-F623-EA81-7FD135CA97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666" r="20633" b="57659"/>
          <a:stretch/>
        </p:blipFill>
        <p:spPr>
          <a:xfrm>
            <a:off x="5948903" y="876299"/>
            <a:ext cx="4510362" cy="4176261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33192838-B779-423F-BFDB-CD0B29328626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7545EA8-979D-4BC1-8004-97B1CBA99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C1554F-0879-4772-A665-A2A0D89A3D35}"/>
              </a:ext>
            </a:extLst>
          </p:cNvPr>
          <p:cNvSpPr txBox="1">
            <a:spLocks/>
          </p:cNvSpPr>
          <p:nvPr/>
        </p:nvSpPr>
        <p:spPr bwMode="auto">
          <a:xfrm>
            <a:off x="2286000" y="457200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/>
              <a:t>Rotating Superscalar FIFO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86971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C56FFA-CA32-2E6B-E091-13B4148298F5}"/>
              </a:ext>
            </a:extLst>
          </p:cNvPr>
          <p:cNvSpPr txBox="1">
            <a:spLocks/>
          </p:cNvSpPr>
          <p:nvPr/>
        </p:nvSpPr>
        <p:spPr bwMode="auto">
          <a:xfrm>
            <a:off x="2133600" y="1447800"/>
            <a:ext cx="951058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</a:rPr>
              <a:t>f == []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kern="0" dirty="0"/>
              <a:t>Cycle 0 “f.enq1(13), f.enq2(42)”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kern="0" dirty="0">
                <a:solidFill>
                  <a:schemeClr val="accent4">
                    <a:lumMod val="50000"/>
                  </a:schemeClr>
                </a:solidFill>
              </a:rPr>
              <a:t>f==[13;42]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kern="0" dirty="0"/>
          </a:p>
          <a:p>
            <a:pPr marL="0" indent="0">
              <a:lnSpc>
                <a:spcPct val="100000"/>
              </a:lnSpc>
              <a:buNone/>
            </a:pPr>
            <a:endParaRPr lang="en-US" sz="2800" kern="0" dirty="0"/>
          </a:p>
          <a:p>
            <a:pPr marL="0" indent="0">
              <a:lnSpc>
                <a:spcPct val="100000"/>
              </a:lnSpc>
              <a:buNone/>
            </a:pPr>
            <a:endParaRPr lang="en-US" sz="2800" kern="0" dirty="0"/>
          </a:p>
          <a:p>
            <a:pPr>
              <a:lnSpc>
                <a:spcPct val="100000"/>
              </a:lnSpc>
            </a:pPr>
            <a:endParaRPr lang="en-US" sz="2800" kern="0" dirty="0"/>
          </a:p>
          <a:p>
            <a:pPr>
              <a:lnSpc>
                <a:spcPct val="100000"/>
              </a:lnSpc>
            </a:pPr>
            <a:endParaRPr lang="en-US" sz="2800" kern="0" dirty="0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42D5F5E3-DE57-F623-EA81-7FD135CA97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42856" r="20633" b="-42856"/>
          <a:stretch/>
        </p:blipFill>
        <p:spPr>
          <a:xfrm>
            <a:off x="7446643" y="876300"/>
            <a:ext cx="3012621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0508768-947C-80AE-9E7A-164345190B10}"/>
              </a:ext>
            </a:extLst>
          </p:cNvPr>
          <p:cNvSpPr txBox="1">
            <a:spLocks/>
          </p:cNvSpPr>
          <p:nvPr/>
        </p:nvSpPr>
        <p:spPr bwMode="auto">
          <a:xfrm>
            <a:off x="2286000" y="457200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/>
              <a:t>Rotating Superscalar FIFO</a:t>
            </a:r>
            <a:endParaRPr lang="en-US" kern="0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682013D-2118-4DF2-AE8A-15446729E82D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B5F6C5D-1F12-40BC-A394-96BAAF8E2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C56FFA-CA32-2E6B-E091-13B4148298F5}"/>
              </a:ext>
            </a:extLst>
          </p:cNvPr>
          <p:cNvSpPr txBox="1">
            <a:spLocks/>
          </p:cNvSpPr>
          <p:nvPr/>
        </p:nvSpPr>
        <p:spPr bwMode="auto">
          <a:xfrm>
            <a:off x="2133600" y="1447800"/>
            <a:ext cx="951058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</a:rPr>
              <a:t>f == []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kern="0" dirty="0"/>
              <a:t>Cycle 0 “f.enq1(13), f.enq2(42)”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</a:rPr>
              <a:t>f==[13;42]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kern="0" dirty="0"/>
              <a:t>Cycle 1 “f.enq1(24), f.deq1()”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</a:rPr>
              <a:t>f==[42;24]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kern="0" dirty="0"/>
          </a:p>
          <a:p>
            <a:pPr marL="0" indent="0">
              <a:lnSpc>
                <a:spcPct val="100000"/>
              </a:lnSpc>
              <a:buNone/>
            </a:pPr>
            <a:endParaRPr lang="en-US" sz="2800" kern="0" dirty="0"/>
          </a:p>
          <a:p>
            <a:pPr marL="0" indent="0">
              <a:lnSpc>
                <a:spcPct val="100000"/>
              </a:lnSpc>
              <a:buNone/>
            </a:pPr>
            <a:endParaRPr lang="en-US" sz="2800" kern="0" dirty="0"/>
          </a:p>
          <a:p>
            <a:pPr>
              <a:lnSpc>
                <a:spcPct val="100000"/>
              </a:lnSpc>
            </a:pPr>
            <a:endParaRPr lang="en-US" sz="2800" kern="0" dirty="0"/>
          </a:p>
          <a:p>
            <a:pPr>
              <a:lnSpc>
                <a:spcPct val="100000"/>
              </a:lnSpc>
            </a:pPr>
            <a:endParaRPr lang="en-US" sz="2800" kern="0" dirty="0"/>
          </a:p>
        </p:txBody>
      </p:sp>
      <p:pic>
        <p:nvPicPr>
          <p:cNvPr id="2" name="Picture 1" descr="Diagram, engineering drawing&#10;&#10;Description automatically generated">
            <a:extLst>
              <a:ext uri="{FF2B5EF4-FFF2-40B4-BE49-F238E27FC236}">
                <a16:creationId xmlns:a16="http://schemas.microsoft.com/office/drawing/2014/main" id="{A7B6D08C-9128-5C2C-188D-5C71FE9D39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1" t="1071" r="19652" b="57500"/>
          <a:stretch/>
        </p:blipFill>
        <p:spPr>
          <a:xfrm>
            <a:off x="7459441" y="740233"/>
            <a:ext cx="3034393" cy="2841171"/>
          </a:xfrm>
          <a:prstGeom prst="rect">
            <a:avLst/>
          </a:prstGeom>
        </p:spPr>
      </p:pic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0DFACE93-0FDF-4792-94D0-DB072A681AEC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61FF2DA-100B-4EDC-874A-051057A3A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68BB54-2DD5-4CF1-8E2D-C9588AF68930}"/>
              </a:ext>
            </a:extLst>
          </p:cNvPr>
          <p:cNvSpPr txBox="1">
            <a:spLocks/>
          </p:cNvSpPr>
          <p:nvPr/>
        </p:nvSpPr>
        <p:spPr bwMode="auto">
          <a:xfrm>
            <a:off x="2286000" y="457200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/>
              <a:t>Rotating Superscalar FIFO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38953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C56FFA-CA32-2E6B-E091-13B4148298F5}"/>
              </a:ext>
            </a:extLst>
          </p:cNvPr>
          <p:cNvSpPr txBox="1">
            <a:spLocks/>
          </p:cNvSpPr>
          <p:nvPr/>
        </p:nvSpPr>
        <p:spPr bwMode="auto">
          <a:xfrm>
            <a:off x="2133600" y="1447800"/>
            <a:ext cx="951058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</a:rPr>
              <a:t>f == []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kern="0" dirty="0"/>
              <a:t>Cycle 0 “f.enq1(13), f.enq2(42)”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</a:rPr>
              <a:t>f==[13;42]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kern="0" dirty="0"/>
              <a:t>Cycle 1 “f.enq1(24), f.deq1()”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</a:rPr>
              <a:t>f==[42;24]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kern="0" dirty="0"/>
              <a:t>Cycle 2 “f.enq1(76), f.enq2(84), f.deq1(), f.deq2”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kern="0" dirty="0">
                <a:solidFill>
                  <a:schemeClr val="accent4">
                    <a:lumMod val="50000"/>
                  </a:schemeClr>
                </a:solidFill>
              </a:rPr>
              <a:t>f==[76;84]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kern="0" dirty="0"/>
          </a:p>
          <a:p>
            <a:pPr marL="0" indent="0">
              <a:lnSpc>
                <a:spcPct val="100000"/>
              </a:lnSpc>
              <a:buNone/>
            </a:pPr>
            <a:endParaRPr lang="en-US" sz="2800" kern="0" dirty="0"/>
          </a:p>
          <a:p>
            <a:pPr marL="0" indent="0">
              <a:lnSpc>
                <a:spcPct val="100000"/>
              </a:lnSpc>
              <a:buNone/>
            </a:pPr>
            <a:endParaRPr lang="en-US" sz="2800" kern="0" dirty="0"/>
          </a:p>
          <a:p>
            <a:pPr>
              <a:lnSpc>
                <a:spcPct val="100000"/>
              </a:lnSpc>
            </a:pPr>
            <a:endParaRPr lang="en-US" sz="2800" kern="0" dirty="0"/>
          </a:p>
          <a:p>
            <a:pPr>
              <a:lnSpc>
                <a:spcPct val="100000"/>
              </a:lnSpc>
            </a:pPr>
            <a:endParaRPr lang="en-US" sz="2800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DCF1-B8C7-DC61-414A-B801F3B948A5}"/>
              </a:ext>
            </a:extLst>
          </p:cNvPr>
          <p:cNvSpPr txBox="1"/>
          <p:nvPr/>
        </p:nvSpPr>
        <p:spPr>
          <a:xfrm>
            <a:off x="730664" y="5308157"/>
            <a:ext cx="579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in appendix “</a:t>
            </a:r>
            <a:r>
              <a:rPr lang="en-US" dirty="0" err="1">
                <a:solidFill>
                  <a:srgbClr val="FF0000"/>
                </a:solidFill>
              </a:rPr>
              <a:t>SuperFIFO.bsv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2" name="Picture 1" descr="Diagram, engineering drawing&#10;&#10;Description automatically generated">
            <a:extLst>
              <a:ext uri="{FF2B5EF4-FFF2-40B4-BE49-F238E27FC236}">
                <a16:creationId xmlns:a16="http://schemas.microsoft.com/office/drawing/2014/main" id="{1574C2A3-8E20-9464-9892-D5F83117D5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7" t="41905" r="19026" b="16666"/>
          <a:stretch/>
        </p:blipFill>
        <p:spPr>
          <a:xfrm>
            <a:off x="7459441" y="740233"/>
            <a:ext cx="3034393" cy="2841171"/>
          </a:xfrm>
          <a:prstGeom prst="rect">
            <a:avLst/>
          </a:prstGeom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EE80853E-4B00-43F1-8E53-8B4A187920FD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C516B68-3263-464D-B654-E066E2E63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9BB4BB-EF19-458B-8759-AAF447FFABD9}"/>
              </a:ext>
            </a:extLst>
          </p:cNvPr>
          <p:cNvSpPr txBox="1">
            <a:spLocks/>
          </p:cNvSpPr>
          <p:nvPr/>
        </p:nvSpPr>
        <p:spPr bwMode="auto">
          <a:xfrm>
            <a:off x="2286000" y="457200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/>
              <a:t>Rotating Superscalar FIFO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4155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BD18222-DC8E-494A-B89D-77FAAA9F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058" y="1393358"/>
            <a:ext cx="10838486" cy="1229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FIFO with single </a:t>
            </a:r>
            <a:r>
              <a:rPr lang="en-US" dirty="0" err="1"/>
              <a:t>enq</a:t>
            </a:r>
            <a:r>
              <a:rPr lang="en-US" dirty="0"/>
              <a:t>, </a:t>
            </a:r>
            <a:r>
              <a:rPr lang="en-US" dirty="0" err="1"/>
              <a:t>deq</a:t>
            </a:r>
            <a:r>
              <a:rPr lang="en-US" dirty="0"/>
              <a:t> for two tokens vs.</a:t>
            </a:r>
          </a:p>
          <a:p>
            <a:pPr marL="0" indent="0">
              <a:buNone/>
            </a:pPr>
            <a:r>
              <a:rPr lang="en-US" dirty="0"/>
              <a:t>FIFO with two </a:t>
            </a:r>
            <a:r>
              <a:rPr lang="en-US" dirty="0" err="1"/>
              <a:t>enq</a:t>
            </a:r>
            <a:r>
              <a:rPr lang="en-US" dirty="0"/>
              <a:t>, </a:t>
            </a:r>
            <a:r>
              <a:rPr lang="en-US" dirty="0" err="1"/>
              <a:t>deq</a:t>
            </a:r>
            <a:r>
              <a:rPr lang="en-US" dirty="0"/>
              <a:t> for one token each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EE80853E-4B00-43F1-8E53-8B4A187920FD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C516B68-3263-464D-B654-E066E2E63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9BB4BB-EF19-458B-8759-AAF447FFABD9}"/>
              </a:ext>
            </a:extLst>
          </p:cNvPr>
          <p:cNvSpPr txBox="1">
            <a:spLocks/>
          </p:cNvSpPr>
          <p:nvPr/>
        </p:nvSpPr>
        <p:spPr bwMode="auto">
          <a:xfrm>
            <a:off x="1879600" y="879547"/>
            <a:ext cx="7772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dirty="0"/>
              <a:t>Subtle FIFO difference</a:t>
            </a:r>
            <a:endParaRPr lang="en-US" kern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2026C-3BCF-4B4A-8CC4-9331416E2FB3}"/>
              </a:ext>
            </a:extLst>
          </p:cNvPr>
          <p:cNvSpPr txBox="1"/>
          <p:nvPr/>
        </p:nvSpPr>
        <p:spPr>
          <a:xfrm>
            <a:off x="1170789" y="5449346"/>
            <a:ext cx="1035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Wrap </a:t>
            </a:r>
            <a:r>
              <a:rPr lang="en-US" sz="2800" dirty="0" err="1">
                <a:solidFill>
                  <a:srgbClr val="FF0000"/>
                </a:solidFill>
              </a:rPr>
              <a:t>OneOrTwoToken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iMem</a:t>
            </a:r>
            <a:r>
              <a:rPr lang="en-US" sz="2800" dirty="0">
                <a:solidFill>
                  <a:srgbClr val="FF0000"/>
                </a:solidFill>
              </a:rPr>
              <a:t> FIFO with </a:t>
            </a:r>
            <a:r>
              <a:rPr lang="en-US" sz="2800" dirty="0" err="1">
                <a:solidFill>
                  <a:srgbClr val="FF0000"/>
                </a:solidFill>
              </a:rPr>
              <a:t>SuperFIFO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C2D295-C43C-4682-95AB-E9B29D1BFAB2}"/>
              </a:ext>
            </a:extLst>
          </p:cNvPr>
          <p:cNvGrpSpPr/>
          <p:nvPr/>
        </p:nvGrpSpPr>
        <p:grpSpPr>
          <a:xfrm>
            <a:off x="1683340" y="2783837"/>
            <a:ext cx="2508732" cy="2354601"/>
            <a:chOff x="2049682" y="2562139"/>
            <a:chExt cx="2508732" cy="2354601"/>
          </a:xfrm>
        </p:grpSpPr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A7FE59B5-99E7-4FCF-B172-EC22D4017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3427" y="3646323"/>
              <a:ext cx="7290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7F4A7805-5F97-4677-9BE2-2CD304EA0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7384" y="3646323"/>
              <a:ext cx="201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32798A2-4206-4A9F-B7A6-F5D392324131}"/>
                </a:ext>
              </a:extLst>
            </p:cNvPr>
            <p:cNvGrpSpPr/>
            <p:nvPr/>
          </p:nvGrpSpPr>
          <p:grpSpPr>
            <a:xfrm>
              <a:off x="2049682" y="2562139"/>
              <a:ext cx="2031110" cy="2354601"/>
              <a:chOff x="6145213" y="1760538"/>
              <a:chExt cx="457200" cy="1071562"/>
            </a:xfrm>
          </p:grpSpPr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3C7C77A3-29C0-4D97-9E73-FAB4DBDDF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1600" y="17653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" name="Group 27">
                <a:extLst>
                  <a:ext uri="{FF2B5EF4-FFF2-40B4-BE49-F238E27FC236}">
                    <a16:creationId xmlns:a16="http://schemas.microsoft.com/office/drawing/2014/main" id="{A6DDF91F-B82A-495D-9DF0-DBFC0C0207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45213" y="1760538"/>
                <a:ext cx="457200" cy="1068388"/>
                <a:chOff x="4705" y="285"/>
                <a:chExt cx="288" cy="673"/>
              </a:xfrm>
            </p:grpSpPr>
            <p:sp>
              <p:nvSpPr>
                <p:cNvPr id="20" name="Freeform 28">
                  <a:extLst>
                    <a:ext uri="{FF2B5EF4-FFF2-40B4-BE49-F238E27FC236}">
                      <a16:creationId xmlns:a16="http://schemas.microsoft.com/office/drawing/2014/main" id="{945A9D52-5E8F-45ED-BF11-2F1A5B29C0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3145 h 144"/>
                    <a:gd name="T6" fmla="*/ 0 w 288"/>
                    <a:gd name="T7" fmla="*/ 3145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29">
                  <a:extLst>
                    <a:ext uri="{FF2B5EF4-FFF2-40B4-BE49-F238E27FC236}">
                      <a16:creationId xmlns:a16="http://schemas.microsoft.com/office/drawing/2014/main" id="{7E31EB9A-EEA2-4086-BD35-DA69515F51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9ADFCA-95FE-4A67-9A0D-77904203D10A}"/>
              </a:ext>
            </a:extLst>
          </p:cNvPr>
          <p:cNvGrpSpPr/>
          <p:nvPr/>
        </p:nvGrpSpPr>
        <p:grpSpPr>
          <a:xfrm>
            <a:off x="6985824" y="2732071"/>
            <a:ext cx="2901960" cy="2396489"/>
            <a:chOff x="6973523" y="2548652"/>
            <a:chExt cx="2901960" cy="2396489"/>
          </a:xfrm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AF5C1966-B70E-4FC7-9059-AB4C3DFC4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1308" y="2559302"/>
              <a:ext cx="620617" cy="23858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6A0D38F4-9AB2-43E3-A9D5-0ACED6D83A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44289" y="2548652"/>
              <a:ext cx="2031110" cy="2389391"/>
              <a:chOff x="4707" y="285"/>
              <a:chExt cx="288" cy="673"/>
            </a:xfrm>
          </p:grpSpPr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487A0E3E-FE82-484D-A0F8-9181E540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7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" name="Line 29">
                <a:extLst>
                  <a:ext uri="{FF2B5EF4-FFF2-40B4-BE49-F238E27FC236}">
                    <a16:creationId xmlns:a16="http://schemas.microsoft.com/office/drawing/2014/main" id="{7490C0DF-A267-49FC-929B-F580D0010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4E74BB91-5529-4FCD-9FC2-2A3C56B79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3523" y="3148158"/>
              <a:ext cx="7508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6">
              <a:extLst>
                <a:ext uri="{FF2B5EF4-FFF2-40B4-BE49-F238E27FC236}">
                  <a16:creationId xmlns:a16="http://schemas.microsoft.com/office/drawing/2014/main" id="{CAC35613-ED4C-4E5E-959A-74890E478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6976" y="4293549"/>
              <a:ext cx="7474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4B41F592-0BF0-411A-8A9F-ABFC8F334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587" y="3100121"/>
              <a:ext cx="2218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B85A9029-DC35-4422-9914-5D1D4D491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2000" y="4345647"/>
              <a:ext cx="214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11064534-B45C-45B8-8DAE-825233D66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7694" y="3732696"/>
              <a:ext cx="1964299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15C9D9C4-65ED-425F-B4A1-A4C7FCC264A5}"/>
              </a:ext>
            </a:extLst>
          </p:cNvPr>
          <p:cNvSpPr/>
          <p:nvPr/>
        </p:nvSpPr>
        <p:spPr bwMode="auto">
          <a:xfrm>
            <a:off x="3170535" y="2983434"/>
            <a:ext cx="385442" cy="758583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7B60EC9-3D60-4E69-9CB9-783A81950038}"/>
              </a:ext>
            </a:extLst>
          </p:cNvPr>
          <p:cNvSpPr/>
          <p:nvPr/>
        </p:nvSpPr>
        <p:spPr bwMode="auto">
          <a:xfrm>
            <a:off x="3169172" y="4049014"/>
            <a:ext cx="385442" cy="758583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373465-4C78-46FC-AC36-9E486037B8DB}"/>
              </a:ext>
            </a:extLst>
          </p:cNvPr>
          <p:cNvSpPr/>
          <p:nvPr/>
        </p:nvSpPr>
        <p:spPr bwMode="auto">
          <a:xfrm>
            <a:off x="8728251" y="2952285"/>
            <a:ext cx="385442" cy="758583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9AE3C6-4F34-4982-A6BE-3694A8399FF4}"/>
              </a:ext>
            </a:extLst>
          </p:cNvPr>
          <p:cNvSpPr/>
          <p:nvPr/>
        </p:nvSpPr>
        <p:spPr bwMode="auto">
          <a:xfrm>
            <a:off x="8738125" y="4093309"/>
            <a:ext cx="385442" cy="758583"/>
          </a:xfrm>
          <a:prstGeom prst="ellipse">
            <a:avLst/>
          </a:prstGeom>
          <a:solidFill>
            <a:schemeClr val="accent4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8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9244-0A2D-13D1-EB3B-1D6F0471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347" y="130955"/>
            <a:ext cx="7772400" cy="1143000"/>
          </a:xfrm>
        </p:spPr>
        <p:txBody>
          <a:bodyPr/>
          <a:lstStyle/>
          <a:p>
            <a:r>
              <a:rPr lang="en-US" dirty="0"/>
              <a:t>Fetch only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2617B7-B8EF-4D75-A1F9-6A4A45ABA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68" y="1404912"/>
            <a:ext cx="8865056" cy="4597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A0B94F-4773-48BA-A94C-E20BFD62AD62}"/>
              </a:ext>
            </a:extLst>
          </p:cNvPr>
          <p:cNvSpPr txBox="1"/>
          <p:nvPr/>
        </p:nvSpPr>
        <p:spPr>
          <a:xfrm>
            <a:off x="7869540" y="462389"/>
            <a:ext cx="233291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Useful?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F0F5A81-D1FB-4023-BCB4-ACFBFF683BD6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F590292-30AE-487E-A4AA-A1100C0B2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2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9244-0A2D-13D1-EB3B-1D6F0471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35" y="62103"/>
            <a:ext cx="7772400" cy="1143000"/>
          </a:xfrm>
        </p:spPr>
        <p:txBody>
          <a:bodyPr/>
          <a:lstStyle/>
          <a:p>
            <a:r>
              <a:rPr lang="en-US" dirty="0"/>
              <a:t>Decode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B6AE-8017-BDAF-5A9F-B25224FD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35" y="1538097"/>
            <a:ext cx="10838486" cy="4114800"/>
          </a:xfrm>
        </p:spPr>
        <p:txBody>
          <a:bodyPr/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Dequeue two elements from f2d (ins1,ins2)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Push multiple times into d2e</a:t>
            </a:r>
          </a:p>
          <a:p>
            <a:pPr lvl="1"/>
            <a:r>
              <a:rPr lang="en-US" dirty="0"/>
              <a:t>Duplicate decoding logic</a:t>
            </a:r>
          </a:p>
          <a:p>
            <a:pPr lvl="1"/>
            <a:r>
              <a:rPr lang="en-US" dirty="0"/>
              <a:t>Needs more register file and scoreboard reads/write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Handle ins1 write a register read by ins2</a:t>
            </a:r>
          </a:p>
          <a:p>
            <a:pPr lvl="1"/>
            <a:r>
              <a:rPr lang="en-US" dirty="0"/>
              <a:t>Decode (ins1, ins2), outstanding dependency on ins2, ins1 ok. Stall?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5E68EF3-8B5C-44F4-84E7-DEB3D85C1E1E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53E27BB-1899-4346-8C6B-4C21D7F34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EA38-C9A0-407C-A879-D02D2F72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point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640053F-B11B-BB01-E1A7-9BFEE48956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08"/>
          <a:stretch/>
        </p:blipFill>
        <p:spPr>
          <a:xfrm>
            <a:off x="2231323" y="1696020"/>
            <a:ext cx="7259726" cy="441270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A223B8-268B-DF61-6471-EEDD01AD1D60}"/>
              </a:ext>
            </a:extLst>
          </p:cNvPr>
          <p:cNvCxnSpPr>
            <a:cxnSpLocks/>
          </p:cNvCxnSpPr>
          <p:nvPr/>
        </p:nvCxnSpPr>
        <p:spPr bwMode="auto">
          <a:xfrm flipV="1">
            <a:off x="2700956" y="4957011"/>
            <a:ext cx="924565" cy="47324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935686-D14E-3C42-D3DC-3E58C3B243AA}"/>
              </a:ext>
            </a:extLst>
          </p:cNvPr>
          <p:cNvSpPr txBox="1"/>
          <p:nvPr/>
        </p:nvSpPr>
        <p:spPr>
          <a:xfrm>
            <a:off x="1524000" y="5386567"/>
            <a:ext cx="235513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stores/</a:t>
            </a:r>
          </a:p>
          <a:p>
            <a:r>
              <a:rPr lang="en-US"/>
              <a:t>No store buffer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97813F4C-2E9A-4963-922C-DDEFEA3F3724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E0C3080-4BF2-4B46-8953-8F674F563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DA5D-CAAD-42D3-9BAD-37489F190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96" y="972065"/>
            <a:ext cx="11050708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if (</a:t>
            </a:r>
            <a:r>
              <a:rPr lang="en-US" sz="2800" dirty="0" err="1">
                <a:latin typeface="Consolas" panose="020B0609020204030204" pitchFamily="49" charset="0"/>
              </a:rPr>
              <a:t>noDependency</a:t>
            </a:r>
            <a:r>
              <a:rPr lang="en-US" sz="2800" dirty="0">
                <a:latin typeface="Consolas" panose="020B0609020204030204" pitchFamily="49" charset="0"/>
              </a:rPr>
              <a:t>(ins1,sb) &amp;&amp; </a:t>
            </a:r>
            <a:r>
              <a:rPr lang="en-US" sz="2800" dirty="0" err="1">
                <a:latin typeface="Consolas" panose="020B0609020204030204" pitchFamily="49" charset="0"/>
              </a:rPr>
              <a:t>noDependency</a:t>
            </a:r>
            <a:r>
              <a:rPr lang="en-US" sz="2800" dirty="0">
                <a:latin typeface="Consolas" panose="020B0609020204030204" pitchFamily="49" charset="0"/>
              </a:rPr>
              <a:t>(ins2,sb) &amp;&amp;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noDependencyBetween</a:t>
            </a:r>
            <a:r>
              <a:rPr lang="en-US" sz="2800" dirty="0">
                <a:latin typeface="Consolas" panose="020B0609020204030204" pitchFamily="49" charset="0"/>
              </a:rPr>
              <a:t>(ins1, ins2)) begin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40458C"/>
                </a:solidFill>
                <a:latin typeface="Consolas" panose="020B0609020204030204" pitchFamily="49" charset="0"/>
              </a:rPr>
              <a:t>d2e.enq1(“ins1”);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40458C"/>
                </a:solidFill>
                <a:latin typeface="Consolas" panose="020B0609020204030204" pitchFamily="49" charset="0"/>
              </a:rPr>
              <a:t>	d2e.enq2(“ins2”);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40458C"/>
                </a:solidFill>
                <a:latin typeface="Consolas" panose="020B0609020204030204" pitchFamily="49" charset="0"/>
              </a:rPr>
              <a:t>	f2d.deq1;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40458C"/>
                </a:solidFill>
                <a:latin typeface="Consolas" panose="020B0609020204030204" pitchFamily="49" charset="0"/>
              </a:rPr>
              <a:t>	f2d.deq2;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C58DA-6AC5-4FBF-9BE4-6A25735759CB}"/>
              </a:ext>
            </a:extLst>
          </p:cNvPr>
          <p:cNvSpPr txBox="1"/>
          <p:nvPr/>
        </p:nvSpPr>
        <p:spPr>
          <a:xfrm>
            <a:off x="1395935" y="2779451"/>
            <a:ext cx="8975881" cy="1077218"/>
          </a:xfrm>
          <a:prstGeom prst="rect">
            <a:avLst/>
          </a:prstGeom>
          <a:ln>
            <a:solidFill>
              <a:srgbClr val="FF33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0000"/>
                </a:solidFill>
              </a:rPr>
              <a:t>Is the second case for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correctness or performance?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05CB0-8B75-4305-8359-54AD2422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676" y="-170935"/>
            <a:ext cx="7772400" cy="1143000"/>
          </a:xfrm>
        </p:spPr>
        <p:txBody>
          <a:bodyPr/>
          <a:lstStyle/>
          <a:p>
            <a:r>
              <a:rPr lang="en-US" dirty="0"/>
              <a:t>Partial stalling in Decode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879BF64-14BE-42CF-B3A8-E7AF33406142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B4192E6-AD1C-4635-83FF-2CE135ECF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74F9DF-08FF-4910-A2A9-0530E80CEF42}"/>
              </a:ext>
            </a:extLst>
          </p:cNvPr>
          <p:cNvSpPr txBox="1">
            <a:spLocks/>
          </p:cNvSpPr>
          <p:nvPr/>
        </p:nvSpPr>
        <p:spPr bwMode="auto">
          <a:xfrm>
            <a:off x="873396" y="4049485"/>
            <a:ext cx="11050708" cy="2098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-96" charset="2"/>
              <a:buNone/>
            </a:pPr>
            <a:r>
              <a:rPr lang="en-US" sz="2800" kern="0" dirty="0">
                <a:latin typeface="Consolas" panose="020B0609020204030204" pitchFamily="49" charset="0"/>
              </a:rPr>
              <a:t>    else if (</a:t>
            </a:r>
            <a:r>
              <a:rPr lang="en-US" sz="2800" kern="0" dirty="0" err="1">
                <a:latin typeface="Consolas" panose="020B0609020204030204" pitchFamily="49" charset="0"/>
              </a:rPr>
              <a:t>noDependency</a:t>
            </a:r>
            <a:r>
              <a:rPr lang="en-US" sz="2800" kern="0" dirty="0">
                <a:latin typeface="Consolas" panose="020B0609020204030204" pitchFamily="49" charset="0"/>
              </a:rPr>
              <a:t>(ins1,sb)) begin    	</a:t>
            </a:r>
            <a:r>
              <a:rPr lang="en-US" sz="2800" kern="0" dirty="0">
                <a:solidFill>
                  <a:srgbClr val="40458C"/>
                </a:solidFill>
                <a:latin typeface="Consolas" panose="020B0609020204030204" pitchFamily="49" charset="0"/>
              </a:rPr>
              <a:t>d2e.enq1(“ins1”);	</a:t>
            </a:r>
          </a:p>
          <a:p>
            <a:pPr marL="0" indent="0">
              <a:lnSpc>
                <a:spcPct val="100000"/>
              </a:lnSpc>
              <a:buFont typeface="Wingdings" pitchFamily="-96" charset="2"/>
              <a:buNone/>
            </a:pPr>
            <a:r>
              <a:rPr lang="en-US" sz="2800" kern="0" dirty="0">
                <a:solidFill>
                  <a:srgbClr val="40458C"/>
                </a:solidFill>
                <a:latin typeface="Consolas" panose="020B0609020204030204" pitchFamily="49" charset="0"/>
              </a:rPr>
              <a:t>	f2d.deq1; </a:t>
            </a:r>
          </a:p>
          <a:p>
            <a:pPr marL="0" indent="0">
              <a:lnSpc>
                <a:spcPct val="100000"/>
              </a:lnSpc>
              <a:buFont typeface="Wingdings" pitchFamily="-96" charset="2"/>
              <a:buNone/>
            </a:pPr>
            <a:r>
              <a:rPr lang="en-US" sz="2800" kern="0" dirty="0">
                <a:latin typeface="Consolas" panose="020B0609020204030204" pitchFamily="49" charset="0"/>
              </a:rPr>
              <a:t>end </a:t>
            </a:r>
            <a:r>
              <a:rPr lang="en-US" sz="2800" kern="0" dirty="0">
                <a:solidFill>
                  <a:srgbClr val="FF0000"/>
                </a:solidFill>
                <a:latin typeface="Consolas" panose="020B0609020204030204" pitchFamily="49" charset="0"/>
              </a:rPr>
              <a:t>// otherwise stall</a:t>
            </a:r>
          </a:p>
          <a:p>
            <a:pPr marL="0" indent="0">
              <a:lnSpc>
                <a:spcPct val="100000"/>
              </a:lnSpc>
              <a:buFont typeface="Wingdings" pitchFamily="-96" charset="2"/>
              <a:buNone/>
            </a:pPr>
            <a:r>
              <a:rPr lang="en-US" sz="2800" kern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Font typeface="Wingdings" pitchFamily="-96" charset="2"/>
              <a:buNone/>
            </a:pPr>
            <a:r>
              <a:rPr lang="en-US" sz="2800" kern="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660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9244-0A2D-13D1-EB3B-1D6F0471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47" y="62786"/>
            <a:ext cx="7772400" cy="1143000"/>
          </a:xfrm>
        </p:spPr>
        <p:txBody>
          <a:bodyPr/>
          <a:lstStyle/>
          <a:p>
            <a:r>
              <a:rPr lang="en-US" dirty="0"/>
              <a:t>+ Decode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93C7F-A9B1-40CF-8169-D3BB7F006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4" y="1227779"/>
            <a:ext cx="10203131" cy="5151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241F80-2FCE-464E-94E1-341F77970B28}"/>
              </a:ext>
            </a:extLst>
          </p:cNvPr>
          <p:cNvSpPr txBox="1"/>
          <p:nvPr/>
        </p:nvSpPr>
        <p:spPr>
          <a:xfrm>
            <a:off x="5887233" y="462389"/>
            <a:ext cx="431521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(Not the full picture)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3781177-DD51-48FB-99F0-E7AC8C89B35D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471ED07-64F6-498F-8E12-9650B26BA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9244-0A2D-13D1-EB3B-1D6F0471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47" y="62786"/>
            <a:ext cx="7772400" cy="1143000"/>
          </a:xfrm>
        </p:spPr>
        <p:txBody>
          <a:bodyPr/>
          <a:lstStyle/>
          <a:p>
            <a:r>
              <a:rPr lang="en-US" dirty="0"/>
              <a:t>Check your Decode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3781177-DD51-48FB-99F0-E7AC8C89B35D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471ED07-64F6-498F-8E12-9650B26BA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62A0BF-F237-4419-A024-65BA8907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41745"/>
            <a:ext cx="11188700" cy="4114800"/>
          </a:xfrm>
        </p:spPr>
        <p:txBody>
          <a:bodyPr/>
          <a:lstStyle/>
          <a:p>
            <a:r>
              <a:rPr lang="en-US" dirty="0"/>
              <a:t>Some bugs might not show up in every program!</a:t>
            </a:r>
          </a:p>
          <a:p>
            <a:r>
              <a:rPr lang="en-US" dirty="0"/>
              <a:t>Think about how things may break</a:t>
            </a:r>
          </a:p>
          <a:p>
            <a:r>
              <a:rPr lang="en-US" dirty="0"/>
              <a:t>Write or find RISC-V unit tests</a:t>
            </a:r>
          </a:p>
          <a:p>
            <a:pPr lvl="1"/>
            <a:r>
              <a:rPr lang="en-US" dirty="0"/>
              <a:t>Check for each of the cases we discussed</a:t>
            </a:r>
          </a:p>
          <a:p>
            <a:pPr lvl="2"/>
            <a:r>
              <a:rPr lang="en-US" dirty="0"/>
              <a:t>I1 not in SB, I2 not in SB, I2 independent from I1</a:t>
            </a:r>
          </a:p>
          <a:p>
            <a:pPr lvl="2"/>
            <a:r>
              <a:rPr lang="en-US" dirty="0"/>
              <a:t>I1 not in SB, I2 not in SB, but I2 depends on I1</a:t>
            </a:r>
          </a:p>
          <a:p>
            <a:pPr lvl="2"/>
            <a:r>
              <a:rPr lang="en-US" dirty="0"/>
              <a:t>etc.</a:t>
            </a:r>
          </a:p>
          <a:p>
            <a:r>
              <a:rPr lang="en-US" dirty="0"/>
              <a:t>Key is thinking about dependencies</a:t>
            </a:r>
          </a:p>
        </p:txBody>
      </p:sp>
    </p:spTree>
    <p:extLst>
      <p:ext uri="{BB962C8B-B14F-4D97-AF65-F5344CB8AC3E}">
        <p14:creationId xmlns:p14="http://schemas.microsoft.com/office/powerpoint/2010/main" val="577721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9244-0A2D-13D1-EB3B-1D6F0471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Execute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B6AE-8017-BDAF-5A9F-B25224FD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598112"/>
            <a:ext cx="11230313" cy="4114800"/>
          </a:xfrm>
        </p:spPr>
        <p:txBody>
          <a:bodyPr/>
          <a:lstStyle/>
          <a:p>
            <a:r>
              <a:rPr lang="en-US" dirty="0"/>
              <a:t>Execute 2 instructions:</a:t>
            </a:r>
          </a:p>
          <a:p>
            <a:pPr lvl="1"/>
            <a:r>
              <a:rPr lang="en-US" dirty="0"/>
              <a:t>Duplicate ALU? </a:t>
            </a:r>
            <a:r>
              <a:rPr lang="en-US" dirty="0">
                <a:solidFill>
                  <a:srgbClr val="00B050"/>
                </a:solidFill>
              </a:rPr>
              <a:t>Possible – some area tradeoff</a:t>
            </a:r>
          </a:p>
          <a:p>
            <a:pPr lvl="1"/>
            <a:r>
              <a:rPr lang="en-US" dirty="0"/>
              <a:t>Duplicate memory?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Much harder/impossible</a:t>
            </a:r>
          </a:p>
          <a:p>
            <a:pPr lvl="1"/>
            <a:r>
              <a:rPr lang="en-US" dirty="0"/>
              <a:t>New kind of structural hazards:</a:t>
            </a:r>
          </a:p>
          <a:p>
            <a:pPr lvl="2"/>
            <a:r>
              <a:rPr lang="en-US" dirty="0"/>
              <a:t>ins1 and ins2 are memory instructions</a:t>
            </a:r>
          </a:p>
          <a:p>
            <a:pPr lvl="2"/>
            <a:r>
              <a:rPr lang="en-US" dirty="0"/>
              <a:t>More generally, any ins1 and ins2 using the same resource</a:t>
            </a:r>
          </a:p>
          <a:p>
            <a:pPr lvl="3"/>
            <a:r>
              <a:rPr lang="en-US" dirty="0"/>
              <a:t>(multiplier, floating point unit, etc.)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64FCA27F-28BD-4FFD-B59E-566025FF188C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2D31C3E-3AC5-420B-B910-1C48B6C25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9244-0A2D-13D1-EB3B-1D6F0471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Execute – ALU, Memory,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B6AE-8017-BDAF-5A9F-B25224FD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491641"/>
            <a:ext cx="10811353" cy="4114800"/>
          </a:xfrm>
        </p:spPr>
        <p:txBody>
          <a:bodyPr/>
          <a:lstStyle/>
          <a:p>
            <a:r>
              <a:rPr lang="en-US" dirty="0"/>
              <a:t>Many combinations in the sequence (ins1,ins2):</a:t>
            </a:r>
          </a:p>
          <a:p>
            <a:pPr lvl="1"/>
            <a:r>
              <a:rPr lang="en-US" dirty="0"/>
              <a:t>Misprediction and both incorrect?</a:t>
            </a:r>
          </a:p>
          <a:p>
            <a:pPr lvl="1"/>
            <a:r>
              <a:rPr lang="en-US" dirty="0"/>
              <a:t>Misprediction then correct instruction?</a:t>
            </a:r>
          </a:p>
          <a:p>
            <a:r>
              <a:rPr lang="en-US" dirty="0"/>
              <a:t> </a:t>
            </a:r>
            <a:r>
              <a:rPr lang="en-US" u="sng" dirty="0">
                <a:solidFill>
                  <a:srgbClr val="40458C"/>
                </a:solidFill>
              </a:rPr>
              <a:t>Easiest approximation:</a:t>
            </a:r>
          </a:p>
          <a:p>
            <a:pPr lvl="1"/>
            <a:r>
              <a:rPr lang="en-US" dirty="0">
                <a:solidFill>
                  <a:srgbClr val="40458C"/>
                </a:solidFill>
              </a:rPr>
              <a:t>Do control (</a:t>
            </a:r>
            <a:r>
              <a:rPr lang="en-US" dirty="0" err="1">
                <a:solidFill>
                  <a:srgbClr val="40458C"/>
                </a:solidFill>
              </a:rPr>
              <a:t>br</a:t>
            </a:r>
            <a:r>
              <a:rPr lang="en-US" dirty="0">
                <a:solidFill>
                  <a:srgbClr val="40458C"/>
                </a:solidFill>
              </a:rPr>
              <a:t>/</a:t>
            </a:r>
            <a:r>
              <a:rPr lang="en-US" dirty="0" err="1">
                <a:solidFill>
                  <a:srgbClr val="40458C"/>
                </a:solidFill>
              </a:rPr>
              <a:t>jmp</a:t>
            </a:r>
            <a:r>
              <a:rPr lang="en-US" dirty="0">
                <a:solidFill>
                  <a:srgbClr val="40458C"/>
                </a:solidFill>
              </a:rPr>
              <a:t>) one-by-one</a:t>
            </a:r>
          </a:p>
          <a:p>
            <a:pPr lvl="1"/>
            <a:r>
              <a:rPr lang="en-US" dirty="0">
                <a:solidFill>
                  <a:srgbClr val="40458C"/>
                </a:solidFill>
              </a:rPr>
              <a:t>Do memory one-by-one</a:t>
            </a:r>
          </a:p>
          <a:p>
            <a:pPr lvl="1"/>
            <a:r>
              <a:rPr lang="en-US" dirty="0">
                <a:solidFill>
                  <a:srgbClr val="40458C"/>
                </a:solidFill>
              </a:rPr>
              <a:t>Do arithmetic two-by-two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Check</a:t>
            </a:r>
            <a:r>
              <a:rPr lang="en-US" dirty="0">
                <a:solidFill>
                  <a:srgbClr val="FF0000"/>
                </a:solidFill>
              </a:rPr>
              <a:t> squashing two-by-two, then try again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E4E63553-C37D-4580-8457-D1F06E8AE7E8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AE9679F-AD2D-4C25-B0BB-2AB0F9FEA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C15-DB18-3CFB-6249-922ABD4D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4A4DA-8FA3-0E87-5591-577C3DE56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521283"/>
            <a:ext cx="11036300" cy="480604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let ins1 = d2e.first1(); let ins2 = d2e.first2();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d2e.deq1(); // at least process ins1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(ins1.epoch != epoch[0] &amp;&amp; ins2.epoch != epoch[0]) begin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d2e.deq2(); // invalid ins1 and ins2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squash ins1 AND ins2D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</a:rPr>
              <a:t>end else if (</a:t>
            </a:r>
            <a:r>
              <a:rPr lang="en-US" sz="1800" dirty="0">
                <a:latin typeface="Consolas" panose="020B0609020204030204" pitchFamily="49" charset="0"/>
              </a:rPr>
              <a:t>ins1.epoch != epoch[0]) begin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squash ins1, don’t touch ins2, try again next cycle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</a:rPr>
              <a:t>end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</a:rPr>
              <a:t>else if (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</a:rPr>
              <a:t>isALU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</a:rPr>
              <a:t>(ins1) &amp;&amp;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</a:rPr>
              <a:t>isALU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</a:rPr>
              <a:t>(ins2) &amp;&amp; </a:t>
            </a:r>
            <a:r>
              <a:rPr lang="en-US" sz="1800" dirty="0">
                <a:latin typeface="Consolas" panose="020B0609020204030204" pitchFamily="49" charset="0"/>
              </a:rPr>
              <a:t>ins2.epoch == epoch[0]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</a:rPr>
              <a:t>) begin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d2e.deq2();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FBD2D"/>
                </a:solidFill>
                <a:latin typeface="Consolas" panose="020B0609020204030204" pitchFamily="49" charset="0"/>
              </a:rPr>
              <a:t>   execute both ins1 and ins2 (duplicate ALU circuit)</a:t>
            </a:r>
            <a:endParaRPr lang="en-US" sz="1800" dirty="0">
              <a:solidFill>
                <a:srgbClr val="40458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</a:rPr>
              <a:t>end else begin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FBD2D"/>
                </a:solidFill>
                <a:latin typeface="Consolas" panose="020B0609020204030204" pitchFamily="49" charset="0"/>
              </a:rPr>
              <a:t>   be modest and only process ins1 (as in original design)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</a:rPr>
              <a:t>end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DCA71381-6228-4C00-A203-417CBF4E1745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DF2FCEA-993F-49B6-A72B-D76BB5670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3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9244-0A2D-13D1-EB3B-1D6F0471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47" y="62786"/>
            <a:ext cx="7772400" cy="1143000"/>
          </a:xfrm>
        </p:spPr>
        <p:txBody>
          <a:bodyPr/>
          <a:lstStyle/>
          <a:p>
            <a:r>
              <a:rPr lang="en-US" dirty="0"/>
              <a:t>+ Execute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8EB628-F9DB-4813-821F-77B71FC3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53" y="1145230"/>
            <a:ext cx="9830095" cy="5316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CEFD53-4A14-4796-87B2-C13C0B27B93C}"/>
              </a:ext>
            </a:extLst>
          </p:cNvPr>
          <p:cNvSpPr txBox="1"/>
          <p:nvPr/>
        </p:nvSpPr>
        <p:spPr>
          <a:xfrm>
            <a:off x="5887233" y="462389"/>
            <a:ext cx="490394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(Also not the full picture)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C9E3C917-1360-4940-A997-52B02AF3A136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AF16A4B-A09A-46FF-9DA1-8370D17ED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9244-0A2D-13D1-EB3B-1D6F0471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47" y="62786"/>
            <a:ext cx="7772400" cy="1143000"/>
          </a:xfrm>
        </p:spPr>
        <p:txBody>
          <a:bodyPr/>
          <a:lstStyle/>
          <a:p>
            <a:r>
              <a:rPr lang="en-US" dirty="0"/>
              <a:t>Check your Execute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3781177-DD51-48FB-99F0-E7AC8C89B35D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471ED07-64F6-498F-8E12-9650B26BA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62A0BF-F237-4419-A024-65BA8907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41745"/>
            <a:ext cx="11315700" cy="4114800"/>
          </a:xfrm>
        </p:spPr>
        <p:txBody>
          <a:bodyPr/>
          <a:lstStyle/>
          <a:p>
            <a:r>
              <a:rPr lang="en-US" dirty="0"/>
              <a:t>Some bugs might not show up in every program!</a:t>
            </a:r>
          </a:p>
          <a:p>
            <a:r>
              <a:rPr lang="en-US" dirty="0"/>
              <a:t>Think about how things may break</a:t>
            </a:r>
          </a:p>
          <a:p>
            <a:pPr lvl="1"/>
            <a:r>
              <a:rPr lang="en-US" dirty="0" err="1"/>
              <a:t>dMem</a:t>
            </a:r>
            <a:r>
              <a:rPr lang="en-US" dirty="0"/>
              <a:t> and e2w mismatch</a:t>
            </a:r>
          </a:p>
          <a:p>
            <a:r>
              <a:rPr lang="en-US" dirty="0"/>
              <a:t>Write or find RISC-V unit tests</a:t>
            </a:r>
          </a:p>
          <a:p>
            <a:pPr lvl="1"/>
            <a:r>
              <a:rPr lang="en-US" dirty="0"/>
              <a:t>Check for each of the cases we discussed</a:t>
            </a:r>
          </a:p>
          <a:p>
            <a:pPr lvl="2"/>
            <a:r>
              <a:rPr lang="en-US" dirty="0"/>
              <a:t>Some things are tricky with control and memory</a:t>
            </a:r>
          </a:p>
          <a:p>
            <a:pPr lvl="2"/>
            <a:r>
              <a:rPr lang="en-US" dirty="0"/>
              <a:t>Draw a 3x3 matrix</a:t>
            </a:r>
          </a:p>
        </p:txBody>
      </p:sp>
    </p:spTree>
    <p:extLst>
      <p:ext uri="{BB962C8B-B14F-4D97-AF65-F5344CB8AC3E}">
        <p14:creationId xmlns:p14="http://schemas.microsoft.com/office/powerpoint/2010/main" val="2772952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9244-0A2D-13D1-EB3B-1D6F0471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87" y="386219"/>
            <a:ext cx="10394950" cy="1143000"/>
          </a:xfrm>
        </p:spPr>
        <p:txBody>
          <a:bodyPr/>
          <a:lstStyle/>
          <a:p>
            <a:r>
              <a:rPr lang="en-US" dirty="0"/>
              <a:t>Brainstorming superscalar</a:t>
            </a:r>
            <a:br>
              <a:rPr lang="en-US" dirty="0"/>
            </a:br>
            <a:r>
              <a:rPr lang="en-US" dirty="0"/>
              <a:t>Writeback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B6AE-8017-BDAF-5A9F-B25224FD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31950"/>
            <a:ext cx="11531599" cy="4114800"/>
          </a:xfrm>
        </p:spPr>
        <p:txBody>
          <a:bodyPr/>
          <a:lstStyle/>
          <a:p>
            <a:r>
              <a:rPr lang="en-US" dirty="0"/>
              <a:t>Writeback 2 instructions:</a:t>
            </a:r>
          </a:p>
          <a:p>
            <a:pPr lvl="1"/>
            <a:r>
              <a:rPr lang="en-US" dirty="0"/>
              <a:t>More ports for the register file</a:t>
            </a:r>
          </a:p>
          <a:p>
            <a:pPr lvl="1"/>
            <a:r>
              <a:rPr lang="en-US" dirty="0"/>
              <a:t>More ports for the scoreboard</a:t>
            </a:r>
          </a:p>
          <a:p>
            <a:r>
              <a:rPr lang="en-US" dirty="0">
                <a:solidFill>
                  <a:srgbClr val="40458C"/>
                </a:solidFill>
              </a:rPr>
              <a:t>Structural hazard for memory/MMIO instructions</a:t>
            </a:r>
          </a:p>
          <a:p>
            <a:r>
              <a:rPr lang="en-US" dirty="0">
                <a:solidFill>
                  <a:srgbClr val="40458C"/>
                </a:solidFill>
              </a:rPr>
              <a:t>What if the two instructions write the same register?</a:t>
            </a:r>
          </a:p>
          <a:p>
            <a:pPr lvl="1"/>
            <a:r>
              <a:rPr lang="en-US" dirty="0">
                <a:solidFill>
                  <a:srgbClr val="40458C"/>
                </a:solidFill>
              </a:rPr>
              <a:t>Is it a problem?</a:t>
            </a:r>
          </a:p>
          <a:p>
            <a:pPr lvl="1"/>
            <a:r>
              <a:rPr lang="en-US" dirty="0">
                <a:solidFill>
                  <a:srgbClr val="40458C"/>
                </a:solidFill>
              </a:rPr>
              <a:t>Easy safe solution: EHR with extra ports (RF and SB)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35CC3-AEE5-44A0-971D-58B88B32C8EF}"/>
              </a:ext>
            </a:extLst>
          </p:cNvPr>
          <p:cNvSpPr txBox="1"/>
          <p:nvPr/>
        </p:nvSpPr>
        <p:spPr>
          <a:xfrm>
            <a:off x="7664450" y="1207735"/>
            <a:ext cx="414907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In reality, register file ports can become expensive, and so can cache ports</a:t>
            </a:r>
          </a:p>
        </p:txBody>
      </p:sp>
    </p:spTree>
    <p:extLst>
      <p:ext uri="{BB962C8B-B14F-4D97-AF65-F5344CB8AC3E}">
        <p14:creationId xmlns:p14="http://schemas.microsoft.com/office/powerpoint/2010/main" val="1090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228851-785C-4CF2-B152-4BAB101B6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2" y="249035"/>
            <a:ext cx="11299037" cy="62246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FC9244-0A2D-13D1-EB3B-1D6F0471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1117599"/>
            <a:ext cx="7772400" cy="850185"/>
          </a:xfrm>
        </p:spPr>
        <p:txBody>
          <a:bodyPr/>
          <a:lstStyle/>
          <a:p>
            <a:r>
              <a:rPr lang="en-US" dirty="0"/>
              <a:t>All together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E6BE9D9C-D3DA-4876-B752-AE8CFAF6A948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641C921-4FEB-4A7D-8FED-911256EF8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63E3A-963D-496E-BD1D-B8D5F350ABCC}"/>
              </a:ext>
            </a:extLst>
          </p:cNvPr>
          <p:cNvSpPr txBox="1"/>
          <p:nvPr/>
        </p:nvSpPr>
        <p:spPr>
          <a:xfrm>
            <a:off x="6680983" y="1967784"/>
            <a:ext cx="490394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Use the logs! Use them!</a:t>
            </a:r>
          </a:p>
        </p:txBody>
      </p:sp>
    </p:spTree>
    <p:extLst>
      <p:ext uri="{BB962C8B-B14F-4D97-AF65-F5344CB8AC3E}">
        <p14:creationId xmlns:p14="http://schemas.microsoft.com/office/powerpoint/2010/main" val="274174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4884-C93B-E5ED-A5A6-8883E50C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go faster?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ECBA-808A-005A-2207-85A49E3A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310" y="1447800"/>
            <a:ext cx="10363200" cy="3387247"/>
          </a:xfrm>
        </p:spPr>
        <p:txBody>
          <a:bodyPr/>
          <a:lstStyle/>
          <a:p>
            <a:r>
              <a:rPr lang="en-US" dirty="0"/>
              <a:t>Increase number of useful cycles per program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branch misprediction (seen last lecture)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load miss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stalling for dependencies</a:t>
            </a:r>
          </a:p>
          <a:p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Improve program</a:t>
            </a:r>
          </a:p>
          <a:p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Speed up clock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5D7CC9E-5957-4574-A5EE-DA07C0F0710A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5EC6EF5-B0CC-4E88-8D6A-96949621C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EE578-A105-4BD7-81AD-44F77161EC9D}"/>
              </a:ext>
            </a:extLst>
          </p:cNvPr>
          <p:cNvSpPr txBox="1"/>
          <p:nvPr/>
        </p:nvSpPr>
        <p:spPr>
          <a:xfrm>
            <a:off x="5772944" y="3752798"/>
            <a:ext cx="5931075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Time =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	Instructions/Program * 	Cycles/Instruction *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	Time/Cycle</a:t>
            </a:r>
          </a:p>
        </p:txBody>
      </p:sp>
    </p:spTree>
    <p:extLst>
      <p:ext uri="{BB962C8B-B14F-4D97-AF65-F5344CB8AC3E}">
        <p14:creationId xmlns:p14="http://schemas.microsoft.com/office/powerpoint/2010/main" val="24972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B744-A8FB-8382-0421-CE674702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Teaser - next week and next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A022-FE46-CDBD-A556-E8E69A79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03332"/>
            <a:ext cx="10668000" cy="4416468"/>
          </a:xfrm>
        </p:spPr>
        <p:txBody>
          <a:bodyPr/>
          <a:lstStyle/>
          <a:p>
            <a:r>
              <a:rPr lang="en-US" dirty="0"/>
              <a:t>So far, processor runs one program</a:t>
            </a:r>
          </a:p>
          <a:p>
            <a:r>
              <a:rPr lang="en-US" dirty="0"/>
              <a:t>Why not making it run two programs?</a:t>
            </a:r>
          </a:p>
          <a:p>
            <a:pPr lvl="1"/>
            <a:r>
              <a:rPr lang="en-US" dirty="0" err="1"/>
              <a:t>pc_x</a:t>
            </a:r>
            <a:r>
              <a:rPr lang="en-US" dirty="0"/>
              <a:t>, </a:t>
            </a:r>
            <a:r>
              <a:rPr lang="en-US" dirty="0" err="1"/>
              <a:t>rf_x</a:t>
            </a:r>
            <a:r>
              <a:rPr lang="en-US" dirty="0"/>
              <a:t>[_]</a:t>
            </a:r>
          </a:p>
          <a:p>
            <a:pPr lvl="1"/>
            <a:r>
              <a:rPr lang="en-US" dirty="0" err="1"/>
              <a:t>pc_y</a:t>
            </a:r>
            <a:r>
              <a:rPr lang="en-US" dirty="0"/>
              <a:t>, </a:t>
            </a:r>
            <a:r>
              <a:rPr lang="en-US" dirty="0" err="1"/>
              <a:t>rf_y</a:t>
            </a:r>
            <a:r>
              <a:rPr lang="en-US" dirty="0"/>
              <a:t>[_]</a:t>
            </a:r>
          </a:p>
          <a:p>
            <a:pPr lvl="1"/>
            <a:r>
              <a:rPr lang="en-US" dirty="0"/>
              <a:t>(but shared memory, shared other stuff)</a:t>
            </a:r>
          </a:p>
          <a:p>
            <a:r>
              <a:rPr lang="en-US" dirty="0"/>
              <a:t>The two programs are independent, unlikely to miss/branch/stall simultaneously.</a:t>
            </a:r>
          </a:p>
          <a:p>
            <a:r>
              <a:rPr lang="en-US" dirty="0"/>
              <a:t>We call this Simultaneous Multithreading (SMT)</a:t>
            </a:r>
          </a:p>
          <a:p>
            <a:pPr lvl="1"/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907EBDE-ABC9-4F98-849F-5EA07C5D672A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B842040-FB4A-4EB8-BEE8-CE2E0A654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1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CDC9-BAE8-4A86-85F8-38591172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Mispredictions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3EC5A7-CBB6-4613-B3B7-89A00D8D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9" y="3601232"/>
            <a:ext cx="10363200" cy="2543827"/>
          </a:xfrm>
        </p:spPr>
        <p:txBody>
          <a:bodyPr/>
          <a:lstStyle/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Improve branch predictor (last lecture)</a:t>
            </a:r>
          </a:p>
          <a:p>
            <a:pPr lvl="2"/>
            <a:r>
              <a:rPr lang="en-US" dirty="0"/>
              <a:t>BHT, BTB, RAS, etc.</a:t>
            </a:r>
          </a:p>
          <a:p>
            <a:pPr lvl="1"/>
            <a:r>
              <a:rPr lang="en-US" dirty="0"/>
              <a:t>Faster recovery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4BAD00-6A1B-49F6-835F-C3F5311B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71" y="1492924"/>
            <a:ext cx="7918857" cy="2108308"/>
          </a:xfrm>
          <a:prstGeom prst="rect">
            <a:avLst/>
          </a:prstGeom>
        </p:spPr>
      </p:pic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AED55043-BD8B-41D9-8DD1-D7C3665C2892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6351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March 7, 2024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58ACE10B-5DD4-4A0D-BE39-A3AB254C9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52000" y="640080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E106E5FE-2B70-4D48-BE0C-1D2745C5F1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8DAFD-7416-4EFF-91FB-77CD5B989820}"/>
              </a:ext>
            </a:extLst>
          </p:cNvPr>
          <p:cNvSpPr txBox="1"/>
          <p:nvPr/>
        </p:nvSpPr>
        <p:spPr>
          <a:xfrm>
            <a:off x="5342351" y="5469474"/>
            <a:ext cx="490394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All at a price</a:t>
            </a:r>
          </a:p>
        </p:txBody>
      </p:sp>
    </p:spTree>
    <p:extLst>
      <p:ext uri="{BB962C8B-B14F-4D97-AF65-F5344CB8AC3E}">
        <p14:creationId xmlns:p14="http://schemas.microsoft.com/office/powerpoint/2010/main" val="17344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CDC9-BAE8-4A86-85F8-38591172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Miss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5453-1322-41EF-87BB-EA38421DCB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7,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FF4E6-D7D3-48C3-9246-29A31722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B24ECE11-5C89-470A-9AF8-7FAC56BAE18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E9012-D50C-43AF-A854-89F6D3C0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09" y="1509567"/>
            <a:ext cx="10613782" cy="196640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3EC5A7-CBB6-4613-B3B7-89A00D8D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9" y="3601232"/>
            <a:ext cx="10363200" cy="2543827"/>
          </a:xfrm>
        </p:spPr>
        <p:txBody>
          <a:bodyPr/>
          <a:lstStyle/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Prefetch</a:t>
            </a:r>
          </a:p>
          <a:p>
            <a:pPr lvl="1"/>
            <a:r>
              <a:rPr lang="en-US" dirty="0"/>
              <a:t>Increase cache size/replacement policy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7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CDC9-BAE8-4A86-85F8-38591172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69040"/>
            <a:ext cx="10363200" cy="607208"/>
          </a:xfrm>
        </p:spPr>
        <p:txBody>
          <a:bodyPr/>
          <a:lstStyle/>
          <a:p>
            <a:r>
              <a:rPr lang="en-US" dirty="0"/>
              <a:t>Data Cache Miss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5453-1322-41EF-87BB-EA38421DCB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7,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FF4E6-D7D3-48C3-9246-29A31722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B24ECE11-5C89-470A-9AF8-7FAC56BAE18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2AC8C-260B-4539-8C2E-C610D60F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2" y="1030912"/>
            <a:ext cx="11005116" cy="17717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A5582A-81B0-4DBE-9E2F-DC5509A2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9" y="2948911"/>
            <a:ext cx="10363200" cy="2543827"/>
          </a:xfrm>
        </p:spPr>
        <p:txBody>
          <a:bodyPr/>
          <a:lstStyle/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Store buffer for stores (prioritize loads)</a:t>
            </a:r>
          </a:p>
          <a:p>
            <a:pPr lvl="1"/>
            <a:r>
              <a:rPr lang="en-US" dirty="0"/>
              <a:t>Nonblocking cache* (e.g., hit under miss)</a:t>
            </a:r>
          </a:p>
          <a:p>
            <a:pPr lvl="1"/>
            <a:r>
              <a:rPr lang="en-US" dirty="0"/>
              <a:t>Pipeline cache</a:t>
            </a:r>
          </a:p>
          <a:p>
            <a:pPr lvl="1"/>
            <a:r>
              <a:rPr lang="en-US" dirty="0"/>
              <a:t>Increase cache size/replacement policy</a:t>
            </a:r>
          </a:p>
          <a:p>
            <a:pPr lvl="1"/>
            <a:r>
              <a:rPr lang="en-US" dirty="0"/>
              <a:t>Data prefetch?</a:t>
            </a:r>
          </a:p>
        </p:txBody>
      </p:sp>
    </p:spTree>
    <p:extLst>
      <p:ext uri="{BB962C8B-B14F-4D97-AF65-F5344CB8AC3E}">
        <p14:creationId xmlns:p14="http://schemas.microsoft.com/office/powerpoint/2010/main" val="340631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CDC9-BAE8-4A86-85F8-38591172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 Stall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5453-1322-41EF-87BB-EA38421DCB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7,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FF4E6-D7D3-48C3-9246-29A31722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B24ECE11-5C89-470A-9AF8-7FAC56BAE18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467CE0-BD64-4E80-8F10-36F8EE9A1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9" y="3601232"/>
            <a:ext cx="11012806" cy="2543827"/>
          </a:xfrm>
        </p:spPr>
        <p:txBody>
          <a:bodyPr/>
          <a:lstStyle/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Add bypassing</a:t>
            </a:r>
          </a:p>
          <a:p>
            <a:pPr lvl="1"/>
            <a:r>
              <a:rPr lang="en-US" dirty="0"/>
              <a:t>Register renaming for false dependencies (not covered)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BA61D4-A8C6-40EC-AEEF-14689B3C2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10" y="1448471"/>
            <a:ext cx="8236373" cy="21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1A4D-27A2-4C68-981A-A8765205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9" y="139462"/>
            <a:ext cx="10881679" cy="1143000"/>
          </a:xfrm>
        </p:spPr>
        <p:txBody>
          <a:bodyPr/>
          <a:lstStyle/>
          <a:p>
            <a:r>
              <a:rPr lang="en-US" dirty="0"/>
              <a:t>If we fix them all: best case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44D2-0278-4A69-A0EE-95643A6F4B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7,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9422B-EF5E-49E9-8CBA-C51F1B1A4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B24ECE11-5C89-470A-9AF8-7FAC56BAE18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7D6D3F-2DC4-47B1-A374-1B78CF75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23" y="1511300"/>
            <a:ext cx="7855354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06019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1886</Words>
  <Application>Microsoft Office PowerPoint</Application>
  <PresentationFormat>Widescreen</PresentationFormat>
  <Paragraphs>343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Consolas</vt:lpstr>
      <vt:lpstr>Tahoma</vt:lpstr>
      <vt:lpstr>Times New Roman</vt:lpstr>
      <vt:lpstr>Verdana</vt:lpstr>
      <vt:lpstr>Wingdings</vt:lpstr>
      <vt:lpstr>Blueprint</vt:lpstr>
      <vt:lpstr>PowerPoint Presentation</vt:lpstr>
      <vt:lpstr>PowerPoint Presentation</vt:lpstr>
      <vt:lpstr>Starting point</vt:lpstr>
      <vt:lpstr>How to go faster?</vt:lpstr>
      <vt:lpstr>Branch Mispredictions</vt:lpstr>
      <vt:lpstr>Instruction Miss</vt:lpstr>
      <vt:lpstr>Data Cache Miss</vt:lpstr>
      <vt:lpstr>Data Dependency Stall</vt:lpstr>
      <vt:lpstr>If we fix them all: best case scenario</vt:lpstr>
      <vt:lpstr>Alternative idea</vt:lpstr>
      <vt:lpstr>High-level picture</vt:lpstr>
      <vt:lpstr>Outline</vt:lpstr>
      <vt:lpstr>Brainstorming superscalar Fetch </vt:lpstr>
      <vt:lpstr>Fetch – Problem at the boundary</vt:lpstr>
      <vt:lpstr>Revised solution</vt:lpstr>
      <vt:lpstr>Not always useful – that’s ok</vt:lpstr>
      <vt:lpstr>Summary ICache</vt:lpstr>
      <vt:lpstr>Fetch</vt:lpstr>
      <vt:lpstr>Everyone’s favorite kind of interface</vt:lpstr>
      <vt:lpstr>Superscalar FIFO- example</vt:lpstr>
      <vt:lpstr>Interface for Superscalar FIFO</vt:lpstr>
      <vt:lpstr>Sketch – Rotating FIFOs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Fetch only</vt:lpstr>
      <vt:lpstr>Decode</vt:lpstr>
      <vt:lpstr>Partial stalling in Decode</vt:lpstr>
      <vt:lpstr>+ Decode</vt:lpstr>
      <vt:lpstr>Check your Decode</vt:lpstr>
      <vt:lpstr> Execute </vt:lpstr>
      <vt:lpstr> Execute – ALU, Memory, Control</vt:lpstr>
      <vt:lpstr>Simple Execute</vt:lpstr>
      <vt:lpstr>+ Execute</vt:lpstr>
      <vt:lpstr>Check your Execute</vt:lpstr>
      <vt:lpstr>Brainstorming superscalar Writeback </vt:lpstr>
      <vt:lpstr>All together</vt:lpstr>
      <vt:lpstr>Teaser - next week and next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Sequential Circuits</dc:subject>
  <dc:creator>Arvind</dc:creator>
  <cp:lastModifiedBy>Martin Chan</cp:lastModifiedBy>
  <cp:revision>202</cp:revision>
  <cp:lastPrinted>1601-01-01T00:00:00Z</cp:lastPrinted>
  <dcterms:created xsi:type="dcterms:W3CDTF">2003-01-21T19:25:41Z</dcterms:created>
  <dcterms:modified xsi:type="dcterms:W3CDTF">2024-03-07T05:02:45Z</dcterms:modified>
</cp:coreProperties>
</file>