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0000"/>
    <a:srgbClr val="B7C6D1"/>
    <a:srgbClr val="728FA5"/>
    <a:srgbClr val="930000"/>
    <a:srgbClr val="1B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3EA28-F28C-4192-9A0F-B0E27F67ACB4}" v="198" dt="2020-12-01T19:16:28.2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636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7F200D-FE2A-44E5-8068-832A8600BF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8CC95-E523-426E-B232-B67BC3A21E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C2953-E7A9-4A1D-B30F-E009502DB207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6B73F-8AB1-4B90-83C4-688428B573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0E1C6-534E-4268-B709-39DC04E31E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42F45-6637-4D1D-AFDB-8B1F0690A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7180AC5D-E06C-4327-9B46-C76A868D5BC2}"/>
              </a:ext>
            </a:extLst>
          </p:cNvPr>
          <p:cNvSpPr txBox="1">
            <a:spLocks/>
          </p:cNvSpPr>
          <p:nvPr/>
        </p:nvSpPr>
        <p:spPr>
          <a:xfrm>
            <a:off x="1082040" y="5364480"/>
            <a:ext cx="10027920" cy="1000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cap="sm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 i="1" cap="none" baseline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7E5F42-7899-4D78-8BF0-1B6FE4A4D6B8}"/>
              </a:ext>
            </a:extLst>
          </p:cNvPr>
          <p:cNvSpPr txBox="1">
            <a:spLocks/>
          </p:cNvSpPr>
          <p:nvPr/>
        </p:nvSpPr>
        <p:spPr>
          <a:xfrm>
            <a:off x="1082040" y="5364480"/>
            <a:ext cx="10027920" cy="1000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cap="sm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 i="1" cap="none" baseline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1E525-4202-46B4-81A4-A0E39D1B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4357846"/>
            <a:ext cx="10515600" cy="1214279"/>
          </a:xfrm>
        </p:spPr>
        <p:txBody>
          <a:bodyPr/>
          <a:lstStyle>
            <a:lvl1pPr>
              <a:defRPr lang="en-GB" sz="32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8F3F72-F71F-4754-946D-EDD3735F0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3926" y="5657850"/>
            <a:ext cx="105156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None/>
              <a:defRPr lang="en-GB" sz="2400" b="0" i="1" kern="1200" cap="none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5pPr>
              <a:buFont typeface="Arial" panose="020B0604020202020204" pitchFamily="34" charset="0"/>
              <a:buChar char="•"/>
              <a:defRPr lang="en-GB" sz="3200" b="0" i="1" kern="1200" cap="none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Click to add author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ED0B116-51FD-47A4-A60B-EBB7D3FA8270}"/>
              </a:ext>
            </a:extLst>
          </p:cNvPr>
          <p:cNvSpPr txBox="1">
            <a:spLocks/>
          </p:cNvSpPr>
          <p:nvPr userDrawn="1"/>
        </p:nvSpPr>
        <p:spPr>
          <a:xfrm>
            <a:off x="1082040" y="5364480"/>
            <a:ext cx="10027920" cy="1000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cap="sm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 i="1" cap="none" baseline="0" dirty="0"/>
          </a:p>
        </p:txBody>
      </p:sp>
    </p:spTree>
    <p:extLst>
      <p:ext uri="{BB962C8B-B14F-4D97-AF65-F5344CB8AC3E}">
        <p14:creationId xmlns:p14="http://schemas.microsoft.com/office/powerpoint/2010/main" val="403203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136526"/>
            <a:ext cx="11262360" cy="88074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1489393"/>
            <a:ext cx="11262360" cy="4351338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1960" y="6291105"/>
            <a:ext cx="3154680" cy="4086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C3901AA-390C-4BBF-B494-38B4816307C0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0480" y="6312853"/>
            <a:ext cx="453136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76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tal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136526"/>
            <a:ext cx="11262360" cy="88074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1489393"/>
            <a:ext cx="5471160" cy="4351338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1960" y="6291105"/>
            <a:ext cx="3154680" cy="4086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0480" y="6312853"/>
            <a:ext cx="453136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81892-4640-4F5B-89B6-82E616676D2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99202" y="1489392"/>
            <a:ext cx="5471160" cy="4351338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976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136526"/>
            <a:ext cx="11262360" cy="88074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1489393"/>
            <a:ext cx="11328402" cy="193960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1960" y="6291105"/>
            <a:ext cx="3154680" cy="4086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0480" y="6312853"/>
            <a:ext cx="453136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81892-4640-4F5B-89B6-82E616676D2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41960" y="3708400"/>
            <a:ext cx="11328402" cy="213233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969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7B1BF3-9174-4E4A-83C7-E602FF37B3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-10160"/>
            <a:ext cx="12192000" cy="686816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8619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498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Aa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901AA-390C-4BBF-B494-38B4816307C0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4D597-2E1B-4F81-9859-A40055605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41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1500" b="1" kern="1200" cap="none" baseline="0" dirty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ABDAFC-CC85-4FDB-A24D-8B64762C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020F4A-ECBD-40E1-A67B-56A1BBA19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5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CD0B-2422-4AFA-A3B1-E84ECBB7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4AE9-1697-49B9-A14B-0FD1AD658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654838"/>
      </p:ext>
    </p:extLst>
  </p:cSld>
  <p:clrMapOvr>
    <a:masterClrMapping/>
  </p:clrMapOvr>
</p:sld>
</file>

<file path=ppt/theme/theme1.xml><?xml version="1.0" encoding="utf-8"?>
<a:theme xmlns:a="http://schemas.openxmlformats.org/drawingml/2006/main" name="Politecnico di Milan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itecnico di Milano" id="{C049509C-A831-417C-99C2-0889A2F852E5}" vid="{084A2198-BC68-4AD5-A616-34740D2C5D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Politecnico di Milano</Template>
  <TotalTime>754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Politecnico di Milano</vt:lpstr>
      <vt:lpstr>PowerPoint Presentation</vt:lpstr>
      <vt:lpstr>PowerPoint Presentation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Alberto</cp:lastModifiedBy>
  <cp:revision>82</cp:revision>
  <dcterms:created xsi:type="dcterms:W3CDTF">2015-05-26T12:27:57Z</dcterms:created>
  <dcterms:modified xsi:type="dcterms:W3CDTF">2020-12-01T23:06:45Z</dcterms:modified>
</cp:coreProperties>
</file>