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C6A370-EB5D-4859-AA0B-A5625CA2CB71}">
  <a:tblStyle styleId="{72C6A370-EB5D-4859-AA0B-A5625CA2CB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3362f15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3362f15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3362f15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3362f15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93362f151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93362f15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3362f1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93362f1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3362f15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3362f15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3362f15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93362f15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3362f15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3362f15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3362f15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93362f15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3362f1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93362f1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3362f15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93362f15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3362f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3362f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93362f15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93362f15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93362f15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93362f15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3362f1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3362f1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93362f1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93362f1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3362f15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3362f15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93362f1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93362f1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3362f1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93362f1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3362f15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93362f1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3362f15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93362f1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Mohammed NEBBACHE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515850"/>
            <a:ext cx="8520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Récupération de l'élément id dans l’URL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Récupération des produits ajoutées dans le panier précédemment 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Création de balise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Localisation d'éléments dans le DOM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Connecter et récupérer des données de l’API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Renseigner les données collectées dans sur la page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- Au clique ajouter le produit sélectionné au panier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97825"/>
            <a:ext cx="8520600" cy="4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TEST:</a:t>
            </a:r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952500" y="51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{72C6A370-EB5D-4859-AA0B-A5625CA2CB71}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26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FICHIER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LIGNE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FONCTION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OBJECTIF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RISQUE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FONCTION TEST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PRODUCT2.JS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{31:35}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getId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Récupérer l'élément ID au préalable ajouter à l’url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le lien ne contient pas d’id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si l`URL ne contient pas de ID erreur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PRODUCT2.JS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{40:48}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recupStorage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Récupérer le contenu du menu dans le localStorage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menu vide(inexistant)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 si ‘menu’ est présent dans storage si oui recuperer les donnees sinon initialiser la variable panier comme tableau vide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58A"/>
                    </a:solidFill>
                  </a:tcPr>
                </a:tc>
              </a:tr>
              <a:tr h="118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PRODUCT2.JS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{56:80}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setData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En cliquant sur ‘ajouter au panier’ le produit est sauvegarder au panier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aucune option sélectionnée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si pas d’option sélectionnée pop up indiquant le qu’il faut sélectionner un option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58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4"/>
          <p:cNvGraphicFramePr/>
          <p:nvPr/>
        </p:nvGraphicFramePr>
        <p:xfrm>
          <a:off x="952500" y="170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{72C6A370-EB5D-4859-AA0B-A5625CA2CB71}</a:tableStyleId>
              </a:tblPr>
              <a:tblGrid>
                <a:gridCol w="1206500"/>
                <a:gridCol w="804475"/>
                <a:gridCol w="1123275"/>
                <a:gridCol w="1691750"/>
                <a:gridCol w="1206500"/>
                <a:gridCol w="1206500"/>
              </a:tblGrid>
              <a:tr h="840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PRODUCT2.JS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{84:93}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creatImg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Insérer</a:t>
                      </a:r>
                      <a:r>
                        <a:rPr lang="fr" sz="1000"/>
                        <a:t> une balise image dans un </a:t>
                      </a:r>
                      <a:r>
                        <a:rPr lang="fr" sz="1000"/>
                        <a:t>élément</a:t>
                      </a:r>
                      <a:r>
                        <a:rPr lang="fr" sz="1000"/>
                        <a:t> du html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Pas</a:t>
                      </a:r>
                      <a:r>
                        <a:rPr lang="fr" sz="1000">
                          <a:solidFill>
                            <a:schemeClr val="dk1"/>
                          </a:solidFill>
                        </a:rPr>
                        <a:t> de balise image dans un élément du html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Vérifier présence de img dans l'élément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PRODUCT2.JS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{96:106}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localisation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localiser les éléments dans le DOM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éléments non trouvé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 que tous les éléments existent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PRODUCT2.JS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{109:115}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options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Dans la balise &lt;select&gt; insérer de nouveau &lt;option&gt; correspondant au lentilles désigne dans la base de données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Element non trouvé ou valeurs du nombre d’option =0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verifier que lenses.length&gt;0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PRODUCT2.JS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{117:129}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remplissage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renseigner les données récupérées dans l’API dans le html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Variables permettant de renseigner les éléments sont vide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verifier que variables non null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PRODUCT2.JS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{131:149}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fetcher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connexion et récupération d’information sur l api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connexion a l API KO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verifier le statut du GET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</a:t>
            </a:r>
            <a:r>
              <a:rPr lang="fr"/>
              <a:t>Panier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cette page il est </a:t>
            </a:r>
            <a:r>
              <a:rPr lang="fr"/>
              <a:t>demandé d’afficher un récapitulatif des éléments ajoutés au panier.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 somme total du panier.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Un formulaire permettant de valider la commande.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données saisies dans le formulaire devront être vérifiés avant envoi à l’API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 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23297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HTML: </a:t>
            </a:r>
            <a:r>
              <a:rPr lang="fr" sz="1400">
                <a:solidFill>
                  <a:schemeClr val="dk1"/>
                </a:solidFill>
              </a:rPr>
              <a:t>Diviser en 3 &lt;DIV&gt;  (recap, total, formulaire ), et un bouton validation de commande.Ajout des RegEx </a:t>
            </a:r>
            <a:r>
              <a:rPr lang="fr" sz="1400">
                <a:solidFill>
                  <a:schemeClr val="dk1"/>
                </a:solidFill>
              </a:rPr>
              <a:t>directement</a:t>
            </a:r>
            <a:r>
              <a:rPr lang="fr" sz="1400">
                <a:solidFill>
                  <a:schemeClr val="dk1"/>
                </a:solidFill>
              </a:rPr>
              <a:t> dans les inputs </a:t>
            </a:r>
            <a:r>
              <a:rPr lang="fr" sz="1400">
                <a:solidFill>
                  <a:schemeClr val="dk1"/>
                </a:solidFill>
              </a:rPr>
              <a:t>grâce</a:t>
            </a:r>
            <a:r>
              <a:rPr lang="fr" sz="1400">
                <a:solidFill>
                  <a:schemeClr val="dk1"/>
                </a:solidFill>
              </a:rPr>
              <a:t> à l’attribut pattern.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25" y="1183125"/>
            <a:ext cx="8601476" cy="29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327750"/>
            <a:ext cx="8520600" cy="4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lang="fr" sz="1400">
                <a:solidFill>
                  <a:schemeClr val="dk1"/>
                </a:solidFill>
              </a:rPr>
              <a:t>- Configurer l'accès aux fonctionnalités de la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	- Récupération des éléments du panier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	- Exploiter les éléments du panier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Configurer des éléments de la page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Recuperation des donnees valide du formulaire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Creation objet contact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Connecter et modifier des données dans l’API puis récupérer le retour.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 Les transmettre à l’API et récupérer la réponse (idCommande)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- Sauvegarder le total et le numéro de commande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8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{72C6A370-EB5D-4859-AA0B-A5625CA2CB71}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Panier2.js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{32:34}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disabled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Désactive</a:t>
                      </a:r>
                      <a:r>
                        <a:rPr lang="fr" sz="1000"/>
                        <a:t> la </a:t>
                      </a:r>
                      <a:r>
                        <a:rPr lang="fr" sz="1000"/>
                        <a:t>possibilité</a:t>
                      </a:r>
                      <a:r>
                        <a:rPr lang="fr" sz="1000"/>
                        <a:t> de cliquer sur la validation de la commande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Bouton soit activer dans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Panier2.js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{37:48}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recupStorage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</a:t>
                      </a:r>
                      <a:r>
                        <a:rPr lang="fr" sz="1000"/>
                        <a:t>écupérer</a:t>
                      </a:r>
                      <a:r>
                        <a:rPr lang="fr" sz="1000"/>
                        <a:t> le panier dans le 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Pas de panier dans 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</a:t>
                      </a:r>
                      <a:r>
                        <a:rPr lang="fr" sz="1000"/>
                        <a:t> si panier est dans 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58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Panier2.js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{67:74}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creatRecap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créer</a:t>
                      </a:r>
                      <a:r>
                        <a:rPr lang="fr" sz="1000"/>
                        <a:t> une balise &lt;p&gt; dans la div recap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Pas balise dans div recap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checker si &lt;p&gt; existe dans &lt;div id=recap&gt;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Panier2.js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{77:83}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getResult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Récupérer</a:t>
                      </a:r>
                      <a:r>
                        <a:rPr lang="fr" sz="1000"/>
                        <a:t> le total et </a:t>
                      </a:r>
                      <a:r>
                        <a:rPr lang="fr" sz="1000"/>
                        <a:t>écrire</a:t>
                      </a:r>
                      <a:r>
                        <a:rPr lang="fr" sz="1000"/>
                        <a:t> le recap </a:t>
                      </a:r>
                      <a:r>
                        <a:rPr lang="fr" sz="1000"/>
                        <a:t>d'un</a:t>
                      </a:r>
                      <a:r>
                        <a:rPr lang="fr" sz="1000"/>
                        <a:t> article </a:t>
                      </a:r>
                      <a:r>
                        <a:rPr lang="fr" sz="1000"/>
                        <a:t>ajouté</a:t>
                      </a:r>
                      <a:r>
                        <a:rPr lang="fr" sz="1000"/>
                        <a:t> au panier ainsi que le total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Balise &lt;div id=total &gt; sans &lt;p&gt;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Balise &lt;div id=recap &gt; sans avec des &lt;p&gt; vides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</a:t>
                      </a:r>
                      <a:r>
                        <a:rPr lang="fr" sz="1000"/>
                        <a:t> si &lt;div id=total &gt; et &lt;div id=recap&gt; </a:t>
                      </a:r>
                      <a:r>
                        <a:rPr lang="fr" sz="1000"/>
                        <a:t>contiennent</a:t>
                      </a:r>
                      <a:r>
                        <a:rPr lang="fr" sz="1000"/>
                        <a:t> des &lt;p&gt; non vides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25417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TEST:  1/2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9"/>
          <p:cNvGraphicFramePr/>
          <p:nvPr/>
        </p:nvGraphicFramePr>
        <p:xfrm>
          <a:off x="855450" y="235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{72C6A370-EB5D-4859-AA0B-A5625CA2CB71}</a:tableStyleId>
              </a:tblPr>
              <a:tblGrid>
                <a:gridCol w="1206500"/>
                <a:gridCol w="617275"/>
                <a:gridCol w="1386725"/>
                <a:gridCol w="1899700"/>
                <a:gridCol w="922300"/>
                <a:gridCol w="2066075"/>
              </a:tblGrid>
              <a:tr h="147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Panier2.js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{57:63}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setData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Répéter</a:t>
                      </a:r>
                      <a:r>
                        <a:rPr lang="fr" sz="1000"/>
                        <a:t> les fonctions getResult et createRecap autant de fois qu’il y a d’article dans le panier et push lìd de chaque produit du panier dans listeArticle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Tous les produits de </a:t>
                      </a:r>
                      <a:r>
                        <a:rPr lang="fr" sz="1000"/>
                        <a:t>l'article</a:t>
                      </a:r>
                      <a:r>
                        <a:rPr lang="fr" sz="1000"/>
                        <a:t> ne sont pas </a:t>
                      </a:r>
                      <a:r>
                        <a:rPr lang="fr" sz="1000"/>
                        <a:t>répertoriés</a:t>
                      </a:r>
                      <a:r>
                        <a:rPr lang="fr" sz="1000"/>
                        <a:t> dans le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</a:t>
                      </a:r>
                      <a:r>
                        <a:rPr lang="fr" sz="1000"/>
                        <a:t> que listeArticle.length est &gt; 0 et egale au nombre de balise &lt;p&gt; dans la &lt;div id= recap&gt;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Panier2.js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{87:94}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getForm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Récupérer</a:t>
                      </a:r>
                      <a:r>
                        <a:rPr lang="fr" sz="1000"/>
                        <a:t> les valeurs </a:t>
                      </a:r>
                      <a:r>
                        <a:rPr lang="fr" sz="1000"/>
                        <a:t>saisies</a:t>
                      </a:r>
                      <a:r>
                        <a:rPr lang="fr" sz="1000"/>
                        <a:t> dans le formulaire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Pas de valeurs saisie dans dans le formulaire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</a:t>
                      </a:r>
                      <a:r>
                        <a:rPr lang="fr" sz="1000"/>
                        <a:t> que les valeurs du formulaire soient </a:t>
                      </a:r>
                      <a:r>
                        <a:rPr lang="fr" sz="1000"/>
                        <a:t>différentes</a:t>
                      </a:r>
                      <a:r>
                        <a:rPr lang="fr" sz="1000"/>
                        <a:t> de “ ”.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Panier2.js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{97:112}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creatContact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Créer</a:t>
                      </a:r>
                      <a:r>
                        <a:rPr lang="fr" sz="1000"/>
                        <a:t> un objet contact avec 5 valeurs disponible dans la variables contact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Pas de </a:t>
                      </a:r>
                      <a:r>
                        <a:rPr lang="fr" sz="1000"/>
                        <a:t>valeurs dans</a:t>
                      </a:r>
                      <a:r>
                        <a:rPr lang="fr" sz="1000"/>
                        <a:t> la variable contact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</a:t>
                      </a:r>
                      <a:r>
                        <a:rPr lang="fr" sz="1000"/>
                        <a:t> que variables contact soit non vide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Panier2.js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{133:153}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post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</a:t>
                      </a:r>
                      <a:r>
                        <a:rPr lang="fr" sz="1000"/>
                        <a:t>nvoyer les </a:t>
                      </a:r>
                      <a:r>
                        <a:rPr lang="fr" sz="1000"/>
                        <a:t>éléments</a:t>
                      </a:r>
                      <a:r>
                        <a:rPr lang="fr" sz="1000"/>
                        <a:t> a l’api et </a:t>
                      </a:r>
                      <a:r>
                        <a:rPr lang="fr" sz="1000"/>
                        <a:t>récupérer</a:t>
                      </a:r>
                      <a:r>
                        <a:rPr lang="fr" sz="1000"/>
                        <a:t> l id commande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Connexion </a:t>
                      </a:r>
                      <a:r>
                        <a:rPr lang="fr" sz="1000"/>
                        <a:t>à l'API</a:t>
                      </a:r>
                      <a:r>
                        <a:rPr lang="fr" sz="1000"/>
                        <a:t> KO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</a:t>
                      </a:r>
                      <a:r>
                        <a:rPr lang="fr" sz="1000"/>
                        <a:t> que la </a:t>
                      </a:r>
                      <a:r>
                        <a:rPr lang="fr" sz="1000"/>
                        <a:t>connexion</a:t>
                      </a:r>
                      <a:r>
                        <a:rPr lang="fr" sz="1000"/>
                        <a:t> retourne bien le statut 201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Panier2.js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{156:160}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putStorage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</a:t>
                      </a:r>
                      <a:r>
                        <a:rPr lang="fr" sz="1000"/>
                        <a:t>auvegarder le </a:t>
                      </a:r>
                      <a:r>
                        <a:rPr lang="fr" sz="1000"/>
                        <a:t>numéro</a:t>
                      </a:r>
                      <a:r>
                        <a:rPr lang="fr" sz="1000"/>
                        <a:t> et total de la commande dans le 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rien n’est sauvegarder dans le localstorage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</a:t>
                      </a:r>
                      <a:r>
                        <a:rPr lang="fr" sz="1000"/>
                        <a:t> que les cle </a:t>
                      </a:r>
                      <a:r>
                        <a:rPr lang="fr" sz="1000"/>
                        <a:t>idcommande</a:t>
                      </a:r>
                      <a:r>
                        <a:rPr lang="fr" sz="1000"/>
                        <a:t> et total sont dans 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</a:t>
            </a:r>
            <a:r>
              <a:rPr lang="fr"/>
              <a:t>Confirmation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Cette page </a:t>
            </a:r>
            <a:r>
              <a:rPr lang="fr"/>
              <a:t>remercie</a:t>
            </a:r>
            <a:r>
              <a:rPr lang="fr"/>
              <a:t> le client pour </a:t>
            </a:r>
            <a:r>
              <a:rPr lang="fr"/>
              <a:t>sa commande</a:t>
            </a:r>
            <a:r>
              <a:rPr lang="fr"/>
              <a:t> en indiquant le </a:t>
            </a:r>
            <a:r>
              <a:rPr lang="fr"/>
              <a:t>numéro</a:t>
            </a:r>
            <a:r>
              <a:rPr lang="fr"/>
              <a:t> de commande </a:t>
            </a:r>
            <a:r>
              <a:rPr lang="fr"/>
              <a:t>reçu</a:t>
            </a:r>
            <a:r>
              <a:rPr lang="fr"/>
              <a:t> par </a:t>
            </a:r>
            <a:r>
              <a:rPr lang="fr"/>
              <a:t>l'API</a:t>
            </a:r>
            <a:r>
              <a:rPr lang="fr"/>
              <a:t> et le prix total.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Dans la mesure où elle indique la fin du processus d’achat il faudra </a:t>
            </a:r>
            <a:r>
              <a:rPr lang="fr"/>
              <a:t>également</a:t>
            </a:r>
            <a:r>
              <a:rPr lang="fr"/>
              <a:t> remettre les </a:t>
            </a:r>
            <a:r>
              <a:rPr lang="fr"/>
              <a:t>compteurs</a:t>
            </a:r>
            <a:r>
              <a:rPr lang="fr"/>
              <a:t> à 0.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48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HTML:</a:t>
            </a:r>
            <a:r>
              <a:rPr lang="fr" sz="1500">
                <a:solidFill>
                  <a:schemeClr val="dk1"/>
                </a:solidFill>
              </a:rPr>
              <a:t>  Ce dernier contient une &lt;DIV&gt; dans laquelle figure un &lt;p&gt; avec 2 &lt;span&gt;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175" y="1719125"/>
            <a:ext cx="5105400" cy="8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DÉVELOPPER</a:t>
            </a:r>
            <a:r>
              <a:rPr lang="fr"/>
              <a:t> LE FRONT D’UN SITE DE E-COMMERCE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*Affichage </a:t>
            </a:r>
            <a:r>
              <a:rPr lang="fr"/>
              <a:t>dynamique</a:t>
            </a:r>
            <a:r>
              <a:rPr lang="fr"/>
              <a:t> des produits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*Interaction avec une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*Plan de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42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lang="fr" sz="1500">
                <a:solidFill>
                  <a:schemeClr val="dk1"/>
                </a:solidFill>
              </a:rPr>
              <a:t>-</a:t>
            </a:r>
            <a:r>
              <a:rPr lang="fr" sz="1500">
                <a:solidFill>
                  <a:schemeClr val="dk1"/>
                </a:solidFill>
              </a:rPr>
              <a:t>Récupérer</a:t>
            </a:r>
            <a:r>
              <a:rPr lang="fr" sz="1500">
                <a:solidFill>
                  <a:schemeClr val="dk1"/>
                </a:solidFill>
              </a:rPr>
              <a:t> les </a:t>
            </a:r>
            <a:r>
              <a:rPr lang="fr" sz="1500">
                <a:solidFill>
                  <a:schemeClr val="dk1"/>
                </a:solidFill>
              </a:rPr>
              <a:t>éléments</a:t>
            </a:r>
            <a:r>
              <a:rPr lang="fr" sz="1500">
                <a:solidFill>
                  <a:schemeClr val="dk1"/>
                </a:solidFill>
              </a:rPr>
              <a:t> du storage.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	-Les ajouter dans la page.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	-Remettre les compteurs à 0.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228500" y="43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869300" y="10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{72C6A370-EB5D-4859-AA0B-A5625CA2CB71}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confirmation.js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{20:32}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recupStorage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recuperer les elements dans le 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rien n’est </a:t>
                      </a:r>
                      <a:r>
                        <a:rPr lang="fr" sz="1000"/>
                        <a:t>disponible</a:t>
                      </a:r>
                      <a:r>
                        <a:rPr lang="fr" sz="1000"/>
                        <a:t> dans le localstorage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 que les cle idcommande et total sont dans 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FD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confirmation.js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{34:38}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localisation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localiser les éléments dans le DOM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Elements absent du DOM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Checker</a:t>
                      </a:r>
                      <a:r>
                        <a:rPr lang="fr" sz="1000"/>
                        <a:t> que les </a:t>
                      </a:r>
                      <a:r>
                        <a:rPr lang="fr" sz="1000"/>
                        <a:t>éléments</a:t>
                      </a:r>
                      <a:r>
                        <a:rPr lang="fr" sz="1000"/>
                        <a:t> sont dans le dom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confirmation.js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{41:45}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setData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Ecrire dans le html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Elements absent du DOM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Checker que les </a:t>
                      </a:r>
                      <a:r>
                        <a:rPr lang="fr" sz="1000"/>
                        <a:t>éléments</a:t>
                      </a:r>
                      <a:r>
                        <a:rPr lang="fr" sz="1000"/>
                        <a:t> sont dans le dom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confirmation.js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{48:51}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restart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Effacer le storage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Le storage reste remplis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verifier la fonction recupstorage soit null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ARCHITECTURE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76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Fonctionnement dynamique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237" y="1728387"/>
            <a:ext cx="5353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264" y="2974400"/>
            <a:ext cx="473761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425" y="2484650"/>
            <a:ext cx="1354675" cy="12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6060725" y="2335400"/>
            <a:ext cx="1079400" cy="16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API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621163" y="3467988"/>
            <a:ext cx="776100" cy="1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Requête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062363" y="3439400"/>
            <a:ext cx="776100" cy="1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Requête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2147950" y="2642400"/>
            <a:ext cx="2964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flipH="1" rot="10800000">
            <a:off x="2723450" y="1954125"/>
            <a:ext cx="1587600" cy="423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" name="Google Shape;76;p15"/>
          <p:cNvSpPr/>
          <p:nvPr/>
        </p:nvSpPr>
        <p:spPr>
          <a:xfrm rot="10800000">
            <a:off x="2621175" y="3009400"/>
            <a:ext cx="776100" cy="1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10800000">
            <a:off x="5098300" y="3009388"/>
            <a:ext cx="776100" cy="1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089000" y="3176175"/>
            <a:ext cx="41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chemeClr val="accent1"/>
                </a:highlight>
              </a:rPr>
              <a:t>JS</a:t>
            </a:r>
            <a:endParaRPr sz="1100">
              <a:highlight>
                <a:schemeClr val="accent1"/>
              </a:highlight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073300" y="1980826"/>
            <a:ext cx="97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chemeClr val="lt1"/>
                </a:highlight>
              </a:rPr>
              <a:t> HTML</a:t>
            </a:r>
            <a:endParaRPr sz="900">
              <a:highlight>
                <a:schemeClr val="lt1"/>
              </a:highlight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132450" y="2936650"/>
            <a:ext cx="7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Response</a:t>
            </a:r>
            <a:endParaRPr sz="800"/>
          </a:p>
        </p:txBody>
      </p:sp>
      <p:sp>
        <p:nvSpPr>
          <p:cNvPr id="81" name="Google Shape;81;p15"/>
          <p:cNvSpPr txBox="1"/>
          <p:nvPr/>
        </p:nvSpPr>
        <p:spPr>
          <a:xfrm>
            <a:off x="2650050" y="2936638"/>
            <a:ext cx="7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Response</a:t>
            </a:r>
            <a:endParaRPr sz="800"/>
          </a:p>
        </p:txBody>
      </p:sp>
      <p:sp>
        <p:nvSpPr>
          <p:cNvPr id="82" name="Google Shape;82;p15"/>
          <p:cNvSpPr txBox="1"/>
          <p:nvPr/>
        </p:nvSpPr>
        <p:spPr>
          <a:xfrm>
            <a:off x="2852050" y="1859663"/>
            <a:ext cx="18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Affichage de la </a:t>
            </a:r>
            <a:r>
              <a:rPr lang="fr" sz="800"/>
              <a:t>réponse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3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Plan du site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875" y="2304075"/>
            <a:ext cx="5353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75" y="2304075"/>
            <a:ext cx="5353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150" y="2304075"/>
            <a:ext cx="5353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25" y="2304075"/>
            <a:ext cx="5353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314" y="3499850"/>
            <a:ext cx="473761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939" y="3499850"/>
            <a:ext cx="473761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689" y="3530875"/>
            <a:ext cx="473761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464" y="3530875"/>
            <a:ext cx="473761" cy="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982600" y="1975550"/>
            <a:ext cx="50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Accueil         Produit</a:t>
            </a:r>
            <a:r>
              <a:rPr lang="fr"/>
              <a:t>	  Panier	    Confirmation	     	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982600" y="3226650"/>
            <a:ext cx="50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Script </a:t>
            </a:r>
            <a:r>
              <a:rPr lang="fr" sz="1300"/>
              <a:t>1</a:t>
            </a:r>
            <a:r>
              <a:rPr lang="fr" sz="1300"/>
              <a:t>       </a:t>
            </a:r>
            <a:r>
              <a:rPr lang="fr" sz="1300"/>
              <a:t>  </a:t>
            </a:r>
            <a:r>
              <a:rPr lang="fr" sz="1300">
                <a:solidFill>
                  <a:schemeClr val="dk1"/>
                </a:solidFill>
              </a:rPr>
              <a:t>Script 2</a:t>
            </a:r>
            <a:r>
              <a:rPr lang="fr"/>
              <a:t>	   </a:t>
            </a:r>
            <a:r>
              <a:rPr lang="fr" sz="1300">
                <a:solidFill>
                  <a:schemeClr val="dk1"/>
                </a:solidFill>
              </a:rPr>
              <a:t>Script 3</a:t>
            </a:r>
            <a:r>
              <a:rPr lang="fr"/>
              <a:t>         </a:t>
            </a:r>
            <a:r>
              <a:rPr lang="fr" sz="1300">
                <a:solidFill>
                  <a:schemeClr val="dk1"/>
                </a:solidFill>
              </a:rPr>
              <a:t>Script 4</a:t>
            </a:r>
            <a:r>
              <a:rPr lang="fr"/>
              <a:t>	     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712600" y="2335400"/>
            <a:ext cx="8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HTML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765725" y="349985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12" y="2304075"/>
            <a:ext cx="5353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802" y="3499850"/>
            <a:ext cx="473761" cy="5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Accueil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Cette page doit afficher l’ensemble des produits du catalogue.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-INDEX.HTML:</a:t>
            </a:r>
            <a:r>
              <a:rPr lang="fr" sz="1300">
                <a:solidFill>
                  <a:schemeClr val="dk1"/>
                </a:solidFill>
              </a:rPr>
              <a:t> </a:t>
            </a:r>
            <a:r>
              <a:rPr lang="fr" sz="1300">
                <a:solidFill>
                  <a:schemeClr val="dk1"/>
                </a:solidFill>
              </a:rPr>
              <a:t>Création</a:t>
            </a:r>
            <a:r>
              <a:rPr lang="fr" sz="1300">
                <a:solidFill>
                  <a:schemeClr val="dk1"/>
                </a:solidFill>
              </a:rPr>
              <a:t>  d’autant de balise &lt;article&gt; que de produit(5) contenant: un &lt;h2&gt;, un &lt;p&gt;, un &lt;button&gt;. Chacun avec un ID pour </a:t>
            </a:r>
            <a:r>
              <a:rPr lang="fr" sz="1300">
                <a:solidFill>
                  <a:schemeClr val="dk1"/>
                </a:solidFill>
              </a:rPr>
              <a:t>l'identifier</a:t>
            </a:r>
            <a:r>
              <a:rPr lang="fr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2704525"/>
            <a:ext cx="5353050" cy="13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315325"/>
            <a:ext cx="8520600" cy="4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-SCRIPT.JS: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1"/>
                </a:solidFill>
              </a:rPr>
              <a:t>- Envoyer une requête.</a:t>
            </a:r>
            <a:endParaRPr b="1"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1"/>
                </a:solidFill>
              </a:rPr>
              <a:t>- Récupérer les données au format JSON.</a:t>
            </a:r>
            <a:endParaRPr b="1"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1"/>
                </a:solidFill>
              </a:rPr>
              <a:t>- Exploiter les données pour chaque produit: </a:t>
            </a:r>
            <a:endParaRPr b="1"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-* Placer dans des variables.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-* Localiser les balises dans le DOM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-* Remplissage des valeurs dans le HTML (notamment id url)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-* Créer une balise (image) 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-*Boucle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18950" y="36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-PLAN DE TEST: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632175" y="9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{72C6A370-EB5D-4859-AA0B-A5625CA2CB71}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FICHIER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LIGNE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FONCTION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OBJECTIF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RISQUE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FONCTION TEST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INDEX.JS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{6:49}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getArticles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Afficher les valeurs de l api dans la page accueil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Lien</a:t>
                      </a:r>
                      <a:r>
                        <a:rPr lang="fr" sz="1000"/>
                        <a:t> de l ‘api ko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vérifier</a:t>
                      </a:r>
                      <a:r>
                        <a:rPr lang="fr" sz="1000"/>
                        <a:t> que la connexion a l’api n’engendre pas d erreur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Produit	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Cette page doit afficher en </a:t>
            </a:r>
            <a:r>
              <a:rPr lang="fr"/>
              <a:t>détail le produit sur lequel on a cliqué depuis la page accueil.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Elle doit contenir les éléments disponible dans l'api (img, nom, description, option).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options  doivent être sélectionnable par un menu déroulable.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Un bouton ‘Ajout au panier’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24350" y="26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HTML: </a:t>
            </a:r>
            <a:r>
              <a:rPr lang="fr" sz="1400">
                <a:solidFill>
                  <a:schemeClr val="dk1"/>
                </a:solidFill>
              </a:rPr>
              <a:t>Une &lt;article&gt; dans lequel figure 2 &lt;div&gt;, une pour les informations l’autre pour les </a:t>
            </a:r>
            <a:r>
              <a:rPr lang="fr" sz="1400">
                <a:solidFill>
                  <a:schemeClr val="dk1"/>
                </a:solidFill>
              </a:rPr>
              <a:t>éléments</a:t>
            </a:r>
            <a:r>
              <a:rPr lang="fr" sz="1400">
                <a:solidFill>
                  <a:schemeClr val="dk1"/>
                </a:solidFill>
              </a:rPr>
              <a:t> </a:t>
            </a:r>
            <a:r>
              <a:rPr lang="fr" sz="1400">
                <a:solidFill>
                  <a:schemeClr val="dk1"/>
                </a:solidFill>
              </a:rPr>
              <a:t>sélectionnable</a:t>
            </a:r>
            <a:r>
              <a:rPr lang="fr" sz="1400">
                <a:solidFill>
                  <a:schemeClr val="dk1"/>
                </a:solidFill>
              </a:rPr>
              <a:t> par l’utilisateur.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75" y="1135700"/>
            <a:ext cx="6924675" cy="323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