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22"/>
  </p:notesMasterIdLst>
  <p:handoutMasterIdLst>
    <p:handoutMasterId r:id="rId23"/>
  </p:handoutMasterIdLst>
  <p:sldIdLst>
    <p:sldId id="257" r:id="rId2"/>
    <p:sldId id="258" r:id="rId3"/>
    <p:sldId id="286" r:id="rId4"/>
    <p:sldId id="265" r:id="rId5"/>
    <p:sldId id="279" r:id="rId6"/>
    <p:sldId id="287" r:id="rId7"/>
    <p:sldId id="290" r:id="rId8"/>
    <p:sldId id="291" r:id="rId9"/>
    <p:sldId id="292" r:id="rId10"/>
    <p:sldId id="293" r:id="rId11"/>
    <p:sldId id="294" r:id="rId12"/>
    <p:sldId id="295" r:id="rId13"/>
    <p:sldId id="296" r:id="rId14"/>
    <p:sldId id="297" r:id="rId15"/>
    <p:sldId id="299" r:id="rId16"/>
    <p:sldId id="298" r:id="rId17"/>
    <p:sldId id="300" r:id="rId18"/>
    <p:sldId id="301" r:id="rId19"/>
    <p:sldId id="283"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yshnavigonuguntla0@gmail.com" initials="v" lastIdx="1" clrIdx="0">
    <p:extLst>
      <p:ext uri="{19B8F6BF-5375-455C-9EA6-DF929625EA0E}">
        <p15:presenceInfo xmlns:p15="http://schemas.microsoft.com/office/powerpoint/2012/main" userId="08933d06dbc9fc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EE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919010058908" userId="dd7b43dbef4ee655" providerId="LiveId" clId="{6A897D6E-6566-499E-80A7-CF7716A6C123}"/>
    <pc:docChg chg="custSel delSld modSld">
      <pc:chgData name="919010058908" userId="dd7b43dbef4ee655" providerId="LiveId" clId="{6A897D6E-6566-499E-80A7-CF7716A6C123}" dt="2023-02-24T00:06:07.229" v="80" actId="20577"/>
      <pc:docMkLst>
        <pc:docMk/>
      </pc:docMkLst>
      <pc:sldChg chg="modSp mod">
        <pc:chgData name="919010058908" userId="dd7b43dbef4ee655" providerId="LiveId" clId="{6A897D6E-6566-499E-80A7-CF7716A6C123}" dt="2023-02-23T23:41:18.849" v="48" actId="1076"/>
        <pc:sldMkLst>
          <pc:docMk/>
          <pc:sldMk cId="2133658455" sldId="265"/>
        </pc:sldMkLst>
        <pc:spChg chg="mod">
          <ac:chgData name="919010058908" userId="dd7b43dbef4ee655" providerId="LiveId" clId="{6A897D6E-6566-499E-80A7-CF7716A6C123}" dt="2023-02-23T23:41:18.849" v="48" actId="1076"/>
          <ac:spMkLst>
            <pc:docMk/>
            <pc:sldMk cId="2133658455" sldId="265"/>
            <ac:spMk id="4" creationId="{EB49CA95-7EBB-490C-8FE2-6EB0D78AD861}"/>
          </ac:spMkLst>
        </pc:spChg>
      </pc:sldChg>
      <pc:sldChg chg="modSp mod">
        <pc:chgData name="919010058908" userId="dd7b43dbef4ee655" providerId="LiveId" clId="{6A897D6E-6566-499E-80A7-CF7716A6C123}" dt="2023-02-23T23:49:08.395" v="62" actId="1076"/>
        <pc:sldMkLst>
          <pc:docMk/>
          <pc:sldMk cId="3287889986" sldId="271"/>
        </pc:sldMkLst>
        <pc:spChg chg="mod">
          <ac:chgData name="919010058908" userId="dd7b43dbef4ee655" providerId="LiveId" clId="{6A897D6E-6566-499E-80A7-CF7716A6C123}" dt="2023-02-23T23:49:08.395" v="62" actId="1076"/>
          <ac:spMkLst>
            <pc:docMk/>
            <pc:sldMk cId="3287889986" sldId="271"/>
            <ac:spMk id="2" creationId="{7E6AACA2-1816-F6CE-52BE-C9C35DA19B79}"/>
          </ac:spMkLst>
        </pc:spChg>
      </pc:sldChg>
      <pc:sldChg chg="del">
        <pc:chgData name="919010058908" userId="dd7b43dbef4ee655" providerId="LiveId" clId="{6A897D6E-6566-499E-80A7-CF7716A6C123}" dt="2023-02-23T23:42:08.725" v="49" actId="2696"/>
        <pc:sldMkLst>
          <pc:docMk/>
          <pc:sldMk cId="1595678553" sldId="281"/>
        </pc:sldMkLst>
      </pc:sldChg>
      <pc:sldChg chg="modSp mod">
        <pc:chgData name="919010058908" userId="dd7b43dbef4ee655" providerId="LiveId" clId="{6A897D6E-6566-499E-80A7-CF7716A6C123}" dt="2023-02-23T23:37:00.829" v="46" actId="20577"/>
        <pc:sldMkLst>
          <pc:docMk/>
          <pc:sldMk cId="1023242123" sldId="286"/>
        </pc:sldMkLst>
        <pc:spChg chg="mod">
          <ac:chgData name="919010058908" userId="dd7b43dbef4ee655" providerId="LiveId" clId="{6A897D6E-6566-499E-80A7-CF7716A6C123}" dt="2023-02-23T23:37:00.829" v="46" actId="20577"/>
          <ac:spMkLst>
            <pc:docMk/>
            <pc:sldMk cId="1023242123" sldId="286"/>
            <ac:spMk id="3" creationId="{94AA8BC6-C918-B271-C3C0-31FCA70E076B}"/>
          </ac:spMkLst>
        </pc:spChg>
      </pc:sldChg>
      <pc:sldChg chg="modSp mod">
        <pc:chgData name="919010058908" userId="dd7b43dbef4ee655" providerId="LiveId" clId="{6A897D6E-6566-499E-80A7-CF7716A6C123}" dt="2023-02-23T23:44:30.947" v="55" actId="14100"/>
        <pc:sldMkLst>
          <pc:docMk/>
          <pc:sldMk cId="1105954403" sldId="290"/>
        </pc:sldMkLst>
        <pc:picChg chg="mod">
          <ac:chgData name="919010058908" userId="dd7b43dbef4ee655" providerId="LiveId" clId="{6A897D6E-6566-499E-80A7-CF7716A6C123}" dt="2023-02-23T23:44:30.947" v="55" actId="14100"/>
          <ac:picMkLst>
            <pc:docMk/>
            <pc:sldMk cId="1105954403" sldId="290"/>
            <ac:picMk id="2" creationId="{85E3621B-8CF4-ACD4-36E1-0A4EBFD6A908}"/>
          </ac:picMkLst>
        </pc:picChg>
      </pc:sldChg>
      <pc:sldChg chg="addSp delSp modSp mod">
        <pc:chgData name="919010058908" userId="dd7b43dbef4ee655" providerId="LiveId" clId="{6A897D6E-6566-499E-80A7-CF7716A6C123}" dt="2023-02-24T00:05:50.927" v="69" actId="14100"/>
        <pc:sldMkLst>
          <pc:docMk/>
          <pc:sldMk cId="821515147" sldId="292"/>
        </pc:sldMkLst>
        <pc:picChg chg="del mod">
          <ac:chgData name="919010058908" userId="dd7b43dbef4ee655" providerId="LiveId" clId="{6A897D6E-6566-499E-80A7-CF7716A6C123}" dt="2023-02-24T00:05:25.697" v="64" actId="478"/>
          <ac:picMkLst>
            <pc:docMk/>
            <pc:sldMk cId="821515147" sldId="292"/>
            <ac:picMk id="3" creationId="{244B1694-4B67-5666-A4AB-48DD71FEDCCD}"/>
          </ac:picMkLst>
        </pc:picChg>
        <pc:picChg chg="add mod">
          <ac:chgData name="919010058908" userId="dd7b43dbef4ee655" providerId="LiveId" clId="{6A897D6E-6566-499E-80A7-CF7716A6C123}" dt="2023-02-24T00:05:50.927" v="69" actId="14100"/>
          <ac:picMkLst>
            <pc:docMk/>
            <pc:sldMk cId="821515147" sldId="292"/>
            <ac:picMk id="5" creationId="{BC8500B5-2840-F95B-A796-9170484B5B0F}"/>
          </ac:picMkLst>
        </pc:picChg>
      </pc:sldChg>
      <pc:sldChg chg="modSp mod">
        <pc:chgData name="919010058908" userId="dd7b43dbef4ee655" providerId="LiveId" clId="{6A897D6E-6566-499E-80A7-CF7716A6C123}" dt="2023-02-23T23:46:00.807" v="56" actId="14100"/>
        <pc:sldMkLst>
          <pc:docMk/>
          <pc:sldMk cId="2376019342" sldId="294"/>
        </pc:sldMkLst>
        <pc:spChg chg="mod">
          <ac:chgData name="919010058908" userId="dd7b43dbef4ee655" providerId="LiveId" clId="{6A897D6E-6566-499E-80A7-CF7716A6C123}" dt="2023-02-23T23:46:00.807" v="56" actId="14100"/>
          <ac:spMkLst>
            <pc:docMk/>
            <pc:sldMk cId="2376019342" sldId="294"/>
            <ac:spMk id="4" creationId="{1D8E11BD-54C6-D2BE-DB2C-615716388802}"/>
          </ac:spMkLst>
        </pc:spChg>
      </pc:sldChg>
      <pc:sldChg chg="modSp mod">
        <pc:chgData name="919010058908" userId="dd7b43dbef4ee655" providerId="LiveId" clId="{6A897D6E-6566-499E-80A7-CF7716A6C123}" dt="2023-02-23T23:46:30.219" v="57" actId="14100"/>
        <pc:sldMkLst>
          <pc:docMk/>
          <pc:sldMk cId="4200367963" sldId="296"/>
        </pc:sldMkLst>
        <pc:spChg chg="mod">
          <ac:chgData name="919010058908" userId="dd7b43dbef4ee655" providerId="LiveId" clId="{6A897D6E-6566-499E-80A7-CF7716A6C123}" dt="2023-02-23T23:46:30.219" v="57" actId="14100"/>
          <ac:spMkLst>
            <pc:docMk/>
            <pc:sldMk cId="4200367963" sldId="296"/>
            <ac:spMk id="4" creationId="{EB91AD5B-61A5-DE27-9C98-93F766E34761}"/>
          </ac:spMkLst>
        </pc:spChg>
      </pc:sldChg>
      <pc:sldChg chg="modSp mod">
        <pc:chgData name="919010058908" userId="dd7b43dbef4ee655" providerId="LiveId" clId="{6A897D6E-6566-499E-80A7-CF7716A6C123}" dt="2023-02-23T23:47:38.835" v="59" actId="1076"/>
        <pc:sldMkLst>
          <pc:docMk/>
          <pc:sldMk cId="3342433685" sldId="298"/>
        </pc:sldMkLst>
        <pc:spChg chg="mod">
          <ac:chgData name="919010058908" userId="dd7b43dbef4ee655" providerId="LiveId" clId="{6A897D6E-6566-499E-80A7-CF7716A6C123}" dt="2023-02-23T23:47:38.835" v="59" actId="1076"/>
          <ac:spMkLst>
            <pc:docMk/>
            <pc:sldMk cId="3342433685" sldId="298"/>
            <ac:spMk id="4" creationId="{D97D46E0-5C08-0684-5EE6-9627E1A05248}"/>
          </ac:spMkLst>
        </pc:spChg>
        <pc:picChg chg="mod">
          <ac:chgData name="919010058908" userId="dd7b43dbef4ee655" providerId="LiveId" clId="{6A897D6E-6566-499E-80A7-CF7716A6C123}" dt="2023-02-23T23:47:36.476" v="58" actId="1076"/>
          <ac:picMkLst>
            <pc:docMk/>
            <pc:sldMk cId="3342433685" sldId="298"/>
            <ac:picMk id="3" creationId="{A6FF2A43-1A0A-A3B9-2970-D85AE606F789}"/>
          </ac:picMkLst>
        </pc:picChg>
      </pc:sldChg>
      <pc:sldChg chg="modSp mod">
        <pc:chgData name="919010058908" userId="dd7b43dbef4ee655" providerId="LiveId" clId="{6A897D6E-6566-499E-80A7-CF7716A6C123}" dt="2023-02-24T00:06:07.229" v="80" actId="20577"/>
        <pc:sldMkLst>
          <pc:docMk/>
          <pc:sldMk cId="673936078" sldId="299"/>
        </pc:sldMkLst>
        <pc:graphicFrameChg chg="modGraphic">
          <ac:chgData name="919010058908" userId="dd7b43dbef4ee655" providerId="LiveId" clId="{6A897D6E-6566-499E-80A7-CF7716A6C123}" dt="2023-02-24T00:06:07.229" v="80" actId="20577"/>
          <ac:graphicFrameMkLst>
            <pc:docMk/>
            <pc:sldMk cId="673936078" sldId="299"/>
            <ac:graphicFrameMk id="2" creationId="{B38DE14C-EFA3-B27F-C996-3BCF1148D8B0}"/>
          </ac:graphicFrameMkLst>
        </pc:graphicFrameChg>
      </pc:sldChg>
    </pc:docChg>
  </pc:docChgLst>
  <pc:docChgLst>
    <pc:chgData name="919010058908" userId="dd7b43dbef4ee655" providerId="LiveId" clId="{B0417EC9-556D-4580-BCD2-1BB3E71E201D}"/>
    <pc:docChg chg="undo custSel addSld modSld sldOrd">
      <pc:chgData name="919010058908" userId="dd7b43dbef4ee655" providerId="LiveId" clId="{B0417EC9-556D-4580-BCD2-1BB3E71E201D}" dt="2023-03-20T05:15:09.494" v="103" actId="1076"/>
      <pc:docMkLst>
        <pc:docMk/>
      </pc:docMkLst>
      <pc:sldChg chg="ord">
        <pc:chgData name="919010058908" userId="dd7b43dbef4ee655" providerId="LiveId" clId="{B0417EC9-556D-4580-BCD2-1BB3E71E201D}" dt="2023-03-18T01:37:32.476" v="1"/>
        <pc:sldMkLst>
          <pc:docMk/>
          <pc:sldMk cId="2961246618" sldId="258"/>
        </pc:sldMkLst>
      </pc:sldChg>
      <pc:sldChg chg="modSp mod">
        <pc:chgData name="919010058908" userId="dd7b43dbef4ee655" providerId="LiveId" clId="{B0417EC9-556D-4580-BCD2-1BB3E71E201D}" dt="2023-03-18T09:18:25.573" v="7" actId="14100"/>
        <pc:sldMkLst>
          <pc:docMk/>
          <pc:sldMk cId="1105954403" sldId="290"/>
        </pc:sldMkLst>
        <pc:picChg chg="mod">
          <ac:chgData name="919010058908" userId="dd7b43dbef4ee655" providerId="LiveId" clId="{B0417EC9-556D-4580-BCD2-1BB3E71E201D}" dt="2023-03-18T09:18:25.573" v="7" actId="14100"/>
          <ac:picMkLst>
            <pc:docMk/>
            <pc:sldMk cId="1105954403" sldId="290"/>
            <ac:picMk id="2" creationId="{85E3621B-8CF4-ACD4-36E1-0A4EBFD6A908}"/>
          </ac:picMkLst>
        </pc:picChg>
      </pc:sldChg>
      <pc:sldChg chg="addSp delSp modSp mod">
        <pc:chgData name="919010058908" userId="dd7b43dbef4ee655" providerId="LiveId" clId="{B0417EC9-556D-4580-BCD2-1BB3E71E201D}" dt="2023-03-20T05:12:54.722" v="34" actId="1076"/>
        <pc:sldMkLst>
          <pc:docMk/>
          <pc:sldMk cId="3342433685" sldId="298"/>
        </pc:sldMkLst>
        <pc:spChg chg="add del mod">
          <ac:chgData name="919010058908" userId="dd7b43dbef4ee655" providerId="LiveId" clId="{B0417EC9-556D-4580-BCD2-1BB3E71E201D}" dt="2023-03-20T05:12:53.756" v="33" actId="2711"/>
          <ac:spMkLst>
            <pc:docMk/>
            <pc:sldMk cId="3342433685" sldId="298"/>
            <ac:spMk id="4" creationId="{D97D46E0-5C08-0684-5EE6-9627E1A05248}"/>
          </ac:spMkLst>
        </pc:spChg>
        <pc:picChg chg="mod">
          <ac:chgData name="919010058908" userId="dd7b43dbef4ee655" providerId="LiveId" clId="{B0417EC9-556D-4580-BCD2-1BB3E71E201D}" dt="2023-03-20T05:12:54.722" v="34" actId="1076"/>
          <ac:picMkLst>
            <pc:docMk/>
            <pc:sldMk cId="3342433685" sldId="298"/>
            <ac:picMk id="3" creationId="{A6FF2A43-1A0A-A3B9-2970-D85AE606F789}"/>
          </ac:picMkLst>
        </pc:picChg>
      </pc:sldChg>
      <pc:sldChg chg="modSp mod">
        <pc:chgData name="919010058908" userId="dd7b43dbef4ee655" providerId="LiveId" clId="{B0417EC9-556D-4580-BCD2-1BB3E71E201D}" dt="2023-03-18T01:39:42.164" v="3" actId="14734"/>
        <pc:sldMkLst>
          <pc:docMk/>
          <pc:sldMk cId="673936078" sldId="299"/>
        </pc:sldMkLst>
        <pc:graphicFrameChg chg="modGraphic">
          <ac:chgData name="919010058908" userId="dd7b43dbef4ee655" providerId="LiveId" clId="{B0417EC9-556D-4580-BCD2-1BB3E71E201D}" dt="2023-03-18T01:39:42.164" v="3" actId="14734"/>
          <ac:graphicFrameMkLst>
            <pc:docMk/>
            <pc:sldMk cId="673936078" sldId="299"/>
            <ac:graphicFrameMk id="2" creationId="{B38DE14C-EFA3-B27F-C996-3BCF1148D8B0}"/>
          </ac:graphicFrameMkLst>
        </pc:graphicFrameChg>
      </pc:sldChg>
      <pc:sldChg chg="addSp modSp new mod">
        <pc:chgData name="919010058908" userId="dd7b43dbef4ee655" providerId="LiveId" clId="{B0417EC9-556D-4580-BCD2-1BB3E71E201D}" dt="2023-03-20T05:15:09.494" v="103" actId="1076"/>
        <pc:sldMkLst>
          <pc:docMk/>
          <pc:sldMk cId="2003930630" sldId="300"/>
        </pc:sldMkLst>
        <pc:spChg chg="add mod">
          <ac:chgData name="919010058908" userId="dd7b43dbef4ee655" providerId="LiveId" clId="{B0417EC9-556D-4580-BCD2-1BB3E71E201D}" dt="2023-03-20T05:15:09.494" v="103" actId="1076"/>
          <ac:spMkLst>
            <pc:docMk/>
            <pc:sldMk cId="2003930630" sldId="300"/>
            <ac:spMk id="3" creationId="{1A95CAE1-439F-9218-BE6D-88623644DA98}"/>
          </ac:spMkLst>
        </pc:spChg>
        <pc:picChg chg="add mod">
          <ac:chgData name="919010058908" userId="dd7b43dbef4ee655" providerId="LiveId" clId="{B0417EC9-556D-4580-BCD2-1BB3E71E201D}" dt="2023-03-20T05:13:38.095" v="40" actId="14100"/>
          <ac:picMkLst>
            <pc:docMk/>
            <pc:sldMk cId="2003930630" sldId="300"/>
            <ac:picMk id="2" creationId="{95B01841-AA84-34F2-B669-A4EEAF289630}"/>
          </ac:picMkLst>
        </pc:picChg>
      </pc:sldChg>
      <pc:sldChg chg="addSp modSp new mod">
        <pc:chgData name="919010058908" userId="dd7b43dbef4ee655" providerId="LiveId" clId="{B0417EC9-556D-4580-BCD2-1BB3E71E201D}" dt="2023-03-20T05:15:03.439" v="102" actId="1076"/>
        <pc:sldMkLst>
          <pc:docMk/>
          <pc:sldMk cId="3905725517" sldId="301"/>
        </pc:sldMkLst>
        <pc:spChg chg="add mod">
          <ac:chgData name="919010058908" userId="dd7b43dbef4ee655" providerId="LiveId" clId="{B0417EC9-556D-4580-BCD2-1BB3E71E201D}" dt="2023-03-20T05:15:03.439" v="102" actId="1076"/>
          <ac:spMkLst>
            <pc:docMk/>
            <pc:sldMk cId="3905725517" sldId="301"/>
            <ac:spMk id="3" creationId="{00849A37-849C-CBEC-1BC7-D5FB474E5EAD}"/>
          </ac:spMkLst>
        </pc:spChg>
        <pc:picChg chg="add mod">
          <ac:chgData name="919010058908" userId="dd7b43dbef4ee655" providerId="LiveId" clId="{B0417EC9-556D-4580-BCD2-1BB3E71E201D}" dt="2023-03-20T05:14:38.125" v="82" actId="14100"/>
          <ac:picMkLst>
            <pc:docMk/>
            <pc:sldMk cId="3905725517" sldId="301"/>
            <ac:picMk id="2" creationId="{8D640AB4-3777-53BB-54F6-A4C416DD5F7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A2E7FE-0438-4115-95CC-9819CB8F44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3D2D6EA-D92C-4837-BCBD-4282A11C00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1A5199-FC73-498A-AE8E-38544926A762}" type="datetimeFigureOut">
              <a:rPr lang="en-IN" smtClean="0"/>
              <a:t>20-03-2023</a:t>
            </a:fld>
            <a:endParaRPr lang="en-IN"/>
          </a:p>
        </p:txBody>
      </p:sp>
      <p:sp>
        <p:nvSpPr>
          <p:cNvPr id="4" name="Footer Placeholder 3">
            <a:extLst>
              <a:ext uri="{FF2B5EF4-FFF2-40B4-BE49-F238E27FC236}">
                <a16:creationId xmlns:a16="http://schemas.microsoft.com/office/drawing/2014/main" id="{B592E1A6-564C-4FBB-8E2E-C853BB9FE0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1CCDC6D-90CC-4E12-BAFB-167A649302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E7038-0E74-4F4C-A28F-54736A93F2A3}" type="slidenum">
              <a:rPr lang="en-IN" smtClean="0"/>
              <a:t>‹#›</a:t>
            </a:fld>
            <a:endParaRPr lang="en-IN"/>
          </a:p>
        </p:txBody>
      </p:sp>
    </p:spTree>
    <p:extLst>
      <p:ext uri="{BB962C8B-B14F-4D97-AF65-F5344CB8AC3E}">
        <p14:creationId xmlns:p14="http://schemas.microsoft.com/office/powerpoint/2010/main" val="1207914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991D7-7FE5-414B-93E4-2188BE22C612}" type="datetimeFigureOut">
              <a:rPr lang="en-IN" smtClean="0"/>
              <a:t>20-03-2023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6E633-0286-4B98-B18C-962436FFCC28}" type="slidenum">
              <a:rPr lang="en-IN" smtClean="0"/>
              <a:t>‹#›</a:t>
            </a:fld>
            <a:endParaRPr lang="en-IN"/>
          </a:p>
        </p:txBody>
      </p:sp>
    </p:spTree>
    <p:extLst>
      <p:ext uri="{BB962C8B-B14F-4D97-AF65-F5344CB8AC3E}">
        <p14:creationId xmlns:p14="http://schemas.microsoft.com/office/powerpoint/2010/main" val="113778988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924119-849B-4A10-A754-CE625C0CBE9F}" type="datetime1">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4B1BE-546A-4599-B706-A21559CF1303}" type="slidenum">
              <a:rPr lang="en-IN" smtClean="0"/>
              <a:t>‹#›</a:t>
            </a:fld>
            <a:endParaRPr lang="en-IN"/>
          </a:p>
        </p:txBody>
      </p:sp>
    </p:spTree>
    <p:extLst>
      <p:ext uri="{BB962C8B-B14F-4D97-AF65-F5344CB8AC3E}">
        <p14:creationId xmlns:p14="http://schemas.microsoft.com/office/powerpoint/2010/main" val="3548336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04481-BE54-4610-B7FA-15F2CD56087E}" type="datetime1">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4B1BE-546A-4599-B706-A21559CF1303}" type="slidenum">
              <a:rPr lang="en-IN" smtClean="0"/>
              <a:t>‹#›</a:t>
            </a:fld>
            <a:endParaRPr lang="en-IN"/>
          </a:p>
        </p:txBody>
      </p:sp>
    </p:spTree>
    <p:extLst>
      <p:ext uri="{BB962C8B-B14F-4D97-AF65-F5344CB8AC3E}">
        <p14:creationId xmlns:p14="http://schemas.microsoft.com/office/powerpoint/2010/main" val="28763024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04481-BE54-4610-B7FA-15F2CD56087E}" type="datetime1">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4B1BE-546A-4599-B706-A21559CF130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090330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04481-BE54-4610-B7FA-15F2CD56087E}" type="datetime1">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4B1BE-546A-4599-B706-A21559CF1303}" type="slidenum">
              <a:rPr lang="en-IN" smtClean="0"/>
              <a:t>‹#›</a:t>
            </a:fld>
            <a:endParaRPr lang="en-IN"/>
          </a:p>
        </p:txBody>
      </p:sp>
    </p:spTree>
    <p:extLst>
      <p:ext uri="{BB962C8B-B14F-4D97-AF65-F5344CB8AC3E}">
        <p14:creationId xmlns:p14="http://schemas.microsoft.com/office/powerpoint/2010/main" val="433854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04481-BE54-4610-B7FA-15F2CD56087E}" type="datetime1">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4B1BE-546A-4599-B706-A21559CF13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5548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04481-BE54-4610-B7FA-15F2CD56087E}" type="datetime1">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4B1BE-546A-4599-B706-A21559CF1303}" type="slidenum">
              <a:rPr lang="en-IN" smtClean="0"/>
              <a:t>‹#›</a:t>
            </a:fld>
            <a:endParaRPr lang="en-IN"/>
          </a:p>
        </p:txBody>
      </p:sp>
    </p:spTree>
    <p:extLst>
      <p:ext uri="{BB962C8B-B14F-4D97-AF65-F5344CB8AC3E}">
        <p14:creationId xmlns:p14="http://schemas.microsoft.com/office/powerpoint/2010/main" val="34242546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04481-BE54-4610-B7FA-15F2CD56087E}" type="datetime1">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4B1BE-546A-4599-B706-A21559CF1303}" type="slidenum">
              <a:rPr lang="en-IN" smtClean="0"/>
              <a:t>‹#›</a:t>
            </a:fld>
            <a:endParaRPr lang="en-IN"/>
          </a:p>
        </p:txBody>
      </p:sp>
    </p:spTree>
    <p:extLst>
      <p:ext uri="{BB962C8B-B14F-4D97-AF65-F5344CB8AC3E}">
        <p14:creationId xmlns:p14="http://schemas.microsoft.com/office/powerpoint/2010/main" val="20192740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04481-BE54-4610-B7FA-15F2CD56087E}" type="datetime1">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4B1BE-546A-4599-B706-A21559CF1303}" type="slidenum">
              <a:rPr lang="en-IN" smtClean="0"/>
              <a:t>‹#›</a:t>
            </a:fld>
            <a:endParaRPr lang="en-IN"/>
          </a:p>
        </p:txBody>
      </p:sp>
    </p:spTree>
    <p:extLst>
      <p:ext uri="{BB962C8B-B14F-4D97-AF65-F5344CB8AC3E}">
        <p14:creationId xmlns:p14="http://schemas.microsoft.com/office/powerpoint/2010/main" val="6825056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04481-BE54-4610-B7FA-15F2CD56087E}" type="datetime1">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4B1BE-546A-4599-B706-A21559CF1303}" type="slidenum">
              <a:rPr lang="en-IN" smtClean="0"/>
              <a:t>‹#›</a:t>
            </a:fld>
            <a:endParaRPr lang="en-IN"/>
          </a:p>
        </p:txBody>
      </p:sp>
    </p:spTree>
    <p:extLst>
      <p:ext uri="{BB962C8B-B14F-4D97-AF65-F5344CB8AC3E}">
        <p14:creationId xmlns:p14="http://schemas.microsoft.com/office/powerpoint/2010/main" val="3215295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E61915-FF60-4BDD-A2C5-55D10AB0EACD}" type="datetime1">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4B1BE-546A-4599-B706-A21559CF1303}" type="slidenum">
              <a:rPr lang="en-IN" smtClean="0"/>
              <a:t>‹#›</a:t>
            </a:fld>
            <a:endParaRPr lang="en-IN"/>
          </a:p>
        </p:txBody>
      </p:sp>
    </p:spTree>
    <p:extLst>
      <p:ext uri="{BB962C8B-B14F-4D97-AF65-F5344CB8AC3E}">
        <p14:creationId xmlns:p14="http://schemas.microsoft.com/office/powerpoint/2010/main" val="22660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04481-BE54-4610-B7FA-15F2CD56087E}" type="datetime1">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4B1BE-546A-4599-B706-A21559CF1303}" type="slidenum">
              <a:rPr lang="en-IN" smtClean="0"/>
              <a:t>‹#›</a:t>
            </a:fld>
            <a:endParaRPr lang="en-IN"/>
          </a:p>
        </p:txBody>
      </p:sp>
    </p:spTree>
    <p:extLst>
      <p:ext uri="{BB962C8B-B14F-4D97-AF65-F5344CB8AC3E}">
        <p14:creationId xmlns:p14="http://schemas.microsoft.com/office/powerpoint/2010/main" val="23894587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04481-BE54-4610-B7FA-15F2CD56087E}" type="datetime1">
              <a:rPr lang="en-IN" smtClean="0"/>
              <a:t>20-03-2023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84B1BE-546A-4599-B706-A21559CF1303}" type="slidenum">
              <a:rPr lang="en-IN" smtClean="0"/>
              <a:t>‹#›</a:t>
            </a:fld>
            <a:endParaRPr lang="en-IN"/>
          </a:p>
        </p:txBody>
      </p:sp>
    </p:spTree>
    <p:extLst>
      <p:ext uri="{BB962C8B-B14F-4D97-AF65-F5344CB8AC3E}">
        <p14:creationId xmlns:p14="http://schemas.microsoft.com/office/powerpoint/2010/main" val="21431421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DACAE3-F4BF-4577-9FDA-0B0C186371E1}" type="datetime1">
              <a:rPr lang="en-IN" smtClean="0"/>
              <a:t>20-03-2023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84B1BE-546A-4599-B706-A21559CF1303}" type="slidenum">
              <a:rPr lang="en-IN" smtClean="0"/>
              <a:t>‹#›</a:t>
            </a:fld>
            <a:endParaRPr lang="en-IN"/>
          </a:p>
        </p:txBody>
      </p:sp>
    </p:spTree>
    <p:extLst>
      <p:ext uri="{BB962C8B-B14F-4D97-AF65-F5344CB8AC3E}">
        <p14:creationId xmlns:p14="http://schemas.microsoft.com/office/powerpoint/2010/main" val="3179490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5EEC4-7976-4B16-BA14-CADEB4953DFE}" type="datetime1">
              <a:rPr lang="en-IN" smtClean="0"/>
              <a:t>20-03-2023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84B1BE-546A-4599-B706-A21559CF1303}" type="slidenum">
              <a:rPr lang="en-IN" smtClean="0"/>
              <a:t>‹#›</a:t>
            </a:fld>
            <a:endParaRPr lang="en-IN"/>
          </a:p>
        </p:txBody>
      </p:sp>
    </p:spTree>
    <p:extLst>
      <p:ext uri="{BB962C8B-B14F-4D97-AF65-F5344CB8AC3E}">
        <p14:creationId xmlns:p14="http://schemas.microsoft.com/office/powerpoint/2010/main" val="339859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04481-BE54-4610-B7FA-15F2CD56087E}" type="datetime1">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4B1BE-546A-4599-B706-A21559CF1303}" type="slidenum">
              <a:rPr lang="en-IN" smtClean="0"/>
              <a:t>‹#›</a:t>
            </a:fld>
            <a:endParaRPr lang="en-IN"/>
          </a:p>
        </p:txBody>
      </p:sp>
    </p:spTree>
    <p:extLst>
      <p:ext uri="{BB962C8B-B14F-4D97-AF65-F5344CB8AC3E}">
        <p14:creationId xmlns:p14="http://schemas.microsoft.com/office/powerpoint/2010/main" val="30991004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C2E82D-50AA-4E56-B240-6267043DE96A}" type="datetime1">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4B1BE-546A-4599-B706-A21559CF1303}" type="slidenum">
              <a:rPr lang="en-IN" smtClean="0"/>
              <a:t>‹#›</a:t>
            </a:fld>
            <a:endParaRPr lang="en-IN"/>
          </a:p>
        </p:txBody>
      </p:sp>
    </p:spTree>
    <p:extLst>
      <p:ext uri="{BB962C8B-B14F-4D97-AF65-F5344CB8AC3E}">
        <p14:creationId xmlns:p14="http://schemas.microsoft.com/office/powerpoint/2010/main" val="84622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04481-BE54-4610-B7FA-15F2CD56087E}" type="datetime1">
              <a:rPr lang="en-IN" smtClean="0"/>
              <a:t>20-03-2023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84B1BE-546A-4599-B706-A21559CF1303}" type="slidenum">
              <a:rPr lang="en-IN" smtClean="0"/>
              <a:t>‹#›</a:t>
            </a:fld>
            <a:endParaRPr lang="en-IN"/>
          </a:p>
        </p:txBody>
      </p:sp>
    </p:spTree>
    <p:extLst>
      <p:ext uri="{BB962C8B-B14F-4D97-AF65-F5344CB8AC3E}">
        <p14:creationId xmlns:p14="http://schemas.microsoft.com/office/powerpoint/2010/main" val="2386846721"/>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396C9-7CC7-4F4B-8AAA-8E1EB3CA6258}"/>
              </a:ext>
            </a:extLst>
          </p:cNvPr>
          <p:cNvSpPr txBox="1"/>
          <p:nvPr/>
        </p:nvSpPr>
        <p:spPr>
          <a:xfrm>
            <a:off x="3820849" y="5458532"/>
            <a:ext cx="3916513" cy="677108"/>
          </a:xfrm>
          <a:prstGeom prst="rect">
            <a:avLst/>
          </a:prstGeom>
          <a:noFill/>
        </p:spPr>
        <p:txBody>
          <a:bodyPr wrap="square" rtlCol="0">
            <a:spAutoFit/>
          </a:bodyPr>
          <a:lstStyle/>
          <a:p>
            <a:pPr algn="ctr"/>
            <a:r>
              <a:rPr lang="en-GB" b="1" dirty="0">
                <a:solidFill>
                  <a:schemeClr val="accent2"/>
                </a:solidFill>
                <a:latin typeface="Times New Roman" panose="02020603050405020304" pitchFamily="18" charset="0"/>
                <a:ea typeface="Microsoft JhengHei" panose="020B0604030504040204" pitchFamily="34" charset="-120"/>
                <a:cs typeface="Times New Roman" panose="02020603050405020304" pitchFamily="18" charset="0"/>
              </a:rPr>
              <a:t>GUIDE:</a:t>
            </a:r>
          </a:p>
          <a:p>
            <a:pPr algn="ctr"/>
            <a:r>
              <a:rPr lang="en-GB" sz="2000" dirty="0">
                <a:latin typeface="Times New Roman" panose="02020603050405020304" pitchFamily="18" charset="0"/>
                <a:ea typeface="Microsoft JhengHei" panose="020B0604030504040204" pitchFamily="34" charset="-120"/>
                <a:cs typeface="Times New Roman" panose="02020603050405020304" pitchFamily="18" charset="0"/>
              </a:rPr>
              <a:t>Dr. B. Jhansi Vazram</a:t>
            </a:r>
            <a:r>
              <a:rPr lang="en-GB" dirty="0">
                <a:latin typeface="Times New Roman" panose="02020603050405020304" pitchFamily="18" charset="0"/>
                <a:ea typeface="Microsoft JhengHei" panose="020B0604030504040204" pitchFamily="34" charset="-120"/>
                <a:cs typeface="Times New Roman" panose="02020603050405020304" pitchFamily="18" charset="0"/>
              </a:rPr>
              <a:t>, </a:t>
            </a:r>
            <a:r>
              <a:rPr lang="en-GB" sz="1000" dirty="0">
                <a:latin typeface="Times New Roman" panose="02020603050405020304" pitchFamily="18" charset="0"/>
                <a:ea typeface="Microsoft JhengHei" panose="020B0604030504040204" pitchFamily="34" charset="-120"/>
                <a:cs typeface="Times New Roman" panose="02020603050405020304" pitchFamily="18" charset="0"/>
              </a:rPr>
              <a:t>M.Tech, Ph.D.</a:t>
            </a:r>
            <a:endParaRPr lang="en-IN" sz="1000" dirty="0">
              <a:latin typeface="Times New Roman" panose="02020603050405020304" pitchFamily="18" charset="0"/>
              <a:ea typeface="Microsoft JhengHei" panose="020B0604030504040204" pitchFamily="34" charset="-120"/>
              <a:cs typeface="Times New Roman" panose="02020603050405020304" pitchFamily="18" charset="0"/>
            </a:endParaRPr>
          </a:p>
        </p:txBody>
      </p:sp>
      <p:sp>
        <p:nvSpPr>
          <p:cNvPr id="6" name="TextBox 5">
            <a:extLst>
              <a:ext uri="{FF2B5EF4-FFF2-40B4-BE49-F238E27FC236}">
                <a16:creationId xmlns:a16="http://schemas.microsoft.com/office/drawing/2014/main" id="{0C0C8EB3-2708-406B-BD79-8DAD0EC5D1B7}"/>
              </a:ext>
            </a:extLst>
          </p:cNvPr>
          <p:cNvSpPr txBox="1"/>
          <p:nvPr/>
        </p:nvSpPr>
        <p:spPr>
          <a:xfrm>
            <a:off x="899050" y="2873867"/>
            <a:ext cx="6250329" cy="1754326"/>
          </a:xfrm>
          <a:prstGeom prst="rect">
            <a:avLst/>
          </a:prstGeom>
          <a:noFill/>
        </p:spPr>
        <p:txBody>
          <a:bodyPr wrap="square" rtlCol="0">
            <a:spAutoFit/>
          </a:bodyPr>
          <a:lstStyle/>
          <a:p>
            <a:r>
              <a:rPr lang="en-GB" dirty="0">
                <a:solidFill>
                  <a:schemeClr val="accent1"/>
                </a:solidFill>
                <a:latin typeface="Times New Roman" panose="02020603050405020304" pitchFamily="18" charset="0"/>
                <a:cs typeface="Times New Roman" panose="02020603050405020304" pitchFamily="18" charset="0"/>
              </a:rPr>
              <a:t> </a:t>
            </a:r>
            <a:r>
              <a:rPr lang="en-GB" b="1" dirty="0">
                <a:solidFill>
                  <a:schemeClr val="accent2"/>
                </a:solidFill>
                <a:latin typeface="Times New Roman" panose="02020603050405020304" pitchFamily="18" charset="0"/>
                <a:cs typeface="Times New Roman" panose="02020603050405020304" pitchFamily="18" charset="0"/>
              </a:rPr>
              <a:t>PRESENTED BY:</a:t>
            </a:r>
          </a:p>
          <a:p>
            <a:endParaRPr lang="en-GB" i="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N. </a:t>
            </a:r>
            <a:r>
              <a:rPr lang="en-GB" dirty="0" err="1">
                <a:latin typeface="Times New Roman" panose="02020603050405020304" pitchFamily="18" charset="0"/>
                <a:cs typeface="Times New Roman" panose="02020603050405020304" pitchFamily="18" charset="0"/>
              </a:rPr>
              <a:t>Joshna</a:t>
            </a:r>
            <a:r>
              <a:rPr lang="en-GB" dirty="0">
                <a:latin typeface="Times New Roman" panose="02020603050405020304" pitchFamily="18" charset="0"/>
                <a:cs typeface="Times New Roman" panose="02020603050405020304" pitchFamily="18" charset="0"/>
              </a:rPr>
              <a:t>            19471A05H1</a:t>
            </a:r>
          </a:p>
          <a:p>
            <a:r>
              <a:rPr lang="en-GB" dirty="0">
                <a:latin typeface="Times New Roman" panose="02020603050405020304" pitchFamily="18" charset="0"/>
                <a:cs typeface="Times New Roman" panose="02020603050405020304" pitchFamily="18" charset="0"/>
              </a:rPr>
              <a:t>CH. </a:t>
            </a:r>
            <a:r>
              <a:rPr lang="en-GB" dirty="0" err="1">
                <a:latin typeface="Times New Roman" panose="02020603050405020304" pitchFamily="18" charset="0"/>
                <a:cs typeface="Times New Roman" panose="02020603050405020304" pitchFamily="18" charset="0"/>
              </a:rPr>
              <a:t>Ramoji</a:t>
            </a:r>
            <a:r>
              <a:rPr lang="en-GB" dirty="0">
                <a:latin typeface="Times New Roman" panose="02020603050405020304" pitchFamily="18" charset="0"/>
                <a:cs typeface="Times New Roman" panose="02020603050405020304" pitchFamily="18" charset="0"/>
              </a:rPr>
              <a:t>        19471A05D7</a:t>
            </a:r>
          </a:p>
          <a:p>
            <a:r>
              <a:rPr lang="en-GB" dirty="0">
                <a:latin typeface="Times New Roman" panose="02020603050405020304" pitchFamily="18" charset="0"/>
                <a:cs typeface="Times New Roman" panose="02020603050405020304" pitchFamily="18" charset="0"/>
              </a:rPr>
              <a:t>K. </a:t>
            </a:r>
            <a:r>
              <a:rPr lang="en-GB" dirty="0" err="1">
                <a:latin typeface="Times New Roman" panose="02020603050405020304" pitchFamily="18" charset="0"/>
                <a:cs typeface="Times New Roman" panose="02020603050405020304" pitchFamily="18" charset="0"/>
              </a:rPr>
              <a:t>Pravallikha</a:t>
            </a:r>
            <a:r>
              <a:rPr lang="en-GB" dirty="0">
                <a:latin typeface="Times New Roman" panose="02020603050405020304" pitchFamily="18" charset="0"/>
                <a:cs typeface="Times New Roman" panose="02020603050405020304" pitchFamily="18" charset="0"/>
              </a:rPr>
              <a:t>    19471A05F4</a:t>
            </a:r>
          </a:p>
          <a:p>
            <a:endParaRPr lang="en-GB"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EFB76E7-DEFB-4F92-A149-9B92E2981A8A}"/>
              </a:ext>
            </a:extLst>
          </p:cNvPr>
          <p:cNvSpPr txBox="1"/>
          <p:nvPr/>
        </p:nvSpPr>
        <p:spPr>
          <a:xfrm>
            <a:off x="2518298" y="1782872"/>
            <a:ext cx="7155403" cy="584775"/>
          </a:xfrm>
          <a:prstGeom prst="rect">
            <a:avLst/>
          </a:prstGeom>
          <a:noFill/>
        </p:spPr>
        <p:txBody>
          <a:bodyPr wrap="square">
            <a:spAutoFit/>
          </a:bodyPr>
          <a:lstStyle/>
          <a:p>
            <a:r>
              <a:rPr lang="en-GB" i="1"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WATER QUALITY PREDICTION</a:t>
            </a:r>
            <a:endParaRPr lang="en-IN" sz="3200" b="1" dirty="0">
              <a:latin typeface="Times New Roman" panose="02020603050405020304" pitchFamily="18" charset="0"/>
              <a:cs typeface="Times New Roman" panose="02020603050405020304" pitchFamily="18" charset="0"/>
            </a:endParaRPr>
          </a:p>
        </p:txBody>
      </p:sp>
      <p:pic>
        <p:nvPicPr>
          <p:cNvPr id="7172" name="Picture 4" descr="Welcome to nrtec.codetantra.com">
            <a:extLst>
              <a:ext uri="{FF2B5EF4-FFF2-40B4-BE49-F238E27FC236}">
                <a16:creationId xmlns:a16="http://schemas.microsoft.com/office/drawing/2014/main" id="{74610230-102D-4623-BBC5-58644F346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975"/>
            <a:ext cx="12192000" cy="1360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55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252343-4B8A-2C3B-6855-D64472427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04" y="405351"/>
            <a:ext cx="9030878" cy="4901939"/>
          </a:xfrm>
          <a:prstGeom prst="rect">
            <a:avLst/>
          </a:prstGeom>
        </p:spPr>
      </p:pic>
      <p:sp>
        <p:nvSpPr>
          <p:cNvPr id="4" name="TextBox 3">
            <a:extLst>
              <a:ext uri="{FF2B5EF4-FFF2-40B4-BE49-F238E27FC236}">
                <a16:creationId xmlns:a16="http://schemas.microsoft.com/office/drawing/2014/main" id="{CD70F76C-8840-8FA9-78DC-E777283A6B0F}"/>
              </a:ext>
            </a:extLst>
          </p:cNvPr>
          <p:cNvSpPr txBox="1"/>
          <p:nvPr/>
        </p:nvSpPr>
        <p:spPr>
          <a:xfrm>
            <a:off x="3054285" y="5731497"/>
            <a:ext cx="3337088" cy="369332"/>
          </a:xfrm>
          <a:prstGeom prst="rect">
            <a:avLst/>
          </a:prstGeom>
          <a:noFill/>
        </p:spPr>
        <p:txBody>
          <a:bodyPr wrap="square" rtlCol="0">
            <a:spAutoFit/>
          </a:bodyPr>
          <a:lstStyle/>
          <a:p>
            <a:r>
              <a:rPr lang="en-US" dirty="0"/>
              <a:t>Filling null values</a:t>
            </a:r>
            <a:endParaRPr lang="en-IN" dirty="0"/>
          </a:p>
        </p:txBody>
      </p:sp>
    </p:spTree>
    <p:extLst>
      <p:ext uri="{BB962C8B-B14F-4D97-AF65-F5344CB8AC3E}">
        <p14:creationId xmlns:p14="http://schemas.microsoft.com/office/powerpoint/2010/main" val="193860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3ABDE1-74C1-18D9-8FC9-2FDBCCCCA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64" y="630930"/>
            <a:ext cx="8587818" cy="4817763"/>
          </a:xfrm>
          <a:prstGeom prst="rect">
            <a:avLst/>
          </a:prstGeom>
        </p:spPr>
      </p:pic>
      <p:sp>
        <p:nvSpPr>
          <p:cNvPr id="4" name="TextBox 3">
            <a:extLst>
              <a:ext uri="{FF2B5EF4-FFF2-40B4-BE49-F238E27FC236}">
                <a16:creationId xmlns:a16="http://schemas.microsoft.com/office/drawing/2014/main" id="{1D8E11BD-54C6-D2BE-DB2C-615716388802}"/>
              </a:ext>
            </a:extLst>
          </p:cNvPr>
          <p:cNvSpPr txBox="1"/>
          <p:nvPr/>
        </p:nvSpPr>
        <p:spPr>
          <a:xfrm>
            <a:off x="3252247" y="5857738"/>
            <a:ext cx="4355184" cy="369332"/>
          </a:xfrm>
          <a:prstGeom prst="rect">
            <a:avLst/>
          </a:prstGeom>
          <a:noFill/>
        </p:spPr>
        <p:txBody>
          <a:bodyPr wrap="square" rtlCol="0">
            <a:spAutoFit/>
          </a:bodyPr>
          <a:lstStyle/>
          <a:p>
            <a:r>
              <a:rPr lang="en-US" dirty="0"/>
              <a:t>Correlation between the parameters</a:t>
            </a:r>
            <a:endParaRPr lang="en-IN" dirty="0"/>
          </a:p>
        </p:txBody>
      </p:sp>
    </p:spTree>
    <p:extLst>
      <p:ext uri="{BB962C8B-B14F-4D97-AF65-F5344CB8AC3E}">
        <p14:creationId xmlns:p14="http://schemas.microsoft.com/office/powerpoint/2010/main" val="2376019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73E3D0-F6F8-93FA-02AB-E4B9C5079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04" y="309430"/>
            <a:ext cx="9219415" cy="5063848"/>
          </a:xfrm>
          <a:prstGeom prst="rect">
            <a:avLst/>
          </a:prstGeom>
        </p:spPr>
      </p:pic>
      <p:sp>
        <p:nvSpPr>
          <p:cNvPr id="2" name="TextBox 1">
            <a:extLst>
              <a:ext uri="{FF2B5EF4-FFF2-40B4-BE49-F238E27FC236}">
                <a16:creationId xmlns:a16="http://schemas.microsoft.com/office/drawing/2014/main" id="{28B72518-593E-3BFF-FBA4-565D3F0F4E35}"/>
              </a:ext>
            </a:extLst>
          </p:cNvPr>
          <p:cNvSpPr txBox="1"/>
          <p:nvPr/>
        </p:nvSpPr>
        <p:spPr>
          <a:xfrm>
            <a:off x="4298623" y="6089715"/>
            <a:ext cx="2724346" cy="369332"/>
          </a:xfrm>
          <a:prstGeom prst="rect">
            <a:avLst/>
          </a:prstGeom>
          <a:noFill/>
        </p:spPr>
        <p:txBody>
          <a:bodyPr wrap="square" rtlCol="0">
            <a:spAutoFit/>
          </a:bodyPr>
          <a:lstStyle/>
          <a:p>
            <a:r>
              <a:rPr lang="en-US" dirty="0"/>
              <a:t>Outliers</a:t>
            </a:r>
            <a:endParaRPr lang="en-IN" dirty="0"/>
          </a:p>
        </p:txBody>
      </p:sp>
    </p:spTree>
    <p:extLst>
      <p:ext uri="{BB962C8B-B14F-4D97-AF65-F5344CB8AC3E}">
        <p14:creationId xmlns:p14="http://schemas.microsoft.com/office/powerpoint/2010/main" val="12689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073915-D9B9-7832-2718-139A3E672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609" y="414779"/>
            <a:ext cx="8785781" cy="4779390"/>
          </a:xfrm>
          <a:prstGeom prst="rect">
            <a:avLst/>
          </a:prstGeom>
        </p:spPr>
      </p:pic>
      <p:sp>
        <p:nvSpPr>
          <p:cNvPr id="2" name="TextBox 1">
            <a:extLst>
              <a:ext uri="{FF2B5EF4-FFF2-40B4-BE49-F238E27FC236}">
                <a16:creationId xmlns:a16="http://schemas.microsoft.com/office/drawing/2014/main" id="{2FA6EF87-E383-C2CB-A4F4-4797FAFEDE0B}"/>
              </a:ext>
            </a:extLst>
          </p:cNvPr>
          <p:cNvSpPr txBox="1"/>
          <p:nvPr/>
        </p:nvSpPr>
        <p:spPr>
          <a:xfrm>
            <a:off x="3921551" y="5854045"/>
            <a:ext cx="3553904" cy="369332"/>
          </a:xfrm>
          <a:prstGeom prst="rect">
            <a:avLst/>
          </a:prstGeom>
          <a:noFill/>
        </p:spPr>
        <p:txBody>
          <a:bodyPr wrap="square" rtlCol="0">
            <a:spAutoFit/>
          </a:bodyPr>
          <a:lstStyle/>
          <a:p>
            <a:r>
              <a:rPr lang="en-US" dirty="0"/>
              <a:t>Normal Distribution</a:t>
            </a:r>
            <a:endParaRPr lang="en-IN" dirty="0"/>
          </a:p>
        </p:txBody>
      </p:sp>
    </p:spTree>
    <p:extLst>
      <p:ext uri="{BB962C8B-B14F-4D97-AF65-F5344CB8AC3E}">
        <p14:creationId xmlns:p14="http://schemas.microsoft.com/office/powerpoint/2010/main" val="4200367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F48D90-C1CA-51C8-1DD0-31C9D78EC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094" y="669303"/>
            <a:ext cx="7984503" cy="4734805"/>
          </a:xfrm>
          <a:prstGeom prst="rect">
            <a:avLst/>
          </a:prstGeom>
        </p:spPr>
      </p:pic>
      <p:sp>
        <p:nvSpPr>
          <p:cNvPr id="4" name="TextBox 3">
            <a:extLst>
              <a:ext uri="{FF2B5EF4-FFF2-40B4-BE49-F238E27FC236}">
                <a16:creationId xmlns:a16="http://schemas.microsoft.com/office/drawing/2014/main" id="{FEAFBD3B-109A-72C6-8F3D-14F2352B8A37}"/>
              </a:ext>
            </a:extLst>
          </p:cNvPr>
          <p:cNvSpPr txBox="1"/>
          <p:nvPr/>
        </p:nvSpPr>
        <p:spPr>
          <a:xfrm>
            <a:off x="3054285" y="5854045"/>
            <a:ext cx="4713402" cy="369332"/>
          </a:xfrm>
          <a:prstGeom prst="rect">
            <a:avLst/>
          </a:prstGeom>
          <a:noFill/>
        </p:spPr>
        <p:txBody>
          <a:bodyPr wrap="square" rtlCol="0">
            <a:spAutoFit/>
          </a:bodyPr>
          <a:lstStyle/>
          <a:p>
            <a:r>
              <a:rPr lang="en-US" dirty="0"/>
              <a:t>Scatterplot between pH and potability</a:t>
            </a:r>
            <a:endParaRPr lang="en-IN" dirty="0"/>
          </a:p>
        </p:txBody>
      </p:sp>
    </p:spTree>
    <p:extLst>
      <p:ext uri="{BB962C8B-B14F-4D97-AF65-F5344CB8AC3E}">
        <p14:creationId xmlns:p14="http://schemas.microsoft.com/office/powerpoint/2010/main" val="54416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38DE14C-EFA3-B27F-C996-3BCF1148D8B0}"/>
              </a:ext>
            </a:extLst>
          </p:cNvPr>
          <p:cNvGraphicFramePr>
            <a:graphicFrameLocks noGrp="1"/>
          </p:cNvGraphicFramePr>
          <p:nvPr>
            <p:extLst>
              <p:ext uri="{D42A27DB-BD31-4B8C-83A1-F6EECF244321}">
                <p14:modId xmlns:p14="http://schemas.microsoft.com/office/powerpoint/2010/main" val="3132086581"/>
              </p:ext>
            </p:extLst>
          </p:nvPr>
        </p:nvGraphicFramePr>
        <p:xfrm>
          <a:off x="1673782" y="1480008"/>
          <a:ext cx="7753022" cy="4846320"/>
        </p:xfrm>
        <a:graphic>
          <a:graphicData uri="http://schemas.openxmlformats.org/drawingml/2006/table">
            <a:tbl>
              <a:tblPr firstRow="1" bandRow="1">
                <a:tableStyleId>{5C22544A-7EE6-4342-B048-85BDC9FD1C3A}</a:tableStyleId>
              </a:tblPr>
              <a:tblGrid>
                <a:gridCol w="3876511">
                  <a:extLst>
                    <a:ext uri="{9D8B030D-6E8A-4147-A177-3AD203B41FA5}">
                      <a16:colId xmlns:a16="http://schemas.microsoft.com/office/drawing/2014/main" val="1626342021"/>
                    </a:ext>
                  </a:extLst>
                </a:gridCol>
                <a:gridCol w="3876511">
                  <a:extLst>
                    <a:ext uri="{9D8B030D-6E8A-4147-A177-3AD203B41FA5}">
                      <a16:colId xmlns:a16="http://schemas.microsoft.com/office/drawing/2014/main" val="3940408841"/>
                    </a:ext>
                  </a:extLst>
                </a:gridCol>
              </a:tblGrid>
              <a:tr h="356712">
                <a:tc>
                  <a:txBody>
                    <a:bodyPr/>
                    <a:lstStyle/>
                    <a:p>
                      <a:r>
                        <a:rPr lang="en-IN" dirty="0"/>
                        <a:t>Algorithm</a:t>
                      </a:r>
                    </a:p>
                  </a:txBody>
                  <a:tcPr/>
                </a:tc>
                <a:tc>
                  <a:txBody>
                    <a:bodyPr/>
                    <a:lstStyle/>
                    <a:p>
                      <a:r>
                        <a:rPr lang="en-IN" dirty="0"/>
                        <a:t>Accuracy</a:t>
                      </a:r>
                    </a:p>
                  </a:txBody>
                  <a:tcPr/>
                </a:tc>
                <a:extLst>
                  <a:ext uri="{0D108BD9-81ED-4DB2-BD59-A6C34878D82A}">
                    <a16:rowId xmlns:a16="http://schemas.microsoft.com/office/drawing/2014/main" val="3117048595"/>
                  </a:ext>
                </a:extLst>
              </a:tr>
              <a:tr h="603531">
                <a:tc>
                  <a:txBody>
                    <a:bodyPr/>
                    <a:lstStyle/>
                    <a:p>
                      <a:r>
                        <a:rPr lang="en-US" dirty="0">
                          <a:solidFill>
                            <a:schemeClr val="tx1"/>
                          </a:solidFill>
                          <a:latin typeface="Times New Roman" panose="02020603050405020304" pitchFamily="18" charset="0"/>
                          <a:cs typeface="Times New Roman" panose="02020603050405020304" pitchFamily="18" charset="0"/>
                        </a:rPr>
                        <a:t>Decision Tree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62.04%</a:t>
                      </a:r>
                    </a:p>
                    <a:p>
                      <a:endParaRPr lang="en-IN" dirty="0"/>
                    </a:p>
                  </a:txBody>
                  <a:tcPr/>
                </a:tc>
                <a:extLst>
                  <a:ext uri="{0D108BD9-81ED-4DB2-BD59-A6C34878D82A}">
                    <a16:rowId xmlns:a16="http://schemas.microsoft.com/office/drawing/2014/main" val="2295381289"/>
                  </a:ext>
                </a:extLst>
              </a:tr>
              <a:tr h="603531">
                <a:tc>
                  <a:txBody>
                    <a:bodyPr/>
                    <a:lstStyle/>
                    <a:p>
                      <a:r>
                        <a:rPr lang="en-US" dirty="0">
                          <a:solidFill>
                            <a:schemeClr val="tx1"/>
                          </a:solidFill>
                          <a:latin typeface="Times New Roman" panose="02020603050405020304" pitchFamily="18" charset="0"/>
                          <a:cs typeface="Times New Roman" panose="02020603050405020304" pitchFamily="18" charset="0"/>
                        </a:rPr>
                        <a:t>Kneighbors Classifier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61.12%</a:t>
                      </a:r>
                    </a:p>
                    <a:p>
                      <a:endParaRPr lang="en-IN" dirty="0"/>
                    </a:p>
                  </a:txBody>
                  <a:tcPr/>
                </a:tc>
                <a:extLst>
                  <a:ext uri="{0D108BD9-81ED-4DB2-BD59-A6C34878D82A}">
                    <a16:rowId xmlns:a16="http://schemas.microsoft.com/office/drawing/2014/main" val="2322000393"/>
                  </a:ext>
                </a:extLst>
              </a:tr>
              <a:tr h="603531">
                <a:tc>
                  <a:txBody>
                    <a:bodyPr/>
                    <a:lstStyle/>
                    <a:p>
                      <a:r>
                        <a:rPr lang="en-US" dirty="0">
                          <a:solidFill>
                            <a:schemeClr val="tx1"/>
                          </a:solidFill>
                          <a:latin typeface="Times New Roman" panose="02020603050405020304" pitchFamily="18" charset="0"/>
                          <a:cs typeface="Times New Roman" panose="02020603050405020304" pitchFamily="18" charset="0"/>
                        </a:rPr>
                        <a:t>Extreme Gradient Boosting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64.94%</a:t>
                      </a:r>
                    </a:p>
                    <a:p>
                      <a:endParaRPr lang="en-IN" dirty="0"/>
                    </a:p>
                  </a:txBody>
                  <a:tcPr/>
                </a:tc>
                <a:extLst>
                  <a:ext uri="{0D108BD9-81ED-4DB2-BD59-A6C34878D82A}">
                    <a16:rowId xmlns:a16="http://schemas.microsoft.com/office/drawing/2014/main" val="365526102"/>
                  </a:ext>
                </a:extLst>
              </a:tr>
              <a:tr h="603531">
                <a:tc>
                  <a:txBody>
                    <a:bodyPr/>
                    <a:lstStyle/>
                    <a:p>
                      <a:r>
                        <a:rPr lang="en-US" dirty="0">
                          <a:solidFill>
                            <a:schemeClr val="tx1"/>
                          </a:solidFill>
                          <a:latin typeface="Times New Roman" panose="02020603050405020304" pitchFamily="18" charset="0"/>
                          <a:cs typeface="Times New Roman" panose="02020603050405020304" pitchFamily="18" charset="0"/>
                        </a:rPr>
                        <a:t>Adaptive Boosting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64.02%</a:t>
                      </a:r>
                    </a:p>
                    <a:p>
                      <a:endParaRPr lang="en-IN" dirty="0"/>
                    </a:p>
                  </a:txBody>
                  <a:tcPr/>
                </a:tc>
                <a:extLst>
                  <a:ext uri="{0D108BD9-81ED-4DB2-BD59-A6C34878D82A}">
                    <a16:rowId xmlns:a16="http://schemas.microsoft.com/office/drawing/2014/main" val="3011674596"/>
                  </a:ext>
                </a:extLst>
              </a:tr>
              <a:tr h="603531">
                <a:tc>
                  <a:txBody>
                    <a:bodyPr/>
                    <a:lstStyle/>
                    <a:p>
                      <a:r>
                        <a:rPr lang="en-US" dirty="0">
                          <a:solidFill>
                            <a:schemeClr val="tx1"/>
                          </a:solidFill>
                          <a:latin typeface="Times New Roman" panose="02020603050405020304" pitchFamily="18" charset="0"/>
                          <a:cs typeface="Times New Roman" panose="02020603050405020304" pitchFamily="18" charset="0"/>
                        </a:rPr>
                        <a:t>Support Vector Machine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62.80%</a:t>
                      </a:r>
                    </a:p>
                    <a:p>
                      <a:endParaRPr lang="en-IN" dirty="0"/>
                    </a:p>
                  </a:txBody>
                  <a:tcPr/>
                </a:tc>
                <a:extLst>
                  <a:ext uri="{0D108BD9-81ED-4DB2-BD59-A6C34878D82A}">
                    <a16:rowId xmlns:a16="http://schemas.microsoft.com/office/drawing/2014/main" val="3334020883"/>
                  </a:ext>
                </a:extLst>
              </a:tr>
              <a:tr h="603531">
                <a:tc>
                  <a:txBody>
                    <a:bodyPr/>
                    <a:lstStyle/>
                    <a:p>
                      <a:r>
                        <a:rPr lang="en-US">
                          <a:solidFill>
                            <a:schemeClr val="tx1"/>
                          </a:solidFill>
                          <a:latin typeface="Times New Roman" panose="02020603050405020304" pitchFamily="18" charset="0"/>
                          <a:cs typeface="Times New Roman" panose="02020603050405020304" pitchFamily="18" charset="0"/>
                        </a:rPr>
                        <a:t>Random Forest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69.66%</a:t>
                      </a:r>
                    </a:p>
                    <a:p>
                      <a:endParaRPr lang="en-IN" dirty="0"/>
                    </a:p>
                  </a:txBody>
                  <a:tcPr/>
                </a:tc>
                <a:extLst>
                  <a:ext uri="{0D108BD9-81ED-4DB2-BD59-A6C34878D82A}">
                    <a16:rowId xmlns:a16="http://schemas.microsoft.com/office/drawing/2014/main" val="305078026"/>
                  </a:ext>
                </a:extLst>
              </a:tr>
              <a:tr h="603531">
                <a:tc>
                  <a:txBody>
                    <a:bodyPr/>
                    <a:lstStyle/>
                    <a:p>
                      <a:r>
                        <a:rPr lang="en-US" dirty="0">
                          <a:solidFill>
                            <a:schemeClr val="tx1"/>
                          </a:solidFill>
                          <a:latin typeface="Times New Roman" panose="02020603050405020304" pitchFamily="18" charset="0"/>
                          <a:cs typeface="Times New Roman" panose="02020603050405020304" pitchFamily="18" charset="0"/>
                        </a:rPr>
                        <a:t>Extra Trees Classifier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69.81%</a:t>
                      </a:r>
                    </a:p>
                    <a:p>
                      <a:endParaRPr lang="en-IN" dirty="0"/>
                    </a:p>
                  </a:txBody>
                  <a:tcPr/>
                </a:tc>
                <a:extLst>
                  <a:ext uri="{0D108BD9-81ED-4DB2-BD59-A6C34878D82A}">
                    <a16:rowId xmlns:a16="http://schemas.microsoft.com/office/drawing/2014/main" val="801920998"/>
                  </a:ext>
                </a:extLst>
              </a:tr>
            </a:tbl>
          </a:graphicData>
        </a:graphic>
      </p:graphicFrame>
      <p:sp>
        <p:nvSpPr>
          <p:cNvPr id="4" name="TextBox 3">
            <a:extLst>
              <a:ext uri="{FF2B5EF4-FFF2-40B4-BE49-F238E27FC236}">
                <a16:creationId xmlns:a16="http://schemas.microsoft.com/office/drawing/2014/main" id="{24D5594A-01F4-81A5-8039-D4C38D897131}"/>
              </a:ext>
            </a:extLst>
          </p:cNvPr>
          <p:cNvSpPr txBox="1"/>
          <p:nvPr/>
        </p:nvSpPr>
        <p:spPr>
          <a:xfrm>
            <a:off x="1673782" y="848412"/>
            <a:ext cx="7234547" cy="369332"/>
          </a:xfrm>
          <a:prstGeom prst="rect">
            <a:avLst/>
          </a:prstGeom>
          <a:noFill/>
        </p:spPr>
        <p:txBody>
          <a:bodyPr wrap="square" rtlCol="0">
            <a:spAutoFit/>
          </a:bodyPr>
          <a:lstStyle/>
          <a:p>
            <a:r>
              <a:rPr lang="en-GB" sz="1800" b="1">
                <a:solidFill>
                  <a:schemeClr val="tx1"/>
                </a:solidFill>
                <a:latin typeface="Times New Roman" panose="02020603050405020304" pitchFamily="18" charset="0"/>
                <a:cs typeface="Times New Roman" panose="02020603050405020304" pitchFamily="18" charset="0"/>
              </a:rPr>
              <a:t>MACHINE LEARNNING ALGORITHMS:</a:t>
            </a:r>
            <a:endParaRPr lang="en-IN" dirty="0"/>
          </a:p>
        </p:txBody>
      </p:sp>
    </p:spTree>
    <p:extLst>
      <p:ext uri="{BB962C8B-B14F-4D97-AF65-F5344CB8AC3E}">
        <p14:creationId xmlns:p14="http://schemas.microsoft.com/office/powerpoint/2010/main" val="673936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FF2A43-1A0A-A3B9-2970-D85AE606F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53" y="933253"/>
            <a:ext cx="8974318" cy="4637987"/>
          </a:xfrm>
          <a:prstGeom prst="rect">
            <a:avLst/>
          </a:prstGeom>
        </p:spPr>
      </p:pic>
      <p:sp>
        <p:nvSpPr>
          <p:cNvPr id="4" name="TextBox 3">
            <a:extLst>
              <a:ext uri="{FF2B5EF4-FFF2-40B4-BE49-F238E27FC236}">
                <a16:creationId xmlns:a16="http://schemas.microsoft.com/office/drawing/2014/main" id="{D97D46E0-5C08-0684-5EE6-9627E1A05248}"/>
              </a:ext>
            </a:extLst>
          </p:cNvPr>
          <p:cNvSpPr txBox="1"/>
          <p:nvPr/>
        </p:nvSpPr>
        <p:spPr>
          <a:xfrm>
            <a:off x="405353" y="367645"/>
            <a:ext cx="3346515" cy="461665"/>
          </a:xfrm>
          <a:prstGeom prst="rect">
            <a:avLst/>
          </a:prstGeom>
          <a:noFill/>
        </p:spPr>
        <p:txBody>
          <a:bodyPr wrap="square" rtlCol="0">
            <a:spAutoFit/>
          </a:bodyPr>
          <a:lstStyle/>
          <a:p>
            <a:r>
              <a:rPr lang="en-US" sz="2400" b="1" dirty="0">
                <a:solidFill>
                  <a:schemeClr val="accent1"/>
                </a:solidFill>
                <a:latin typeface="Times New Roman" panose="02020603050405020304" pitchFamily="18" charset="0"/>
                <a:cs typeface="Times New Roman" panose="02020603050405020304" pitchFamily="18" charset="0"/>
              </a:rPr>
              <a:t>OUTPUT SCREENS</a:t>
            </a:r>
            <a:endParaRPr lang="en-IN" sz="24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433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B01841-AA84-34F2-B669-A4EEAF28963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0962" y="779525"/>
            <a:ext cx="8069344" cy="4358083"/>
          </a:xfrm>
          <a:prstGeom prst="rect">
            <a:avLst/>
          </a:prstGeom>
          <a:noFill/>
          <a:ln>
            <a:noFill/>
          </a:ln>
        </p:spPr>
      </p:pic>
      <p:sp>
        <p:nvSpPr>
          <p:cNvPr id="3" name="TextBox 2">
            <a:extLst>
              <a:ext uri="{FF2B5EF4-FFF2-40B4-BE49-F238E27FC236}">
                <a16:creationId xmlns:a16="http://schemas.microsoft.com/office/drawing/2014/main" id="{1A95CAE1-439F-9218-BE6D-88623644DA98}"/>
              </a:ext>
            </a:extLst>
          </p:cNvPr>
          <p:cNvSpPr txBox="1"/>
          <p:nvPr/>
        </p:nvSpPr>
        <p:spPr>
          <a:xfrm>
            <a:off x="4006393" y="5458119"/>
            <a:ext cx="2894028" cy="369332"/>
          </a:xfrm>
          <a:prstGeom prst="rect">
            <a:avLst/>
          </a:prstGeom>
          <a:noFill/>
        </p:spPr>
        <p:txBody>
          <a:bodyPr wrap="square" rtlCol="0">
            <a:spAutoFit/>
          </a:bodyPr>
          <a:lstStyle/>
          <a:p>
            <a:r>
              <a:rPr lang="en-US" dirty="0"/>
              <a:t>Water is Safe</a:t>
            </a:r>
            <a:endParaRPr lang="en-IN" dirty="0"/>
          </a:p>
        </p:txBody>
      </p:sp>
    </p:spTree>
    <p:extLst>
      <p:ext uri="{BB962C8B-B14F-4D97-AF65-F5344CB8AC3E}">
        <p14:creationId xmlns:p14="http://schemas.microsoft.com/office/powerpoint/2010/main" val="2003930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640AB4-3777-53BB-54F6-A4C416DD5F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0644" y="838986"/>
            <a:ext cx="8239026" cy="4703975"/>
          </a:xfrm>
          <a:prstGeom prst="rect">
            <a:avLst/>
          </a:prstGeom>
          <a:noFill/>
          <a:ln>
            <a:noFill/>
          </a:ln>
        </p:spPr>
      </p:pic>
      <p:sp>
        <p:nvSpPr>
          <p:cNvPr id="3" name="TextBox 2">
            <a:extLst>
              <a:ext uri="{FF2B5EF4-FFF2-40B4-BE49-F238E27FC236}">
                <a16:creationId xmlns:a16="http://schemas.microsoft.com/office/drawing/2014/main" id="{00849A37-849C-CBEC-1BC7-D5FB474E5EAD}"/>
              </a:ext>
            </a:extLst>
          </p:cNvPr>
          <p:cNvSpPr txBox="1"/>
          <p:nvPr/>
        </p:nvSpPr>
        <p:spPr>
          <a:xfrm>
            <a:off x="4072379" y="5834348"/>
            <a:ext cx="3186260" cy="369332"/>
          </a:xfrm>
          <a:prstGeom prst="rect">
            <a:avLst/>
          </a:prstGeom>
          <a:noFill/>
        </p:spPr>
        <p:txBody>
          <a:bodyPr wrap="square" rtlCol="0">
            <a:spAutoFit/>
          </a:bodyPr>
          <a:lstStyle/>
          <a:p>
            <a:r>
              <a:rPr lang="en-US" dirty="0"/>
              <a:t>Water is unsafe</a:t>
            </a:r>
            <a:endParaRPr lang="en-IN" dirty="0"/>
          </a:p>
        </p:txBody>
      </p:sp>
    </p:spTree>
    <p:extLst>
      <p:ext uri="{BB962C8B-B14F-4D97-AF65-F5344CB8AC3E}">
        <p14:creationId xmlns:p14="http://schemas.microsoft.com/office/powerpoint/2010/main" val="3905725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91D8-EFAF-9F8B-40EA-9B1FEE02143E}"/>
              </a:ext>
            </a:extLst>
          </p:cNvPr>
          <p:cNvSpPr>
            <a:spLocks noGrp="1"/>
          </p:cNvSpPr>
          <p:nvPr>
            <p:ph type="title"/>
          </p:nvPr>
        </p:nvSpPr>
        <p:spPr>
          <a:xfrm>
            <a:off x="677334" y="609599"/>
            <a:ext cx="8596668" cy="4509155"/>
          </a:xfrm>
        </p:spPr>
        <p:txBody>
          <a:bodyPr>
            <a:normAutofit/>
          </a:bodyPr>
          <a:lstStyle/>
          <a:p>
            <a:pPr>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CONCLUSION</a:t>
            </a:r>
            <a:br>
              <a:rPr lang="en-US" sz="1800" b="1" dirty="0">
                <a:solidFill>
                  <a:schemeClr val="tx1"/>
                </a:solidFill>
                <a:latin typeface="Times New Roman" panose="02020603050405020304" pitchFamily="18" charset="0"/>
                <a:cs typeface="Times New Roman" panose="02020603050405020304" pitchFamily="18" charset="0"/>
              </a:rPr>
            </a:br>
            <a:br>
              <a:rPr lang="en-US" sz="1800" b="1"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Water is one of the most essential resources for survival and its quality is determined through water quality index. This research explored an alternative method of machine learning to predict water quality using minimal and easily available water quality parameters. A set of representative supervised machine learning algorithms were employed to estimate water quality index and also predicted and classified more efficiently. </a:t>
            </a:r>
            <a:r>
              <a:rPr lang="en-US" sz="1050" dirty="0"/>
              <a:t> </a:t>
            </a:r>
            <a:r>
              <a:rPr lang="en-US" sz="1800" dirty="0">
                <a:solidFill>
                  <a:schemeClr val="tx1"/>
                </a:solidFill>
                <a:latin typeface="Times New Roman" panose="02020603050405020304" pitchFamily="18" charset="0"/>
                <a:cs typeface="Times New Roman" panose="02020603050405020304" pitchFamily="18" charset="0"/>
              </a:rPr>
              <a:t>It would identify poor quality water before it is released for consumption. Different types of algorithms were used to predict the quality of water.</a:t>
            </a: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99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EA694E-0771-457F-AF51-E4C6B7028B5C}"/>
              </a:ext>
            </a:extLst>
          </p:cNvPr>
          <p:cNvSpPr txBox="1"/>
          <p:nvPr/>
        </p:nvSpPr>
        <p:spPr>
          <a:xfrm>
            <a:off x="-1055802" y="1018526"/>
            <a:ext cx="5148896" cy="523220"/>
          </a:xfrm>
          <a:prstGeom prst="rect">
            <a:avLst/>
          </a:prstGeom>
          <a:noFill/>
        </p:spPr>
        <p:txBody>
          <a:bodyPr wrap="square" rtlCol="0">
            <a:spAutoFit/>
          </a:bodyPr>
          <a:lstStyle/>
          <a:p>
            <a:pPr algn="ctr"/>
            <a:r>
              <a:rPr lang="en-US" sz="2800" b="1" dirty="0">
                <a:solidFill>
                  <a:schemeClr val="accent2"/>
                </a:solidFill>
                <a:latin typeface="Times New Roman" panose="02020603050405020304" pitchFamily="18" charset="0"/>
                <a:ea typeface="Cambria Math" panose="02040503050406030204" pitchFamily="18" charset="0"/>
                <a:cs typeface="Times New Roman" panose="02020603050405020304" pitchFamily="18" charset="0"/>
              </a:rPr>
              <a:t>      </a:t>
            </a:r>
            <a:r>
              <a:rPr lang="en-US" sz="2400" b="1" dirty="0">
                <a:solidFill>
                  <a:schemeClr val="accent1"/>
                </a:solidFill>
                <a:latin typeface="Times New Roman" panose="02020603050405020304" pitchFamily="18" charset="0"/>
                <a:ea typeface="Cambria Math" panose="02040503050406030204" pitchFamily="18" charset="0"/>
                <a:cs typeface="Times New Roman" panose="02020603050405020304" pitchFamily="18" charset="0"/>
              </a:rPr>
              <a:t>CONTENTS</a:t>
            </a:r>
            <a:endParaRPr lang="en-IN" sz="2400" b="1" dirty="0">
              <a:solidFill>
                <a:schemeClr val="accent1"/>
              </a:solidFill>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AF8C99-CE84-42CB-B2DC-11B5B6A94EC9}"/>
              </a:ext>
            </a:extLst>
          </p:cNvPr>
          <p:cNvSpPr txBox="1"/>
          <p:nvPr/>
        </p:nvSpPr>
        <p:spPr>
          <a:xfrm>
            <a:off x="597869" y="1709349"/>
            <a:ext cx="8403220" cy="2531719"/>
          </a:xfrm>
          <a:prstGeom prst="rect">
            <a:avLst/>
          </a:prstGeom>
          <a:noFill/>
        </p:spPr>
        <p:txBody>
          <a:bodyPr wrap="square" rtlCol="0">
            <a:spAutoFit/>
          </a:bodyPr>
          <a:lstStyle/>
          <a:p>
            <a:pPr marL="342900" indent="-342900">
              <a:buFont typeface="Wingdings" panose="05000000000000000000" pitchFamily="2" charset="2"/>
              <a:buChar char="Ø"/>
            </a:pPr>
            <a:endParaRPr lang="en-GB" sz="2000" b="1" dirty="0">
              <a:latin typeface="Cambria" panose="02040503050406030204" pitchFamily="18" charset="0"/>
              <a:ea typeface="Cambria" panose="02040503050406030204" pitchFamily="18" charset="0"/>
            </a:endParaRPr>
          </a:p>
          <a:p>
            <a:pPr marL="285750" indent="-285750">
              <a:lnSpc>
                <a:spcPct val="200000"/>
              </a:lnSpc>
              <a:buFont typeface="Wingdings" panose="05000000000000000000" pitchFamily="2" charset="2"/>
              <a:buChar char="Ø"/>
            </a:pPr>
            <a:r>
              <a:rPr lang="en-IN" b="1" dirty="0">
                <a:latin typeface="Times New Roman" panose="02020603050405020304" pitchFamily="18" charset="0"/>
                <a:ea typeface="Cambria" panose="02040503050406030204" pitchFamily="18" charset="0"/>
                <a:cs typeface="Times New Roman" panose="02020603050405020304" pitchFamily="18" charset="0"/>
              </a:rPr>
              <a:t>ABSTRACT </a:t>
            </a:r>
          </a:p>
          <a:p>
            <a:pPr marL="285750" indent="-285750">
              <a:lnSpc>
                <a:spcPct val="200000"/>
              </a:lnSpc>
              <a:buFont typeface="Wingdings" panose="05000000000000000000" pitchFamily="2" charset="2"/>
              <a:buChar char="Ø"/>
            </a:pPr>
            <a:r>
              <a:rPr lang="en-IN" b="1" dirty="0">
                <a:latin typeface="Times New Roman" panose="02020603050405020304" pitchFamily="18" charset="0"/>
                <a:ea typeface="Cambria" panose="02040503050406030204" pitchFamily="18" charset="0"/>
                <a:cs typeface="Times New Roman" panose="02020603050405020304" pitchFamily="18" charset="0"/>
              </a:rPr>
              <a:t>LITERATURE SURVEY</a:t>
            </a:r>
          </a:p>
          <a:p>
            <a:pPr marL="285750" indent="-285750">
              <a:lnSpc>
                <a:spcPct val="200000"/>
              </a:lnSpc>
              <a:buFont typeface="Wingdings" panose="05000000000000000000" pitchFamily="2" charset="2"/>
              <a:buChar char="Ø"/>
            </a:pPr>
            <a:r>
              <a:rPr lang="en-IN" b="1" dirty="0">
                <a:latin typeface="Times New Roman" panose="02020603050405020304" pitchFamily="18" charset="0"/>
                <a:ea typeface="Cambria" panose="02040503050406030204" pitchFamily="18" charset="0"/>
                <a:cs typeface="Times New Roman" panose="02020603050405020304" pitchFamily="18" charset="0"/>
              </a:rPr>
              <a:t>REQUIREMENTS</a:t>
            </a:r>
          </a:p>
          <a:p>
            <a:pPr marL="285750" indent="-285750">
              <a:lnSpc>
                <a:spcPct val="200000"/>
              </a:lnSpc>
              <a:buFont typeface="Wingdings" panose="05000000000000000000" pitchFamily="2" charset="2"/>
              <a:buChar char="Ø"/>
            </a:pPr>
            <a:r>
              <a:rPr lang="en-IN" b="1" dirty="0">
                <a:latin typeface="Times New Roman" panose="02020603050405020304" pitchFamily="18" charset="0"/>
                <a:ea typeface="Cambria" panose="02040503050406030204" pitchFamily="18" charset="0"/>
                <a:cs typeface="Times New Roman" panose="02020603050405020304" pitchFamily="18" charset="0"/>
              </a:rPr>
              <a:t>CONCLUSION</a:t>
            </a:r>
          </a:p>
        </p:txBody>
      </p:sp>
    </p:spTree>
    <p:extLst>
      <p:ext uri="{BB962C8B-B14F-4D97-AF65-F5344CB8AC3E}">
        <p14:creationId xmlns:p14="http://schemas.microsoft.com/office/powerpoint/2010/main" val="2961246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6AACA2-1816-F6CE-52BE-C9C35DA19B79}"/>
              </a:ext>
            </a:extLst>
          </p:cNvPr>
          <p:cNvSpPr txBox="1"/>
          <p:nvPr/>
        </p:nvSpPr>
        <p:spPr>
          <a:xfrm>
            <a:off x="3337089" y="2967335"/>
            <a:ext cx="6429080"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8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A3FF-E98C-2575-CE94-C5D0375D4399}"/>
              </a:ext>
            </a:extLst>
          </p:cNvPr>
          <p:cNvSpPr>
            <a:spLocks noGrp="1"/>
          </p:cNvSpPr>
          <p:nvPr>
            <p:ph type="title"/>
          </p:nvPr>
        </p:nvSpPr>
        <p:spPr>
          <a:xfrm>
            <a:off x="752749" y="920684"/>
            <a:ext cx="8596668" cy="502763"/>
          </a:xfrm>
        </p:spPr>
        <p:txBody>
          <a:bodyPr>
            <a:norm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ABSTRACT</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4AA8BC6-C918-B271-C3C0-31FCA70E076B}"/>
              </a:ext>
            </a:extLst>
          </p:cNvPr>
          <p:cNvSpPr>
            <a:spLocks noGrp="1"/>
          </p:cNvSpPr>
          <p:nvPr>
            <p:ph idx="1"/>
          </p:nvPr>
        </p:nvSpPr>
        <p:spPr>
          <a:xfrm>
            <a:off x="752749" y="2271862"/>
            <a:ext cx="8596668" cy="4193708"/>
          </a:xfrm>
        </p:spPr>
        <p:txBody>
          <a:bodyPr/>
          <a:lstStyle/>
          <a:p>
            <a:pPr>
              <a:buSzPct val="15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Predicting portable water quality is more effective for water management and water pollution prevention.</a:t>
            </a:r>
          </a:p>
          <a:p>
            <a:pPr>
              <a:buSzPct val="15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Predicting the quality of drinkable water may reduce the incidence of water-related diseases.</a:t>
            </a:r>
          </a:p>
          <a:p>
            <a:pPr>
              <a:buSzPct val="15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Several parameters were used to predict the quality of the water.</a:t>
            </a:r>
          </a:p>
          <a:p>
            <a:pPr>
              <a:buSzPct val="15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Different machine learning algorithms were used to determine water quality </a:t>
            </a:r>
          </a:p>
          <a:p>
            <a:pPr marL="0" indent="0">
              <a:buSzPct val="150000"/>
              <a:buNone/>
            </a:pPr>
            <a:r>
              <a:rPr lang="en-US" sz="2000" dirty="0">
                <a:solidFill>
                  <a:schemeClr val="tx1"/>
                </a:solidFill>
                <a:latin typeface="Times New Roman" panose="02020603050405020304" pitchFamily="18" charset="0"/>
                <a:cs typeface="Times New Roman" panose="02020603050405020304" pitchFamily="18" charset="0"/>
              </a:rPr>
              <a:t>     for drinking.</a:t>
            </a:r>
          </a:p>
          <a:p>
            <a:pPr>
              <a:buSzPct val="15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It helps to humans for identifying quickly whether the water is drinkable or not.</a:t>
            </a:r>
          </a:p>
          <a:p>
            <a:pPr>
              <a:buSzPct val="150000"/>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SzPct val="150000"/>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SzPct val="150000"/>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SzPct val="150000"/>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24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49CA95-7EBB-490C-8FE2-6EB0D78AD861}"/>
              </a:ext>
            </a:extLst>
          </p:cNvPr>
          <p:cNvSpPr txBox="1"/>
          <p:nvPr/>
        </p:nvSpPr>
        <p:spPr>
          <a:xfrm>
            <a:off x="546755" y="2545236"/>
            <a:ext cx="9002599" cy="2120068"/>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This research explores the methodologies that have been employed to help solve problems related to water quality.</a:t>
            </a:r>
            <a:r>
              <a:rPr lang="en-US" dirty="0"/>
              <a:t> </a:t>
            </a:r>
            <a:r>
              <a:rPr lang="en-GB" dirty="0">
                <a:latin typeface="Times New Roman" panose="02020603050405020304" pitchFamily="18" charset="0"/>
                <a:cs typeface="Times New Roman" panose="02020603050405020304" pitchFamily="18" charset="0"/>
              </a:rPr>
              <a:t>The main objective of the project is to predict reasonable accuracy using required number of parameters to validate the possibility of its use in real time water quality detection systems.</a:t>
            </a:r>
            <a:r>
              <a:rPr lang="en-US" dirty="0"/>
              <a:t> T</a:t>
            </a:r>
            <a:r>
              <a:rPr lang="en-US" dirty="0">
                <a:latin typeface="Times New Roman" panose="02020603050405020304" pitchFamily="18" charset="0"/>
                <a:cs typeface="Times New Roman" panose="02020603050405020304" pitchFamily="18" charset="0"/>
              </a:rPr>
              <a:t>his research explores a series of supervised machine learning algorithms to estimate the water quality index. </a:t>
            </a:r>
            <a:endParaRPr lang="en-GB"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5FB27A6-A979-4256-B9FC-84E64717D5DB}"/>
              </a:ext>
            </a:extLst>
          </p:cNvPr>
          <p:cNvSpPr txBox="1"/>
          <p:nvPr/>
        </p:nvSpPr>
        <p:spPr>
          <a:xfrm>
            <a:off x="-114083" y="1039571"/>
            <a:ext cx="4785064" cy="461665"/>
          </a:xfrm>
          <a:prstGeom prst="rect">
            <a:avLst/>
          </a:prstGeom>
          <a:noFill/>
        </p:spPr>
        <p:txBody>
          <a:bodyPr wrap="square" rtlCol="0">
            <a:spAutoFit/>
          </a:bodyPr>
          <a:lstStyle/>
          <a:p>
            <a:pPr algn="ctr"/>
            <a:r>
              <a:rPr lang="en-GB" sz="2400" b="1" dirty="0">
                <a:solidFill>
                  <a:schemeClr val="accent2"/>
                </a:solidFill>
                <a:latin typeface="Times New Roman" panose="02020603050405020304" pitchFamily="18" charset="0"/>
                <a:cs typeface="Times New Roman" panose="02020603050405020304" pitchFamily="18" charset="0"/>
              </a:rPr>
              <a:t>LITERATURE SURVEY</a:t>
            </a:r>
            <a:endParaRPr lang="en-IN" sz="24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65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3071D7-0E8D-29A1-0676-FEB54D3E24FC}"/>
              </a:ext>
            </a:extLst>
          </p:cNvPr>
          <p:cNvSpPr txBox="1"/>
          <p:nvPr/>
        </p:nvSpPr>
        <p:spPr>
          <a:xfrm>
            <a:off x="810803" y="605709"/>
            <a:ext cx="8276253" cy="461665"/>
          </a:xfrm>
          <a:prstGeom prst="rect">
            <a:avLst/>
          </a:prstGeom>
          <a:noFill/>
        </p:spPr>
        <p:txBody>
          <a:bodyPr wrap="square" rtlCol="0">
            <a:spAutoFit/>
          </a:bodyPr>
          <a:lstStyle/>
          <a:p>
            <a:r>
              <a:rPr lang="en-GB" sz="2400" b="1" dirty="0">
                <a:solidFill>
                  <a:schemeClr val="accent2"/>
                </a:solidFill>
                <a:latin typeface="Times New Roman" panose="02020603050405020304" pitchFamily="18" charset="0"/>
                <a:cs typeface="Times New Roman" panose="02020603050405020304" pitchFamily="18" charset="0"/>
              </a:rPr>
              <a:t>REQUIREMENTS</a:t>
            </a:r>
            <a:r>
              <a:rPr lang="en-GB"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7DAD957-4267-DE88-A861-F15D57E48546}"/>
              </a:ext>
            </a:extLst>
          </p:cNvPr>
          <p:cNvSpPr txBox="1"/>
          <p:nvPr/>
        </p:nvSpPr>
        <p:spPr>
          <a:xfrm>
            <a:off x="810803" y="946736"/>
            <a:ext cx="9582539" cy="5305555"/>
          </a:xfrm>
          <a:prstGeom prst="rect">
            <a:avLst/>
          </a:prstGeom>
          <a:noFill/>
        </p:spPr>
        <p:txBody>
          <a:bodyPr wrap="square" rtlCol="0">
            <a:spAutoFit/>
          </a:bodyPr>
          <a:lstStyle/>
          <a:p>
            <a:endParaRPr lang="en-GB" b="1" u="sng" dirty="0">
              <a:latin typeface="Times New Roman" panose="02020603050405020304" pitchFamily="18" charset="0"/>
              <a:cs typeface="Times New Roman" panose="02020603050405020304" pitchFamily="18" charset="0"/>
            </a:endParaRPr>
          </a:p>
          <a:p>
            <a:r>
              <a:rPr lang="en-GB" b="1" u="sng" dirty="0">
                <a:latin typeface="Times New Roman" panose="02020603050405020304" pitchFamily="18" charset="0"/>
                <a:cs typeface="Times New Roman" panose="02020603050405020304" pitchFamily="18" charset="0"/>
              </a:rPr>
              <a:t>Software Requirements:</a:t>
            </a:r>
          </a:p>
          <a:p>
            <a:endParaRPr lang="en-GB" u="sng" dirty="0"/>
          </a:p>
          <a:p>
            <a:pPr marL="285750" indent="-285750">
              <a:lnSpc>
                <a:spcPct val="150000"/>
              </a:lnSpc>
              <a:buFont typeface="Wingdings" panose="05000000000000000000" pitchFamily="2" charset="2"/>
              <a:buChar char="Ø"/>
            </a:pPr>
            <a:r>
              <a:rPr lang="en-IN" dirty="0"/>
              <a:t>Browser                 : Any latest browser like Chrome</a:t>
            </a:r>
          </a:p>
          <a:p>
            <a:pPr marL="285750" indent="-285750">
              <a:lnSpc>
                <a:spcPct val="150000"/>
              </a:lnSpc>
              <a:buFont typeface="Wingdings" panose="05000000000000000000" pitchFamily="2" charset="2"/>
              <a:buChar char="Ø"/>
            </a:pPr>
            <a:r>
              <a:rPr lang="en-IN" dirty="0"/>
              <a:t>Operating System  : Windows 10 </a:t>
            </a:r>
          </a:p>
          <a:p>
            <a:pPr marL="285750" indent="-285750">
              <a:lnSpc>
                <a:spcPct val="150000"/>
              </a:lnSpc>
              <a:buFont typeface="Wingdings" panose="05000000000000000000" pitchFamily="2" charset="2"/>
              <a:buChar char="Ø"/>
            </a:pPr>
            <a:r>
              <a:rPr lang="en-IN" dirty="0"/>
              <a:t>Language              : Python </a:t>
            </a:r>
          </a:p>
          <a:p>
            <a:pPr marL="285750" indent="-285750">
              <a:lnSpc>
                <a:spcPct val="150000"/>
              </a:lnSpc>
              <a:buFont typeface="Wingdings" panose="05000000000000000000" pitchFamily="2" charset="2"/>
              <a:buChar char="Ø"/>
            </a:pPr>
            <a:r>
              <a:rPr lang="en-IN" dirty="0"/>
              <a:t>Platform               : Jupyter</a:t>
            </a:r>
          </a:p>
          <a:p>
            <a:pPr>
              <a:lnSpc>
                <a:spcPct val="150000"/>
              </a:lnSpc>
            </a:pPr>
            <a:endParaRPr lang="en-IN" dirty="0"/>
          </a:p>
          <a:p>
            <a:pPr>
              <a:lnSpc>
                <a:spcPct val="150000"/>
              </a:lnSpc>
            </a:pPr>
            <a:r>
              <a:rPr lang="en-GB" b="1" u="sng" dirty="0">
                <a:latin typeface="Times New Roman" panose="02020603050405020304" pitchFamily="18" charset="0"/>
                <a:cs typeface="Times New Roman" panose="02020603050405020304" pitchFamily="18" charset="0"/>
              </a:rPr>
              <a:t>Hardware Requirements:</a:t>
            </a:r>
          </a:p>
          <a:p>
            <a:endParaRPr lang="en-GB" b="1" u="sng" dirty="0"/>
          </a:p>
          <a:p>
            <a:pPr marL="285750" indent="-285750">
              <a:lnSpc>
                <a:spcPct val="150000"/>
              </a:lnSpc>
              <a:buFont typeface="Wingdings" panose="05000000000000000000" pitchFamily="2" charset="2"/>
              <a:buChar char="Ø"/>
            </a:pPr>
            <a:r>
              <a:rPr lang="en-IN" dirty="0"/>
              <a:t>Intel CORE   : i5 or i7 </a:t>
            </a:r>
            <a:endParaRPr lang="en-GB" u="sng" dirty="0"/>
          </a:p>
          <a:p>
            <a:pPr marL="285750" indent="-285750">
              <a:lnSpc>
                <a:spcPct val="150000"/>
              </a:lnSpc>
              <a:buFont typeface="Wingdings" panose="05000000000000000000" pitchFamily="2" charset="2"/>
              <a:buChar char="Ø"/>
            </a:pPr>
            <a:r>
              <a:rPr lang="en-IN" dirty="0"/>
              <a:t>RAM             : 8GB </a:t>
            </a:r>
          </a:p>
          <a:p>
            <a:pPr marL="285750" indent="-285750">
              <a:lnSpc>
                <a:spcPct val="150000"/>
              </a:lnSpc>
              <a:buFont typeface="Wingdings" panose="05000000000000000000" pitchFamily="2" charset="2"/>
              <a:buChar char="Ø"/>
            </a:pPr>
            <a:r>
              <a:rPr lang="en-IN" dirty="0"/>
              <a:t>System type : 64-bit operating system</a:t>
            </a:r>
            <a:endParaRPr lang="en-GB"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81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486B-1BC9-A0F2-BCD1-36E127740115}"/>
              </a:ext>
            </a:extLst>
          </p:cNvPr>
          <p:cNvSpPr>
            <a:spLocks noGrp="1"/>
          </p:cNvSpPr>
          <p:nvPr>
            <p:ph type="title"/>
          </p:nvPr>
        </p:nvSpPr>
        <p:spPr/>
        <p:txBody>
          <a:bodyPr>
            <a:normAutofit/>
          </a:bodyPr>
          <a:lstStyle/>
          <a:p>
            <a:r>
              <a:rPr lang="en-US" sz="2400" b="1" dirty="0">
                <a:solidFill>
                  <a:schemeClr val="accent2"/>
                </a:solidFill>
                <a:latin typeface="Times New Roman" panose="02020603050405020304" pitchFamily="18" charset="0"/>
                <a:cs typeface="Times New Roman" panose="02020603050405020304" pitchFamily="18" charset="0"/>
              </a:rPr>
              <a:t>PROPOSED SYSTEM</a:t>
            </a:r>
            <a:endParaRPr lang="en-IN" sz="24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1BC5B1-F120-A0D5-57BD-8963FFDE4F60}"/>
              </a:ext>
            </a:extLst>
          </p:cNvPr>
          <p:cNvSpPr>
            <a:spLocks noGrp="1"/>
          </p:cNvSpPr>
          <p:nvPr>
            <p:ph idx="1"/>
          </p:nvPr>
        </p:nvSpPr>
        <p:spPr>
          <a:xfrm>
            <a:off x="677334" y="2160589"/>
            <a:ext cx="8596667" cy="3880773"/>
          </a:xfrm>
        </p:spPr>
        <p:txBody>
          <a:bodyPr/>
          <a:lstStyle/>
          <a:p>
            <a:pPr>
              <a:buSzPct val="1500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Based on the problems of predicting quality of water for drinking</a:t>
            </a:r>
          </a:p>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task was to find out which factor would give a good indication of the quality of the water. </a:t>
            </a:r>
          </a:p>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Hardness, sulfate, solid, trihalomethanes, pH, turbidity, solids, organic carbon, and conductivity</a:t>
            </a:r>
            <a:r>
              <a:rPr lang="en-US" dirty="0">
                <a:solidFill>
                  <a:schemeClr val="tx1"/>
                </a:solidFill>
                <a:latin typeface="Times New Roman" panose="02020603050405020304" pitchFamily="18" charset="0"/>
                <a:cs typeface="Times New Roman" panose="02020603050405020304" pitchFamily="18" charset="0"/>
              </a:rPr>
              <a:t> were chosen as parameters.</a:t>
            </a:r>
          </a:p>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collective behavior of the parameters to produce a legitimate output, which will determine if the water is potable or not.</a:t>
            </a:r>
          </a:p>
          <a:p>
            <a:pPr>
              <a:buSzPct val="1500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proposed method of the project is explained in different steps.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33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a:extLst>
              <a:ext uri="{FF2B5EF4-FFF2-40B4-BE49-F238E27FC236}">
                <a16:creationId xmlns:a16="http://schemas.microsoft.com/office/drawing/2014/main" id="{85E3621B-8CF4-ACD4-36E1-0A4EBFD6A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376" y="308456"/>
            <a:ext cx="8314440" cy="6016930"/>
          </a:xfrm>
          <a:prstGeom prst="rect">
            <a:avLst/>
          </a:prstGeom>
        </p:spPr>
      </p:pic>
      <p:sp>
        <p:nvSpPr>
          <p:cNvPr id="4" name="TextBox 3">
            <a:extLst>
              <a:ext uri="{FF2B5EF4-FFF2-40B4-BE49-F238E27FC236}">
                <a16:creationId xmlns:a16="http://schemas.microsoft.com/office/drawing/2014/main" id="{C4A77045-2C6F-C3D8-584E-66E1F5DDD077}"/>
              </a:ext>
            </a:extLst>
          </p:cNvPr>
          <p:cNvSpPr txBox="1"/>
          <p:nvPr/>
        </p:nvSpPr>
        <p:spPr>
          <a:xfrm>
            <a:off x="1508288" y="6111727"/>
            <a:ext cx="575977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System Architecture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95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943F9E-42CB-C2EE-29D7-5FCE3BD1C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78" y="231721"/>
            <a:ext cx="8666530" cy="5641178"/>
          </a:xfrm>
          <a:prstGeom prst="rect">
            <a:avLst/>
          </a:prstGeom>
        </p:spPr>
      </p:pic>
      <p:sp>
        <p:nvSpPr>
          <p:cNvPr id="7" name="TextBox 6">
            <a:extLst>
              <a:ext uri="{FF2B5EF4-FFF2-40B4-BE49-F238E27FC236}">
                <a16:creationId xmlns:a16="http://schemas.microsoft.com/office/drawing/2014/main" id="{2BA01C8A-8D00-7BD1-8702-56F400BD7860}"/>
              </a:ext>
            </a:extLst>
          </p:cNvPr>
          <p:cNvSpPr txBox="1"/>
          <p:nvPr/>
        </p:nvSpPr>
        <p:spPr>
          <a:xfrm>
            <a:off x="3883842" y="5976594"/>
            <a:ext cx="2790333" cy="369332"/>
          </a:xfrm>
          <a:prstGeom prst="rect">
            <a:avLst/>
          </a:prstGeom>
          <a:noFill/>
        </p:spPr>
        <p:txBody>
          <a:bodyPr wrap="square" rtlCol="0">
            <a:spAutoFit/>
          </a:bodyPr>
          <a:lstStyle/>
          <a:p>
            <a:r>
              <a:rPr lang="en-US" dirty="0"/>
              <a:t>Dataset</a:t>
            </a:r>
            <a:endParaRPr lang="en-IN" dirty="0"/>
          </a:p>
        </p:txBody>
      </p:sp>
    </p:spTree>
    <p:extLst>
      <p:ext uri="{BB962C8B-B14F-4D97-AF65-F5344CB8AC3E}">
        <p14:creationId xmlns:p14="http://schemas.microsoft.com/office/powerpoint/2010/main" val="429327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41BDB6-6742-6AAD-F8F3-673CE728C80D}"/>
              </a:ext>
            </a:extLst>
          </p:cNvPr>
          <p:cNvSpPr txBox="1"/>
          <p:nvPr/>
        </p:nvSpPr>
        <p:spPr>
          <a:xfrm>
            <a:off x="2573519" y="5910606"/>
            <a:ext cx="4779388" cy="369332"/>
          </a:xfrm>
          <a:prstGeom prst="rect">
            <a:avLst/>
          </a:prstGeom>
          <a:noFill/>
        </p:spPr>
        <p:txBody>
          <a:bodyPr wrap="square" rtlCol="0">
            <a:spAutoFit/>
          </a:bodyPr>
          <a:lstStyle/>
          <a:p>
            <a:r>
              <a:rPr lang="en-US" dirty="0"/>
              <a:t>Importing and reading the dataset</a:t>
            </a:r>
            <a:endParaRPr lang="en-IN" dirty="0"/>
          </a:p>
        </p:txBody>
      </p:sp>
      <p:pic>
        <p:nvPicPr>
          <p:cNvPr id="5" name="Picture 4">
            <a:extLst>
              <a:ext uri="{FF2B5EF4-FFF2-40B4-BE49-F238E27FC236}">
                <a16:creationId xmlns:a16="http://schemas.microsoft.com/office/drawing/2014/main" id="{BC8500B5-2840-F95B-A796-9170484B5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42" y="587489"/>
            <a:ext cx="8855946" cy="5078020"/>
          </a:xfrm>
          <a:prstGeom prst="rect">
            <a:avLst/>
          </a:prstGeom>
        </p:spPr>
      </p:pic>
    </p:spTree>
    <p:extLst>
      <p:ext uri="{BB962C8B-B14F-4D97-AF65-F5344CB8AC3E}">
        <p14:creationId xmlns:p14="http://schemas.microsoft.com/office/powerpoint/2010/main" val="821515147"/>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1798</TotalTime>
  <Words>481</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Cambria</vt:lpstr>
      <vt:lpstr>Times New Roman</vt:lpstr>
      <vt:lpstr>Trebuchet MS</vt:lpstr>
      <vt:lpstr>Wingdings</vt:lpstr>
      <vt:lpstr>Wingdings 3</vt:lpstr>
      <vt:lpstr>Facet</vt:lpstr>
      <vt:lpstr>PowerPoint Presentation</vt:lpstr>
      <vt:lpstr>PowerPoint Presentation</vt:lpstr>
      <vt:lpstr>ABSTRACT</vt:lpstr>
      <vt:lpstr>PowerPoint Presentation</vt:lpstr>
      <vt:lpstr>PowerPoint Presentation</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Water is one of the most essential resources for survival and its quality is determined through water quality index. This research explored an alternative method of machine learning to predict water quality using minimal and easily available water quality parameters. A set of representative supervised machine learning algorithms were employed to estimate water quality index and also predicted and classified more efficiently.  It would identify poor quality water before it is released for consumption. Different types of algorithms were used to predict the quality of water.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919010058908</cp:lastModifiedBy>
  <cp:revision>58</cp:revision>
  <dcterms:created xsi:type="dcterms:W3CDTF">2022-04-04T09:30:04Z</dcterms:created>
  <dcterms:modified xsi:type="dcterms:W3CDTF">2023-03-20T05:15:16Z</dcterms:modified>
</cp:coreProperties>
</file>