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609600"/>
            <a:ext cx="8275781" cy="775855"/>
          </a:xfrm>
        </p:spPr>
        <p:txBody>
          <a:bodyPr/>
          <a:lstStyle/>
          <a:p>
            <a:r>
              <a:rPr lang="en-IN" sz="3600" dirty="0"/>
              <a:t>Student Admission prediction</a:t>
            </a:r>
          </a:p>
        </p:txBody>
      </p:sp>
      <p:sp>
        <p:nvSpPr>
          <p:cNvPr id="3" name="Subtitle 2"/>
          <p:cNvSpPr>
            <a:spLocks noGrp="1"/>
          </p:cNvSpPr>
          <p:nvPr>
            <p:ph type="subTitle" idx="1"/>
          </p:nvPr>
        </p:nvSpPr>
        <p:spPr>
          <a:xfrm>
            <a:off x="6169891" y="2660073"/>
            <a:ext cx="3104112" cy="2487659"/>
          </a:xfrm>
        </p:spPr>
        <p:txBody>
          <a:bodyPr>
            <a:normAutofit fontScale="77500" lnSpcReduction="20000"/>
          </a:bodyPr>
          <a:lstStyle/>
          <a:p>
            <a:r>
              <a:rPr lang="en-IN" dirty="0"/>
              <a:t>Under the </a:t>
            </a:r>
            <a:r>
              <a:rPr lang="en-IN" dirty="0" err="1"/>
              <a:t>Guidence</a:t>
            </a:r>
            <a:r>
              <a:rPr lang="en-IN" dirty="0"/>
              <a:t> of </a:t>
            </a:r>
          </a:p>
          <a:p>
            <a:r>
              <a:rPr lang="en-GB" b="1" dirty="0"/>
              <a:t>M. Venkata Rao, </a:t>
            </a:r>
            <a:r>
              <a:rPr lang="en-GB" sz="1400" b="1" dirty="0" err="1"/>
              <a:t>M.tech</a:t>
            </a:r>
            <a:endParaRPr lang="en-IN" sz="1400" dirty="0"/>
          </a:p>
          <a:p>
            <a:r>
              <a:rPr lang="en-GB" sz="1400" dirty="0"/>
              <a:t>Assistant Professor</a:t>
            </a:r>
            <a:endParaRPr lang="en-IN" sz="1400" dirty="0"/>
          </a:p>
          <a:p>
            <a:endParaRPr lang="en-IN" dirty="0"/>
          </a:p>
          <a:p>
            <a:r>
              <a:rPr lang="en-IN" dirty="0">
                <a:effectLst>
                  <a:outerShdw blurRad="38100" dist="38100" dir="2700000" algn="tl">
                    <a:srgbClr val="000000">
                      <a:alpha val="43137"/>
                    </a:srgbClr>
                  </a:outerShdw>
                </a:effectLst>
              </a:rPr>
              <a:t>Submitted by  </a:t>
            </a:r>
          </a:p>
          <a:p>
            <a:r>
              <a:rPr lang="en-IN" dirty="0" err="1"/>
              <a:t>J.Koteswararao</a:t>
            </a:r>
            <a:r>
              <a:rPr lang="en-IN" dirty="0"/>
              <a:t> (19471A05M0)</a:t>
            </a:r>
          </a:p>
          <a:p>
            <a:r>
              <a:rPr lang="en-IN" dirty="0" err="1"/>
              <a:t>D.Harish</a:t>
            </a:r>
            <a:r>
              <a:rPr lang="en-IN" dirty="0"/>
              <a:t>(19471A05L0)</a:t>
            </a:r>
          </a:p>
          <a:p>
            <a:r>
              <a:rPr lang="en-IN" dirty="0" err="1"/>
              <a:t>Sk.Mohammad</a:t>
            </a:r>
            <a:r>
              <a:rPr lang="en-IN" dirty="0"/>
              <a:t> </a:t>
            </a:r>
            <a:r>
              <a:rPr lang="en-IN" dirty="0" err="1"/>
              <a:t>Seeraj</a:t>
            </a:r>
            <a:r>
              <a:rPr lang="en-IN" dirty="0"/>
              <a:t>(19471A05O6)</a:t>
            </a: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0149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0582"/>
          </a:xfrm>
        </p:spPr>
        <p:txBody>
          <a:bodyPr>
            <a:normAutofit/>
          </a:bodyPr>
          <a:lstStyle/>
          <a:p>
            <a:pPr algn="ctr"/>
            <a:r>
              <a:rPr lang="en-IN" sz="3200" dirty="0"/>
              <a:t>Predictions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246" y="1505527"/>
            <a:ext cx="6390353" cy="3666837"/>
          </a:xfrm>
        </p:spPr>
      </p:pic>
    </p:spTree>
    <p:extLst>
      <p:ext uri="{BB962C8B-B14F-4D97-AF65-F5344CB8AC3E}">
        <p14:creationId xmlns:p14="http://schemas.microsoft.com/office/powerpoint/2010/main" val="162778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436" y="1727200"/>
            <a:ext cx="7139709" cy="4314825"/>
          </a:xfrm>
        </p:spPr>
      </p:pic>
    </p:spTree>
    <p:extLst>
      <p:ext uri="{BB962C8B-B14F-4D97-AF65-F5344CB8AC3E}">
        <p14:creationId xmlns:p14="http://schemas.microsoft.com/office/powerpoint/2010/main" val="213517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conclusion</a:t>
            </a:r>
          </a:p>
        </p:txBody>
      </p:sp>
      <p:sp>
        <p:nvSpPr>
          <p:cNvPr id="3" name="Content Placeholder 2"/>
          <p:cNvSpPr>
            <a:spLocks noGrp="1"/>
          </p:cNvSpPr>
          <p:nvPr>
            <p:ph idx="1"/>
          </p:nvPr>
        </p:nvSpPr>
        <p:spPr/>
        <p:txBody>
          <a:bodyPr/>
          <a:lstStyle/>
          <a:p>
            <a:pPr lvl="0"/>
            <a:r>
              <a:rPr lang="en-IN" dirty="0"/>
              <a:t>Finally ,Student able to predict their admission chance for higher studies based on their performance in the respective exams like GRE,TOEFL and under graduated marks as input values. </a:t>
            </a:r>
          </a:p>
          <a:p>
            <a:endParaRPr lang="en-IN" dirty="0"/>
          </a:p>
        </p:txBody>
      </p:sp>
    </p:spTree>
    <p:extLst>
      <p:ext uri="{BB962C8B-B14F-4D97-AF65-F5344CB8AC3E}">
        <p14:creationId xmlns:p14="http://schemas.microsoft.com/office/powerpoint/2010/main" val="86736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Future enhancement</a:t>
            </a:r>
          </a:p>
        </p:txBody>
      </p:sp>
      <p:sp>
        <p:nvSpPr>
          <p:cNvPr id="3" name="Content Placeholder 2"/>
          <p:cNvSpPr>
            <a:spLocks noGrp="1"/>
          </p:cNvSpPr>
          <p:nvPr>
            <p:ph idx="1"/>
          </p:nvPr>
        </p:nvSpPr>
        <p:spPr/>
        <p:txBody>
          <a:bodyPr/>
          <a:lstStyle/>
          <a:p>
            <a:pPr lvl="0"/>
            <a:r>
              <a:rPr lang="en-US" dirty="0"/>
              <a:t>We will update our project by providing some more attributes to a student like attendance percentage, health status etc.,</a:t>
            </a:r>
            <a:endParaRPr lang="en-IN" dirty="0"/>
          </a:p>
          <a:p>
            <a:pPr lvl="0"/>
            <a:r>
              <a:rPr lang="en-US" dirty="0"/>
              <a:t> By providing such attributes we can get more accuracy on predicting chance of getting student Admission for higher studies.</a:t>
            </a:r>
            <a:endParaRPr lang="en-IN" dirty="0"/>
          </a:p>
          <a:p>
            <a:pPr lvl="0"/>
            <a:r>
              <a:rPr lang="en-GB" dirty="0"/>
              <a:t>We will Enhance that  which college that particular student get the Admission by providing  accurate information about universities and their minimum requirements.</a:t>
            </a:r>
            <a:endParaRPr lang="en-IN" dirty="0"/>
          </a:p>
          <a:p>
            <a:endParaRPr lang="en-IN" dirty="0"/>
          </a:p>
        </p:txBody>
      </p:sp>
    </p:spTree>
    <p:extLst>
      <p:ext uri="{BB962C8B-B14F-4D97-AF65-F5344CB8AC3E}">
        <p14:creationId xmlns:p14="http://schemas.microsoft.com/office/powerpoint/2010/main" val="320837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9713"/>
            <a:ext cx="8596668" cy="765313"/>
          </a:xfrm>
        </p:spPr>
        <p:txBody>
          <a:bodyPr>
            <a:normAutofit/>
          </a:bodyPr>
          <a:lstStyle/>
          <a:p>
            <a:pPr algn="ctr"/>
            <a:r>
              <a:rPr lang="en-IN" sz="40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57186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contents</a:t>
            </a:r>
          </a:p>
        </p:txBody>
      </p:sp>
      <p:sp>
        <p:nvSpPr>
          <p:cNvPr id="3" name="Content Placeholder 2"/>
          <p:cNvSpPr>
            <a:spLocks noGrp="1"/>
          </p:cNvSpPr>
          <p:nvPr>
            <p:ph idx="1"/>
          </p:nvPr>
        </p:nvSpPr>
        <p:spPr/>
        <p:txBody>
          <a:bodyPr/>
          <a:lstStyle/>
          <a:p>
            <a:r>
              <a:rPr lang="en-IN" dirty="0" err="1"/>
              <a:t>Abstarct</a:t>
            </a:r>
            <a:endParaRPr lang="en-IN" dirty="0"/>
          </a:p>
          <a:p>
            <a:r>
              <a:rPr lang="en-IN" dirty="0"/>
              <a:t>Introduction</a:t>
            </a:r>
          </a:p>
          <a:p>
            <a:r>
              <a:rPr lang="en-IN" dirty="0"/>
              <a:t>Existing System</a:t>
            </a:r>
          </a:p>
          <a:p>
            <a:r>
              <a:rPr lang="en-IN" dirty="0"/>
              <a:t>ML Models</a:t>
            </a:r>
          </a:p>
          <a:p>
            <a:r>
              <a:rPr lang="en-IN" dirty="0"/>
              <a:t>Libraries and Models</a:t>
            </a:r>
          </a:p>
          <a:p>
            <a:r>
              <a:rPr lang="en-IN" dirty="0"/>
              <a:t>Output screens</a:t>
            </a:r>
          </a:p>
          <a:p>
            <a:r>
              <a:rPr lang="en-IN" dirty="0"/>
              <a:t>Conclusion</a:t>
            </a:r>
          </a:p>
          <a:p>
            <a:r>
              <a:rPr lang="en-IN" dirty="0"/>
              <a:t>Feature Scope</a:t>
            </a:r>
          </a:p>
          <a:p>
            <a:r>
              <a:rPr lang="en-IN" dirty="0"/>
              <a:t>Bibliography</a:t>
            </a:r>
          </a:p>
        </p:txBody>
      </p:sp>
    </p:spTree>
    <p:extLst>
      <p:ext uri="{BB962C8B-B14F-4D97-AF65-F5344CB8AC3E}">
        <p14:creationId xmlns:p14="http://schemas.microsoft.com/office/powerpoint/2010/main" val="4278755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err="1"/>
              <a:t>Absract</a:t>
            </a:r>
            <a:endParaRPr lang="en-IN" sz="3200" dirty="0"/>
          </a:p>
        </p:txBody>
      </p:sp>
      <p:sp>
        <p:nvSpPr>
          <p:cNvPr id="3" name="Content Placeholder 2"/>
          <p:cNvSpPr>
            <a:spLocks noGrp="1"/>
          </p:cNvSpPr>
          <p:nvPr>
            <p:ph idx="1"/>
          </p:nvPr>
        </p:nvSpPr>
        <p:spPr>
          <a:xfrm>
            <a:off x="677334" y="1634837"/>
            <a:ext cx="8596668" cy="4406526"/>
          </a:xfrm>
        </p:spPr>
        <p:txBody>
          <a:bodyPr>
            <a:normAutofit lnSpcReduction="10000"/>
          </a:bodyPr>
          <a:lstStyle/>
          <a:p>
            <a:r>
              <a:rPr lang="en-US" dirty="0"/>
              <a:t>In response to the highly competitive job market at present times, an increased interest in graduate studies has arisen. This has not only burdened applicants but also led to an increased workload on admission faculty members of universities. Any chance of abridging the admission process impelled applicants and faculty workers to look for faster, efficient, and more accurate methods for predicting admissions. The goal approach of this paper is to implement and compare several supervised predictive analysis methods on a labeled dataset based on real applications from the universities. Regression, classification, and Ensemble methods are all the supervised methods that are to be employed for prediction. The dataset relies profoundly on the academic performance of the applicants during their undergrad years. The coefficient of determination, as well as precision and accuracy, are the measures used to compare the different models. All predictive methods proved to show accurate results, however; certain methods proved to be more promising than others were. Predictions were obtained within short time frames, which in turn will cut down the time in the admission process by the chance of getting Admission</a:t>
            </a:r>
            <a:endParaRPr lang="en-IN" dirty="0"/>
          </a:p>
        </p:txBody>
      </p:sp>
    </p:spTree>
    <p:extLst>
      <p:ext uri="{BB962C8B-B14F-4D97-AF65-F5344CB8AC3E}">
        <p14:creationId xmlns:p14="http://schemas.microsoft.com/office/powerpoint/2010/main" val="51973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Introduction</a:t>
            </a:r>
          </a:p>
        </p:txBody>
      </p:sp>
      <p:sp>
        <p:nvSpPr>
          <p:cNvPr id="3" name="Content Placeholder 2"/>
          <p:cNvSpPr>
            <a:spLocks noGrp="1"/>
          </p:cNvSpPr>
          <p:nvPr>
            <p:ph idx="1"/>
          </p:nvPr>
        </p:nvSpPr>
        <p:spPr/>
        <p:txBody>
          <a:bodyPr/>
          <a:lstStyle/>
          <a:p>
            <a:r>
              <a:rPr lang="en-GB" dirty="0"/>
              <a:t>Machine Learning is one of the applications of artificial intelligence (AI) that provides computers, the ability to learn automatically and improve from experience instead of explicitly programmed. It focuses on developing computer programs that can access data and use it to learn from </a:t>
            </a:r>
            <a:r>
              <a:rPr lang="en-GB" dirty="0" err="1"/>
              <a:t>themselves.The</a:t>
            </a:r>
            <a:r>
              <a:rPr lang="en-GB" dirty="0"/>
              <a:t> main aim is to allow computers to learn automatically without human intervention and also adjust actions accordingly.</a:t>
            </a:r>
            <a:endParaRPr lang="en-IN" dirty="0"/>
          </a:p>
          <a:p>
            <a:r>
              <a:rPr lang="en-GB" dirty="0"/>
              <a:t>This project mainly focuses on the how the get the admission chance of a student by taking the input values that  can be predicted by using some related information. The scope of this project is the user can calculate the chance of getting admission based on some factors.</a:t>
            </a:r>
            <a:endParaRPr lang="en-IN" dirty="0"/>
          </a:p>
          <a:p>
            <a:endParaRPr lang="en-IN" dirty="0"/>
          </a:p>
        </p:txBody>
      </p:sp>
    </p:spTree>
    <p:extLst>
      <p:ext uri="{BB962C8B-B14F-4D97-AF65-F5344CB8AC3E}">
        <p14:creationId xmlns:p14="http://schemas.microsoft.com/office/powerpoint/2010/main" val="204420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Existing System</a:t>
            </a:r>
          </a:p>
        </p:txBody>
      </p:sp>
      <p:sp>
        <p:nvSpPr>
          <p:cNvPr id="3" name="Content Placeholder 2"/>
          <p:cNvSpPr>
            <a:spLocks noGrp="1"/>
          </p:cNvSpPr>
          <p:nvPr>
            <p:ph idx="1"/>
          </p:nvPr>
        </p:nvSpPr>
        <p:spPr>
          <a:xfrm>
            <a:off x="677334" y="2160589"/>
            <a:ext cx="8596668" cy="3011775"/>
          </a:xfrm>
        </p:spPr>
        <p:txBody>
          <a:bodyPr/>
          <a:lstStyle/>
          <a:p>
            <a:r>
              <a:rPr lang="en-US" dirty="0"/>
              <a:t>Students want to know their Admission places where they can able to get the admission in the collage for their higher studies.</a:t>
            </a:r>
          </a:p>
          <a:p>
            <a:endParaRPr lang="en-US" dirty="0"/>
          </a:p>
          <a:p>
            <a:endParaRPr lang="en-US" dirty="0"/>
          </a:p>
          <a:p>
            <a:r>
              <a:rPr lang="en-US" dirty="0"/>
              <a:t>Student may predict their next admission chance  by some mathematical calculations on previous marks. It takes lot of time and it is very difficult to predict manually.</a:t>
            </a:r>
          </a:p>
          <a:p>
            <a:endParaRPr lang="en-IN" dirty="0"/>
          </a:p>
        </p:txBody>
      </p:sp>
    </p:spTree>
    <p:extLst>
      <p:ext uri="{BB962C8B-B14F-4D97-AF65-F5344CB8AC3E}">
        <p14:creationId xmlns:p14="http://schemas.microsoft.com/office/powerpoint/2010/main" val="105203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Proposed System</a:t>
            </a:r>
          </a:p>
        </p:txBody>
      </p:sp>
      <p:sp>
        <p:nvSpPr>
          <p:cNvPr id="3" name="Content Placeholder 2"/>
          <p:cNvSpPr>
            <a:spLocks noGrp="1"/>
          </p:cNvSpPr>
          <p:nvPr>
            <p:ph idx="1"/>
          </p:nvPr>
        </p:nvSpPr>
        <p:spPr/>
        <p:txBody>
          <a:bodyPr/>
          <a:lstStyle/>
          <a:p>
            <a:r>
              <a:rPr lang="en-GB" dirty="0"/>
              <a:t>We proposed to develop a system which will help students to predict their Admission chance in higher studies purpose based on some attributes which are nothing but their previous marks data as input values. So, this system can predict students Admission chance to get  in the various universities  within a short period of time and reduces manual difficulty. Proposed system uses Multiple Random Forest Regression Algorithm. This algorithm provides the output by processing different attributes.</a:t>
            </a:r>
          </a:p>
          <a:p>
            <a:r>
              <a:rPr lang="en-GB" b="1" dirty="0"/>
              <a:t>Advantages:</a:t>
            </a:r>
            <a:endParaRPr lang="en-IN" dirty="0"/>
          </a:p>
          <a:p>
            <a:r>
              <a:rPr lang="en-GB" dirty="0"/>
              <a:t>1. Generates accurate and efficient results</a:t>
            </a:r>
            <a:endParaRPr lang="en-IN" dirty="0"/>
          </a:p>
          <a:p>
            <a:r>
              <a:rPr lang="en-GB" dirty="0"/>
              <a:t>2. Computation time is greatly reduced</a:t>
            </a:r>
            <a:endParaRPr lang="en-IN" dirty="0"/>
          </a:p>
          <a:p>
            <a:pPr marL="0" indent="0">
              <a:buNone/>
            </a:pPr>
            <a:endParaRPr lang="en-IN" dirty="0"/>
          </a:p>
        </p:txBody>
      </p:sp>
    </p:spTree>
    <p:extLst>
      <p:ext uri="{BB962C8B-B14F-4D97-AF65-F5344CB8AC3E}">
        <p14:creationId xmlns:p14="http://schemas.microsoft.com/office/powerpoint/2010/main" val="376281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t>Machine Learning</a:t>
            </a:r>
          </a:p>
        </p:txBody>
      </p:sp>
      <p:sp>
        <p:nvSpPr>
          <p:cNvPr id="3" name="Content Placeholder 2"/>
          <p:cNvSpPr>
            <a:spLocks noGrp="1"/>
          </p:cNvSpPr>
          <p:nvPr>
            <p:ph idx="1"/>
          </p:nvPr>
        </p:nvSpPr>
        <p:spPr>
          <a:xfrm>
            <a:off x="677334" y="1699491"/>
            <a:ext cx="8596668" cy="4341871"/>
          </a:xfrm>
        </p:spPr>
        <p:txBody>
          <a:bodyPr/>
          <a:lstStyle/>
          <a:p>
            <a:r>
              <a:rPr lang="en-GB" dirty="0"/>
              <a:t>Machine learning is one of the applications of artificial intelligence (AI) that provides computers, the ability to learn automatically and improve from experience instead of explicitly programmed. It focuses on developing computer programs that can access data and use it to learn from </a:t>
            </a:r>
            <a:r>
              <a:rPr lang="en-GB" dirty="0" err="1"/>
              <a:t>themselves.The</a:t>
            </a:r>
            <a:r>
              <a:rPr lang="en-GB" dirty="0"/>
              <a:t> main aim is to allow computers to learn automatically without human intervention and also adjust actions accordingly.</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873" y="3860800"/>
            <a:ext cx="4027054" cy="2346036"/>
          </a:xfrm>
          <a:prstGeom prst="rect">
            <a:avLst/>
          </a:prstGeom>
        </p:spPr>
      </p:pic>
    </p:spTree>
    <p:extLst>
      <p:ext uri="{BB962C8B-B14F-4D97-AF65-F5344CB8AC3E}">
        <p14:creationId xmlns:p14="http://schemas.microsoft.com/office/powerpoint/2010/main" val="235088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t>Libraries</a:t>
            </a:r>
          </a:p>
        </p:txBody>
      </p:sp>
      <p:sp>
        <p:nvSpPr>
          <p:cNvPr id="3" name="Content Placeholder 2"/>
          <p:cNvSpPr>
            <a:spLocks noGrp="1"/>
          </p:cNvSpPr>
          <p:nvPr>
            <p:ph idx="1"/>
          </p:nvPr>
        </p:nvSpPr>
        <p:spPr/>
        <p:txBody>
          <a:bodyPr>
            <a:normAutofit/>
          </a:bodyPr>
          <a:lstStyle/>
          <a:p>
            <a:pPr lvl="0" fontAlgn="base"/>
            <a:r>
              <a:rPr lang="en-IN" dirty="0" err="1"/>
              <a:t>Numpy</a:t>
            </a:r>
            <a:endParaRPr lang="en-IN" dirty="0"/>
          </a:p>
          <a:p>
            <a:pPr lvl="0" fontAlgn="base"/>
            <a:r>
              <a:rPr lang="en-IN" dirty="0"/>
              <a:t>Pandas</a:t>
            </a:r>
          </a:p>
          <a:p>
            <a:pPr lvl="0" fontAlgn="base"/>
            <a:r>
              <a:rPr lang="en-IN" dirty="0" err="1"/>
              <a:t>Matplotlib</a:t>
            </a:r>
            <a:endParaRPr lang="en-IN" dirty="0"/>
          </a:p>
          <a:p>
            <a:pPr lvl="0" fontAlgn="base"/>
            <a:r>
              <a:rPr lang="en-IN" dirty="0" err="1"/>
              <a:t>seaborn</a:t>
            </a:r>
            <a:endParaRPr lang="en-IN" dirty="0"/>
          </a:p>
          <a:p>
            <a:pPr lvl="0" fontAlgn="base"/>
            <a:r>
              <a:rPr lang="en-IN" dirty="0" err="1"/>
              <a:t>Scikit</a:t>
            </a:r>
            <a:r>
              <a:rPr lang="en-IN" dirty="0"/>
              <a:t>-learn</a:t>
            </a:r>
          </a:p>
          <a:p>
            <a:pPr lvl="0" fontAlgn="base"/>
            <a:r>
              <a:rPr lang="en-IN" dirty="0"/>
              <a:t>Random Forest </a:t>
            </a:r>
            <a:r>
              <a:rPr lang="en-IN" dirty="0" err="1"/>
              <a:t>Regressor</a:t>
            </a:r>
            <a:endParaRPr lang="en-IN" dirty="0"/>
          </a:p>
          <a:p>
            <a:pPr lvl="0" fontAlgn="base"/>
            <a:r>
              <a:rPr lang="en-IN" dirty="0"/>
              <a:t>Flask</a:t>
            </a:r>
          </a:p>
        </p:txBody>
      </p:sp>
    </p:spTree>
    <p:extLst>
      <p:ext uri="{BB962C8B-B14F-4D97-AF65-F5344CB8AC3E}">
        <p14:creationId xmlns:p14="http://schemas.microsoft.com/office/powerpoint/2010/main" val="268960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t>ML Models</a:t>
            </a:r>
          </a:p>
        </p:txBody>
      </p:sp>
      <p:sp>
        <p:nvSpPr>
          <p:cNvPr id="5" name="Content Placeholder 4"/>
          <p:cNvSpPr>
            <a:spLocks noGrp="1"/>
          </p:cNvSpPr>
          <p:nvPr>
            <p:ph idx="1"/>
          </p:nvPr>
        </p:nvSpPr>
        <p:spPr/>
        <p:txBody>
          <a:bodyPr/>
          <a:lstStyle/>
          <a:p>
            <a:r>
              <a:rPr lang="en-US" dirty="0"/>
              <a:t>Random Forest is a popular machine learning algorithm that belongs to the supervised learning technique. It can be used for both Classification and Regression problems in ML. It is based on the concept of </a:t>
            </a:r>
            <a:r>
              <a:rPr lang="en-US" b="1" dirty="0"/>
              <a:t>ensemble learning,</a:t>
            </a:r>
            <a:r>
              <a:rPr lang="en-US" dirty="0"/>
              <a:t> which is a process of </a:t>
            </a:r>
            <a:r>
              <a:rPr lang="en-US" i="1" dirty="0"/>
              <a:t>combining multiple classifiers to solve a complex problem and to improve the performance of the model.</a:t>
            </a:r>
          </a:p>
          <a:p>
            <a:r>
              <a:rPr lang="en-US" dirty="0"/>
              <a:t>"Random Forest is a classifier that contains a number of decision trees on various subsets of the given dataset and takes the average to improve the predictive accuracy of that dataset."</a:t>
            </a:r>
            <a:endParaRPr lang="en-IN" dirty="0"/>
          </a:p>
        </p:txBody>
      </p:sp>
    </p:spTree>
    <p:extLst>
      <p:ext uri="{BB962C8B-B14F-4D97-AF65-F5344CB8AC3E}">
        <p14:creationId xmlns:p14="http://schemas.microsoft.com/office/powerpoint/2010/main" val="13070744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TotalTime>
  <Words>809</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Student Admission prediction</vt:lpstr>
      <vt:lpstr>                       contents</vt:lpstr>
      <vt:lpstr>Absract</vt:lpstr>
      <vt:lpstr>Introduction</vt:lpstr>
      <vt:lpstr>Existing System</vt:lpstr>
      <vt:lpstr>Proposed System</vt:lpstr>
      <vt:lpstr>Machine Learning</vt:lpstr>
      <vt:lpstr>Libraries</vt:lpstr>
      <vt:lpstr>ML Models</vt:lpstr>
      <vt:lpstr>Predictions</vt:lpstr>
      <vt:lpstr>PowerPoint Presentation</vt:lpstr>
      <vt:lpstr>conclusion</vt:lpstr>
      <vt:lpstr>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Admission prediction</dc:title>
  <dc:creator>parel</dc:creator>
  <cp:lastModifiedBy>koti jammula</cp:lastModifiedBy>
  <cp:revision>7</cp:revision>
  <dcterms:created xsi:type="dcterms:W3CDTF">2021-07-17T04:52:13Z</dcterms:created>
  <dcterms:modified xsi:type="dcterms:W3CDTF">2023-02-28T03:49:56Z</dcterms:modified>
</cp:coreProperties>
</file>