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66FF66"/>
    <a:srgbClr val="E8FCE8"/>
    <a:srgbClr val="008000"/>
    <a:srgbClr val="DED9F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81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81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F1E57A9-2E2E-4EFF-A8A7-34ABB426FEC2}" type="datetimeFigureOut">
              <a:rPr lang="en-IN" smtClean="0"/>
              <a:t>11-01-2023</a:t>
            </a:fld>
            <a:endParaRPr lang="en-IN"/>
          </a:p>
        </p:txBody>
      </p:sp>
      <p:sp>
        <p:nvSpPr>
          <p:cNvPr id="104881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81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1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81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C9227AA-F008-4C6F-B342-6D72C19D06E1}"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dirty="0" lang="en-US"/>
          </a:p>
        </p:txBody>
      </p:sp>
      <p:sp>
        <p:nvSpPr>
          <p:cNvPr id="104859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3642ED2-6206-42C5-B7B9-38B2C2F064EC}" type="datetimeFigureOut">
              <a:rPr lang="en-IN" smtClean="0"/>
              <a:t>11-01-2023</a:t>
            </a:fld>
            <a:endParaRPr lang="en-IN"/>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04859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p>
            <a:fld id="{14CFBBC3-B00D-4647-A383-FD69F80DA9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grpSp>
        <p:nvGrpSpPr>
          <p:cNvPr id="57" name="Group 8"/>
          <p:cNvGrpSpPr/>
          <p:nvPr/>
        </p:nvGrpSpPr>
        <p:grpSpPr>
          <a:xfrm>
            <a:off x="0" y="0"/>
            <a:ext cx="12192000" cy="6858000"/>
            <a:chOff x="0" y="0"/>
            <a:chExt cx="12192000" cy="6858000"/>
          </a:xfrm>
        </p:grpSpPr>
        <p:sp>
          <p:nvSpPr>
            <p:cNvPr id="1048757"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3"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4"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6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6" name="Title 1"/>
          <p:cNvSpPr>
            <a:spLocks noGrp="1"/>
          </p:cNvSpPr>
          <p:nvPr>
            <p:ph type="title"/>
          </p:nvPr>
        </p:nvSpPr>
        <p:spPr>
          <a:xfrm>
            <a:off x="1154954" y="4969927"/>
            <a:ext cx="8825659" cy="566738"/>
          </a:xfrm>
        </p:spPr>
        <p:txBody>
          <a:bodyPr anchor="b">
            <a:normAutofit/>
          </a:bodyPr>
          <a:lstStyle>
            <a:lvl1pPr algn="l">
              <a:defRPr b="0" sz="2400"/>
            </a:lvl1pPr>
          </a:lstStyle>
          <a:p>
            <a:r>
              <a:rPr lang="en-US"/>
              <a:t>Click to edit Master title style</a:t>
            </a:r>
            <a:endParaRPr dirty="0" lang="en-US"/>
          </a:p>
        </p:txBody>
      </p:sp>
      <p:sp>
        <p:nvSpPr>
          <p:cNvPr id="1048767"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68"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69" name="Date Placeholder 4"/>
          <p:cNvSpPr>
            <a:spLocks noGrp="1"/>
          </p:cNvSpPr>
          <p:nvPr>
            <p:ph type="dt" sz="half" idx="10"/>
          </p:nvPr>
        </p:nvSpPr>
        <p:spPr/>
        <p:txBody>
          <a:bodyPr/>
          <a:p>
            <a:fld id="{A3642ED2-6206-42C5-B7B9-38B2C2F064EC}" type="datetimeFigureOut">
              <a:rPr lang="en-IN" smtClean="0"/>
              <a:t>11-01-2023</a:t>
            </a:fld>
            <a:endParaRPr lang="en-IN"/>
          </a:p>
        </p:txBody>
      </p:sp>
      <p:sp>
        <p:nvSpPr>
          <p:cNvPr id="1048770" name="Footer Placeholder 5"/>
          <p:cNvSpPr>
            <a:spLocks noGrp="1"/>
          </p:cNvSpPr>
          <p:nvPr>
            <p:ph type="ftr" sz="quarter" idx="11"/>
          </p:nvPr>
        </p:nvSpPr>
        <p:spPr/>
        <p:txBody>
          <a:bodyPr/>
          <a:p>
            <a:endParaRPr lang="en-IN"/>
          </a:p>
        </p:txBody>
      </p:sp>
      <p:sp>
        <p:nvSpPr>
          <p:cNvPr id="104877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2" name="Slide Number Placeholder 6"/>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43" name=""/>
        <p:cNvGrpSpPr/>
        <p:nvPr/>
      </p:nvGrpSpPr>
      <p:grpSpPr>
        <a:xfrm>
          <a:off x="0" y="0"/>
          <a:ext cx="0" cy="0"/>
          <a:chOff x="0" y="0"/>
          <a:chExt cx="0" cy="0"/>
        </a:xfrm>
      </p:grpSpPr>
      <p:grpSp>
        <p:nvGrpSpPr>
          <p:cNvPr id="44" name="Group 6"/>
          <p:cNvGrpSpPr/>
          <p:nvPr/>
        </p:nvGrpSpPr>
        <p:grpSpPr>
          <a:xfrm>
            <a:off x="0" y="0"/>
            <a:ext cx="12192000" cy="6858000"/>
            <a:chOff x="0" y="0"/>
            <a:chExt cx="12192000" cy="6858000"/>
          </a:xfrm>
        </p:grpSpPr>
        <p:sp>
          <p:nvSpPr>
            <p:cNvPr id="1048650"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1"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2"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3"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6"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7"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58"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59"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dirty="0" lang="en-US"/>
          </a:p>
        </p:txBody>
      </p:sp>
      <p:sp>
        <p:nvSpPr>
          <p:cNvPr id="1048660"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3"/>
          <p:cNvSpPr>
            <a:spLocks noGrp="1"/>
          </p:cNvSpPr>
          <p:nvPr>
            <p:ph type="dt" sz="half" idx="10"/>
          </p:nvPr>
        </p:nvSpPr>
        <p:spPr/>
        <p:txBody>
          <a:bodyPr/>
          <a:p>
            <a:fld id="{A3642ED2-6206-42C5-B7B9-38B2C2F064EC}" type="datetimeFigureOut">
              <a:rPr lang="en-IN" smtClean="0"/>
              <a:t>11-01-2023</a:t>
            </a:fld>
            <a:endParaRPr lang="en-IN"/>
          </a:p>
        </p:txBody>
      </p:sp>
      <p:sp>
        <p:nvSpPr>
          <p:cNvPr id="1048662" name="Footer Placeholder 4"/>
          <p:cNvSpPr>
            <a:spLocks noGrp="1"/>
          </p:cNvSpPr>
          <p:nvPr>
            <p:ph type="ftr" sz="quarter" idx="11"/>
          </p:nvPr>
        </p:nvSpPr>
        <p:spPr/>
        <p:txBody>
          <a:bodyPr/>
          <a:p>
            <a:endParaRPr lang="en-IN"/>
          </a:p>
        </p:txBody>
      </p:sp>
      <p:sp>
        <p:nvSpPr>
          <p:cNvPr id="1048663"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4"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4" name=""/>
        <p:cNvGrpSpPr/>
        <p:nvPr/>
      </p:nvGrpSpPr>
      <p:grpSpPr>
        <a:xfrm>
          <a:off x="0" y="0"/>
          <a:ext cx="0" cy="0"/>
          <a:chOff x="0" y="0"/>
          <a:chExt cx="0" cy="0"/>
        </a:xfrm>
      </p:grpSpPr>
      <p:grpSp>
        <p:nvGrpSpPr>
          <p:cNvPr id="55" name="Group 2"/>
          <p:cNvGrpSpPr/>
          <p:nvPr/>
        </p:nvGrpSpPr>
        <p:grpSpPr>
          <a:xfrm>
            <a:off x="0" y="0"/>
            <a:ext cx="12192000" cy="6858000"/>
            <a:chOff x="0" y="0"/>
            <a:chExt cx="12192000" cy="6858000"/>
          </a:xfrm>
        </p:grpSpPr>
        <p:sp>
          <p:nvSpPr>
            <p:cNvPr id="1048739"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0"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1"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2"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4"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5"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6"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48"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49"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50"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dirty="0" lang="en-US"/>
          </a:p>
        </p:txBody>
      </p:sp>
      <p:sp>
        <p:nvSpPr>
          <p:cNvPr id="1048751"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2"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3" name="Date Placeholder 3"/>
          <p:cNvSpPr>
            <a:spLocks noGrp="1"/>
          </p:cNvSpPr>
          <p:nvPr>
            <p:ph type="dt" sz="half" idx="10"/>
          </p:nvPr>
        </p:nvSpPr>
        <p:spPr/>
        <p:txBody>
          <a:bodyPr/>
          <a:p>
            <a:fld id="{A3642ED2-6206-42C5-B7B9-38B2C2F064EC}" type="datetimeFigureOut">
              <a:rPr lang="en-IN" smtClean="0"/>
              <a:t>11-01-2023</a:t>
            </a:fld>
            <a:endParaRPr lang="en-IN"/>
          </a:p>
        </p:txBody>
      </p:sp>
      <p:sp>
        <p:nvSpPr>
          <p:cNvPr id="1048754" name="Footer Placeholder 4"/>
          <p:cNvSpPr>
            <a:spLocks noGrp="1"/>
          </p:cNvSpPr>
          <p:nvPr>
            <p:ph type="ftr" sz="quarter" idx="11"/>
          </p:nvPr>
        </p:nvSpPr>
        <p:spPr/>
        <p:txBody>
          <a:bodyPr/>
          <a:p>
            <a:endParaRPr lang="en-IN"/>
          </a:p>
        </p:txBody>
      </p:sp>
      <p:sp>
        <p:nvSpPr>
          <p:cNvPr id="1048755"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6"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39" name=""/>
        <p:cNvGrpSpPr/>
        <p:nvPr/>
      </p:nvGrpSpPr>
      <p:grpSpPr>
        <a:xfrm>
          <a:off x="0" y="0"/>
          <a:ext cx="0" cy="0"/>
          <a:chOff x="0" y="0"/>
          <a:chExt cx="0" cy="0"/>
        </a:xfrm>
      </p:grpSpPr>
      <p:grpSp>
        <p:nvGrpSpPr>
          <p:cNvPr id="40" name="Group 8"/>
          <p:cNvGrpSpPr/>
          <p:nvPr/>
        </p:nvGrpSpPr>
        <p:grpSpPr>
          <a:xfrm>
            <a:off x="0" y="0"/>
            <a:ext cx="12192000" cy="6858000"/>
            <a:chOff x="0" y="0"/>
            <a:chExt cx="12192000" cy="6858000"/>
          </a:xfrm>
        </p:grpSpPr>
        <p:sp>
          <p:nvSpPr>
            <p:cNvPr id="1048628"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29"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0"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1"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2"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3"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4"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35"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3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37" name="Title 1"/>
          <p:cNvSpPr>
            <a:spLocks noGrp="1"/>
          </p:cNvSpPr>
          <p:nvPr>
            <p:ph type="title"/>
          </p:nvPr>
        </p:nvSpPr>
        <p:spPr>
          <a:xfrm>
            <a:off x="1154954" y="2370667"/>
            <a:ext cx="8825660" cy="1822514"/>
          </a:xfrm>
        </p:spPr>
        <p:txBody>
          <a:bodyPr anchor="b"/>
          <a:lstStyle>
            <a:lvl1pPr algn="l">
              <a:defRPr b="0" cap="none" sz="4000"/>
            </a:lvl1pPr>
          </a:lstStyle>
          <a:p>
            <a:r>
              <a:rPr lang="en-US"/>
              <a:t>Click to edit Master title style</a:t>
            </a:r>
            <a:endParaRPr dirty="0" lang="en-US"/>
          </a:p>
        </p:txBody>
      </p:sp>
      <p:sp>
        <p:nvSpPr>
          <p:cNvPr id="1048638"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p>
            <a:fld id="{A3642ED2-6206-42C5-B7B9-38B2C2F064EC}" type="datetimeFigureOut">
              <a:rPr lang="en-IN" smtClean="0"/>
              <a:t>11-01-2023</a:t>
            </a:fld>
            <a:endParaRPr lang="en-IN"/>
          </a:p>
        </p:txBody>
      </p:sp>
      <p:sp>
        <p:nvSpPr>
          <p:cNvPr id="1048640" name="Footer Placeholder 4"/>
          <p:cNvSpPr>
            <a:spLocks noGrp="1"/>
          </p:cNvSpPr>
          <p:nvPr>
            <p:ph type="ftr" sz="quarter" idx="11"/>
          </p:nvPr>
        </p:nvSpPr>
        <p:spPr/>
        <p:txBody>
          <a:bodyPr/>
          <a:p>
            <a:endParaRPr lang="en-IN"/>
          </a:p>
        </p:txBody>
      </p:sp>
      <p:sp>
        <p:nvSpPr>
          <p:cNvPr id="1048641"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2"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9" name=""/>
        <p:cNvGrpSpPr/>
        <p:nvPr/>
      </p:nvGrpSpPr>
      <p:grpSpPr>
        <a:xfrm>
          <a:off x="0" y="0"/>
          <a:ext cx="0" cy="0"/>
          <a:chOff x="0" y="0"/>
          <a:chExt cx="0" cy="0"/>
        </a:xfrm>
      </p:grpSpPr>
      <p:sp>
        <p:nvSpPr>
          <p:cNvPr id="1048779"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780"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1"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2"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3"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4"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5"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86" name="Date Placeholder 6"/>
          <p:cNvSpPr>
            <a:spLocks noGrp="1"/>
          </p:cNvSpPr>
          <p:nvPr>
            <p:ph type="dt" sz="half" idx="10"/>
          </p:nvPr>
        </p:nvSpPr>
        <p:spPr/>
        <p:txBody>
          <a:bodyPr/>
          <a:p>
            <a:fld id="{A3642ED2-6206-42C5-B7B9-38B2C2F064EC}" type="datetimeFigureOut">
              <a:rPr lang="en-IN" smtClean="0"/>
              <a:t>11-01-2023</a:t>
            </a:fld>
            <a:endParaRPr lang="en-IN"/>
          </a:p>
        </p:txBody>
      </p:sp>
      <p:sp>
        <p:nvSpPr>
          <p:cNvPr id="1048787" name="Footer Placeholder 7"/>
          <p:cNvSpPr>
            <a:spLocks noGrp="1"/>
          </p:cNvSpPr>
          <p:nvPr>
            <p:ph type="ftr" sz="quarter" idx="11"/>
          </p:nvPr>
        </p:nvSpPr>
        <p:spPr/>
        <p:txBody>
          <a:bodyPr/>
          <a:p>
            <a:endParaRPr lang="en-IN"/>
          </a:p>
        </p:txBody>
      </p:sp>
      <p:sp>
        <p:nvSpPr>
          <p:cNvPr id="1048788" name="Slide Number Placeholder 8"/>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7" name=""/>
        <p:cNvGrpSpPr/>
        <p:nvPr/>
      </p:nvGrpSpPr>
      <p:grpSpPr>
        <a:xfrm>
          <a:off x="0" y="0"/>
          <a:ext cx="0" cy="0"/>
          <a:chOff x="0" y="0"/>
          <a:chExt cx="0" cy="0"/>
        </a:xfrm>
      </p:grpSpPr>
      <p:sp>
        <p:nvSpPr>
          <p:cNvPr id="104868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683"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5"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2" name="Date Placeholder 6"/>
          <p:cNvSpPr>
            <a:spLocks noGrp="1"/>
          </p:cNvSpPr>
          <p:nvPr>
            <p:ph type="dt" sz="half" idx="10"/>
          </p:nvPr>
        </p:nvSpPr>
        <p:spPr/>
        <p:txBody>
          <a:bodyPr/>
          <a:p>
            <a:fld id="{A3642ED2-6206-42C5-B7B9-38B2C2F064EC}" type="datetimeFigureOut">
              <a:rPr lang="en-IN" smtClean="0"/>
              <a:t>11-01-2023</a:t>
            </a:fld>
            <a:endParaRPr lang="en-IN"/>
          </a:p>
        </p:txBody>
      </p:sp>
      <p:sp>
        <p:nvSpPr>
          <p:cNvPr id="1048693" name="Footer Placeholder 7"/>
          <p:cNvSpPr>
            <a:spLocks noGrp="1"/>
          </p:cNvSpPr>
          <p:nvPr>
            <p:ph type="ftr" sz="quarter" idx="11"/>
          </p:nvPr>
        </p:nvSpPr>
        <p:spPr>
          <a:xfrm>
            <a:off x="561111" y="6391838"/>
            <a:ext cx="3644282" cy="304801"/>
          </a:xfrm>
        </p:spPr>
        <p:txBody>
          <a:bodyPr/>
          <a:p>
            <a:endParaRPr lang="en-IN"/>
          </a:p>
        </p:txBody>
      </p:sp>
      <p:sp>
        <p:nvSpPr>
          <p:cNvPr id="1048694" name="Slide Number Placeholder 8"/>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806" name="Title 1"/>
          <p:cNvSpPr>
            <a:spLocks noGrp="1"/>
          </p:cNvSpPr>
          <p:nvPr>
            <p:ph type="title"/>
          </p:nvPr>
        </p:nvSpPr>
        <p:spPr>
          <a:xfrm>
            <a:off x="1154954" y="973668"/>
            <a:ext cx="8825659" cy="706964"/>
          </a:xfrm>
        </p:spPr>
        <p:txBody>
          <a:bodyPr/>
          <a:p>
            <a:r>
              <a:rPr lang="en-US"/>
              <a:t>Click to edit Master title style</a:t>
            </a:r>
            <a:endParaRPr dirty="0" lang="en-US"/>
          </a:p>
        </p:txBody>
      </p:sp>
      <p:sp>
        <p:nvSpPr>
          <p:cNvPr id="1048807" name="Vertical Text Placeholder 2"/>
          <p:cNvSpPr>
            <a:spLocks noGrp="1"/>
          </p:cNvSpPr>
          <p:nvPr>
            <p:ph type="body" orient="vert" idx="1"/>
          </p:nvPr>
        </p:nvSpPr>
        <p:spPr>
          <a:xfrm>
            <a:off x="1154954" y="2603500"/>
            <a:ext cx="8825659" cy="3416300"/>
          </a:xfrm>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8" name="Date Placeholder 3"/>
          <p:cNvSpPr>
            <a:spLocks noGrp="1"/>
          </p:cNvSpPr>
          <p:nvPr>
            <p:ph type="dt" sz="half" idx="10"/>
          </p:nvPr>
        </p:nvSpPr>
        <p:spPr>
          <a:xfrm>
            <a:off x="10695439" y="6391838"/>
            <a:ext cx="990599" cy="304799"/>
          </a:xfrm>
        </p:spPr>
        <p:txBody>
          <a:bodyPr/>
          <a:p>
            <a:fld id="{A3642ED2-6206-42C5-B7B9-38B2C2F064EC}" type="datetimeFigureOut">
              <a:rPr lang="en-IN" smtClean="0"/>
              <a:t>11-01-2023</a:t>
            </a:fld>
            <a:endParaRPr lang="en-IN"/>
          </a:p>
        </p:txBody>
      </p:sp>
      <p:sp>
        <p:nvSpPr>
          <p:cNvPr id="1048809" name="Footer Placeholder 4"/>
          <p:cNvSpPr>
            <a:spLocks noGrp="1"/>
          </p:cNvSpPr>
          <p:nvPr>
            <p:ph type="ftr" sz="quarter" idx="11"/>
          </p:nvPr>
        </p:nvSpPr>
        <p:spPr/>
        <p:txBody>
          <a:bodyPr/>
          <a:p>
            <a:endParaRPr lang="en-IN"/>
          </a:p>
        </p:txBody>
      </p:sp>
      <p:sp>
        <p:nvSpPr>
          <p:cNvPr id="1048810"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2" name=""/>
        <p:cNvGrpSpPr/>
        <p:nvPr/>
      </p:nvGrpSpPr>
      <p:grpSpPr>
        <a:xfrm>
          <a:off x="0" y="0"/>
          <a:ext cx="0" cy="0"/>
          <a:chOff x="0" y="0"/>
          <a:chExt cx="0" cy="0"/>
        </a:xfrm>
      </p:grpSpPr>
      <p:grpSp>
        <p:nvGrpSpPr>
          <p:cNvPr id="53" name="Group 8"/>
          <p:cNvGrpSpPr/>
          <p:nvPr/>
        </p:nvGrpSpPr>
        <p:grpSpPr>
          <a:xfrm>
            <a:off x="0" y="0"/>
            <a:ext cx="12192000" cy="6858000"/>
            <a:chOff x="0" y="0"/>
            <a:chExt cx="12192000" cy="6858000"/>
          </a:xfrm>
        </p:grpSpPr>
        <p:sp>
          <p:nvSpPr>
            <p:cNvPr id="1048723"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4"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5"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6"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0"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1"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3" name="Vertical Title 1"/>
          <p:cNvSpPr>
            <a:spLocks noGrp="1"/>
          </p:cNvSpPr>
          <p:nvPr>
            <p:ph type="title" orient="vert"/>
          </p:nvPr>
        </p:nvSpPr>
        <p:spPr>
          <a:xfrm>
            <a:off x="8585235" y="1278467"/>
            <a:ext cx="1409965" cy="4748590"/>
          </a:xfrm>
        </p:spPr>
        <p:txBody>
          <a:bodyPr anchor="b" anchorCtr="0" vert="eaVert"/>
          <a:p>
            <a:r>
              <a:rPr lang="en-US"/>
              <a:t>Click to edit Master title style</a:t>
            </a:r>
            <a:endParaRPr dirty="0" lang="en-US"/>
          </a:p>
        </p:txBody>
      </p:sp>
      <p:sp>
        <p:nvSpPr>
          <p:cNvPr id="1048734" name="Vertical Text Placeholder 2"/>
          <p:cNvSpPr>
            <a:spLocks noGrp="1"/>
          </p:cNvSpPr>
          <p:nvPr>
            <p:ph type="body" orient="vert" idx="1"/>
          </p:nvPr>
        </p:nvSpPr>
        <p:spPr>
          <a:xfrm>
            <a:off x="1154954" y="1278467"/>
            <a:ext cx="6256025" cy="47485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Date Placeholder 3"/>
          <p:cNvSpPr>
            <a:spLocks noGrp="1"/>
          </p:cNvSpPr>
          <p:nvPr>
            <p:ph type="dt" sz="half" idx="10"/>
          </p:nvPr>
        </p:nvSpPr>
        <p:spPr>
          <a:xfrm>
            <a:off x="10653104" y="6391838"/>
            <a:ext cx="992135" cy="304799"/>
          </a:xfrm>
        </p:spPr>
        <p:txBody>
          <a:bodyPr/>
          <a:p>
            <a:fld id="{A3642ED2-6206-42C5-B7B9-38B2C2F064EC}" type="datetimeFigureOut">
              <a:rPr lang="en-IN" smtClean="0"/>
              <a:t>11-01-2023</a:t>
            </a:fld>
            <a:endParaRPr lang="en-IN"/>
          </a:p>
        </p:txBody>
      </p:sp>
      <p:sp>
        <p:nvSpPr>
          <p:cNvPr id="1048736" name="Footer Placeholder 4"/>
          <p:cNvSpPr>
            <a:spLocks noGrp="1"/>
          </p:cNvSpPr>
          <p:nvPr>
            <p:ph type="ftr" sz="quarter" idx="11"/>
          </p:nvPr>
        </p:nvSpPr>
        <p:spPr/>
        <p:txBody>
          <a:bodyPr/>
          <a:p>
            <a:endParaRPr lang="en-IN"/>
          </a:p>
        </p:txBody>
      </p:sp>
      <p:sp>
        <p:nvSpPr>
          <p:cNvPr id="104873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8"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endParaRPr dirty="0" lang="en-US"/>
          </a:p>
        </p:txBody>
      </p:sp>
      <p:sp>
        <p:nvSpPr>
          <p:cNvPr id="1048604" name="Content Placeholder 2"/>
          <p:cNvSpPr>
            <a:spLocks noGrp="1"/>
          </p:cNvSpPr>
          <p:nvPr>
            <p:ph idx="1"/>
          </p:nvPr>
        </p:nvSpPr>
        <p:spPr>
          <a:xfrm>
            <a:off x="1154954" y="2603500"/>
            <a:ext cx="8825659" cy="34163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5" name="Date Placeholder 3"/>
          <p:cNvSpPr>
            <a:spLocks noGrp="1"/>
          </p:cNvSpPr>
          <p:nvPr>
            <p:ph type="dt" sz="half" idx="10"/>
          </p:nvPr>
        </p:nvSpPr>
        <p:spPr/>
        <p:txBody>
          <a:bodyPr/>
          <a:p>
            <a:fld id="{A3642ED2-6206-42C5-B7B9-38B2C2F064EC}" type="datetimeFigureOut">
              <a:rPr lang="en-IN" smtClean="0"/>
              <a:t>11-01-2023</a:t>
            </a:fld>
            <a:endParaRPr lang="en-IN"/>
          </a:p>
        </p:txBody>
      </p:sp>
      <p:sp>
        <p:nvSpPr>
          <p:cNvPr id="1048606" name="Footer Placeholder 4"/>
          <p:cNvSpPr>
            <a:spLocks noGrp="1"/>
          </p:cNvSpPr>
          <p:nvPr>
            <p:ph type="ftr" sz="quarter" idx="11"/>
          </p:nvPr>
        </p:nvSpPr>
        <p:spPr/>
        <p:txBody>
          <a:bodyPr/>
          <a:p>
            <a:endParaRPr lang="en-IN"/>
          </a:p>
        </p:txBody>
      </p:sp>
      <p:sp>
        <p:nvSpPr>
          <p:cNvPr id="1048607"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8" name=""/>
        <p:cNvGrpSpPr/>
        <p:nvPr/>
      </p:nvGrpSpPr>
      <p:grpSpPr>
        <a:xfrm>
          <a:off x="0" y="0"/>
          <a:ext cx="0" cy="0"/>
          <a:chOff x="0" y="0"/>
          <a:chExt cx="0" cy="0"/>
        </a:xfrm>
      </p:grpSpPr>
      <p:grpSp>
        <p:nvGrpSpPr>
          <p:cNvPr id="49" name="Group 7"/>
          <p:cNvGrpSpPr/>
          <p:nvPr/>
        </p:nvGrpSpPr>
        <p:grpSpPr>
          <a:xfrm>
            <a:off x="0" y="0"/>
            <a:ext cx="12192000" cy="6858000"/>
            <a:chOff x="0" y="0"/>
            <a:chExt cx="12192000" cy="6858000"/>
          </a:xfrm>
        </p:grpSpPr>
        <p:sp>
          <p:nvSpPr>
            <p:cNvPr id="104869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9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1"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02"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03"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0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05" name="Title 1"/>
          <p:cNvSpPr>
            <a:spLocks noGrp="1"/>
          </p:cNvSpPr>
          <p:nvPr>
            <p:ph type="title"/>
          </p:nvPr>
        </p:nvSpPr>
        <p:spPr>
          <a:xfrm>
            <a:off x="1154954" y="2677645"/>
            <a:ext cx="4351025" cy="2283824"/>
          </a:xfrm>
        </p:spPr>
        <p:txBody>
          <a:bodyPr anchor="ctr"/>
          <a:lstStyle>
            <a:lvl1pPr algn="l">
              <a:defRPr b="0" cap="none" sz="4000"/>
            </a:lvl1pPr>
          </a:lstStyle>
          <a:p>
            <a:r>
              <a:rPr lang="en-US"/>
              <a:t>Click to edit Master title style</a:t>
            </a:r>
            <a:endParaRPr dirty="0" lang="en-US"/>
          </a:p>
        </p:txBody>
      </p:sp>
      <p:sp>
        <p:nvSpPr>
          <p:cNvPr id="1048706"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A3642ED2-6206-42C5-B7B9-38B2C2F064EC}" type="datetimeFigureOut">
              <a:rPr lang="en-IN" smtClean="0"/>
              <a:t>11-01-2023</a:t>
            </a:fld>
            <a:endParaRPr lang="en-IN"/>
          </a:p>
        </p:txBody>
      </p:sp>
      <p:sp>
        <p:nvSpPr>
          <p:cNvPr id="1048708" name="Footer Placeholder 4"/>
          <p:cNvSpPr>
            <a:spLocks noGrp="1"/>
          </p:cNvSpPr>
          <p:nvPr>
            <p:ph type="ftr" sz="quarter" idx="11"/>
          </p:nvPr>
        </p:nvSpPr>
        <p:spPr/>
        <p:txBody>
          <a:bodyPr/>
          <a:p>
            <a:endParaRPr lang="en-IN"/>
          </a:p>
        </p:txBody>
      </p:sp>
      <p:sp>
        <p:nvSpPr>
          <p:cNvPr id="104870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0" name="Slide Number Placeholder 5"/>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773" name="Title 1"/>
          <p:cNvSpPr>
            <a:spLocks noGrp="1"/>
          </p:cNvSpPr>
          <p:nvPr>
            <p:ph type="title"/>
          </p:nvPr>
        </p:nvSpPr>
        <p:spPr/>
        <p:txBody>
          <a:bodyPr/>
          <a:p>
            <a:r>
              <a:rPr lang="en-US"/>
              <a:t>Click to edit Master title style</a:t>
            </a:r>
            <a:endParaRPr dirty="0" lang="en-US"/>
          </a:p>
        </p:txBody>
      </p:sp>
      <p:sp>
        <p:nvSpPr>
          <p:cNvPr id="1048774" name="Content Placeholder 2"/>
          <p:cNvSpPr>
            <a:spLocks noGrp="1"/>
          </p:cNvSpPr>
          <p:nvPr>
            <p:ph sz="half" idx="1"/>
          </p:nvPr>
        </p:nvSpPr>
        <p:spPr>
          <a:xfrm>
            <a:off x="1154954" y="2603500"/>
            <a:ext cx="4825158" cy="341630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5" name="Content Placeholder 3"/>
          <p:cNvSpPr>
            <a:spLocks noGrp="1"/>
          </p:cNvSpPr>
          <p:nvPr>
            <p:ph sz="half" idx="2"/>
          </p:nvPr>
        </p:nvSpPr>
        <p:spPr>
          <a:xfrm>
            <a:off x="6208712" y="2603500"/>
            <a:ext cx="4825159" cy="341630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Date Placeholder 4"/>
          <p:cNvSpPr>
            <a:spLocks noGrp="1"/>
          </p:cNvSpPr>
          <p:nvPr>
            <p:ph type="dt" sz="half" idx="10"/>
          </p:nvPr>
        </p:nvSpPr>
        <p:spPr/>
        <p:txBody>
          <a:bodyPr/>
          <a:p>
            <a:fld id="{A3642ED2-6206-42C5-B7B9-38B2C2F064EC}" type="datetimeFigureOut">
              <a:rPr lang="en-IN" smtClean="0"/>
              <a:t>11-01-2023</a:t>
            </a:fld>
            <a:endParaRPr lang="en-IN"/>
          </a:p>
        </p:txBody>
      </p:sp>
      <p:sp>
        <p:nvSpPr>
          <p:cNvPr id="1048777" name="Footer Placeholder 5"/>
          <p:cNvSpPr>
            <a:spLocks noGrp="1"/>
          </p:cNvSpPr>
          <p:nvPr>
            <p:ph type="ftr" sz="quarter" idx="11"/>
          </p:nvPr>
        </p:nvSpPr>
        <p:spPr/>
        <p:txBody>
          <a:bodyPr/>
          <a:p>
            <a:endParaRPr lang="en-IN"/>
          </a:p>
        </p:txBody>
      </p:sp>
      <p:sp>
        <p:nvSpPr>
          <p:cNvPr id="1048778" name="Slide Number Placeholder 6"/>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711" name="Title 1"/>
          <p:cNvSpPr>
            <a:spLocks noGrp="1"/>
          </p:cNvSpPr>
          <p:nvPr>
            <p:ph type="title"/>
          </p:nvPr>
        </p:nvSpPr>
        <p:spPr/>
        <p:txBody>
          <a:bodyPr/>
          <a:p>
            <a:r>
              <a:rPr lang="en-US"/>
              <a:t>Click to edit Master title style</a:t>
            </a:r>
            <a:endParaRPr dirty="0" lang="en-US"/>
          </a:p>
        </p:txBody>
      </p:sp>
      <p:sp>
        <p:nvSpPr>
          <p:cNvPr id="1048712"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Content Placeholder 3"/>
          <p:cNvSpPr>
            <a:spLocks noGrp="1"/>
          </p:cNvSpPr>
          <p:nvPr>
            <p:ph sz="half" idx="2"/>
          </p:nvPr>
        </p:nvSpPr>
        <p:spPr>
          <a:xfrm>
            <a:off x="1154954" y="3179762"/>
            <a:ext cx="4825158" cy="2840039"/>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4"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5"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6"/>
          <p:cNvSpPr>
            <a:spLocks noGrp="1"/>
          </p:cNvSpPr>
          <p:nvPr>
            <p:ph type="dt" sz="half" idx="10"/>
          </p:nvPr>
        </p:nvSpPr>
        <p:spPr/>
        <p:txBody>
          <a:bodyPr/>
          <a:p>
            <a:fld id="{A3642ED2-6206-42C5-B7B9-38B2C2F064EC}" type="datetimeFigureOut">
              <a:rPr lang="en-IN" smtClean="0"/>
              <a:t>11-01-2023</a:t>
            </a:fld>
            <a:endParaRPr lang="en-IN"/>
          </a:p>
        </p:txBody>
      </p:sp>
      <p:sp>
        <p:nvSpPr>
          <p:cNvPr id="1048717" name="Footer Placeholder 7"/>
          <p:cNvSpPr>
            <a:spLocks noGrp="1"/>
          </p:cNvSpPr>
          <p:nvPr>
            <p:ph type="ftr" sz="quarter" idx="11"/>
          </p:nvPr>
        </p:nvSpPr>
        <p:spPr/>
        <p:txBody>
          <a:bodyPr/>
          <a:p>
            <a:endParaRPr lang="en-IN"/>
          </a:p>
        </p:txBody>
      </p:sp>
      <p:sp>
        <p:nvSpPr>
          <p:cNvPr id="1048718" name="Slide Number Placeholder 8"/>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46" name="Title 1"/>
          <p:cNvSpPr>
            <a:spLocks noGrp="1"/>
          </p:cNvSpPr>
          <p:nvPr>
            <p:ph type="title"/>
          </p:nvPr>
        </p:nvSpPr>
        <p:spPr>
          <a:xfrm>
            <a:off x="1154954" y="973668"/>
            <a:ext cx="8761413" cy="706964"/>
          </a:xfrm>
        </p:spPr>
        <p:txBody>
          <a:bodyPr/>
          <a:p>
            <a:r>
              <a:rPr lang="en-US"/>
              <a:t>Click to edit Master title style</a:t>
            </a:r>
            <a:endParaRPr dirty="0" lang="en-US"/>
          </a:p>
        </p:txBody>
      </p:sp>
      <p:sp>
        <p:nvSpPr>
          <p:cNvPr id="1048647" name="Date Placeholder 2"/>
          <p:cNvSpPr>
            <a:spLocks noGrp="1"/>
          </p:cNvSpPr>
          <p:nvPr>
            <p:ph type="dt" sz="half" idx="10"/>
          </p:nvPr>
        </p:nvSpPr>
        <p:spPr/>
        <p:txBody>
          <a:bodyPr/>
          <a:p>
            <a:fld id="{A3642ED2-6206-42C5-B7B9-38B2C2F064EC}" type="datetimeFigureOut">
              <a:rPr lang="en-IN" smtClean="0"/>
              <a:t>11-01-2023</a:t>
            </a:fld>
            <a:endParaRPr lang="en-IN"/>
          </a:p>
        </p:txBody>
      </p:sp>
      <p:sp>
        <p:nvSpPr>
          <p:cNvPr id="1048648" name="Footer Placeholder 3"/>
          <p:cNvSpPr>
            <a:spLocks noGrp="1"/>
          </p:cNvSpPr>
          <p:nvPr>
            <p:ph type="ftr" sz="quarter" idx="11"/>
          </p:nvPr>
        </p:nvSpPr>
        <p:spPr/>
        <p:txBody>
          <a:bodyPr/>
          <a:p>
            <a:endParaRPr lang="en-IN"/>
          </a:p>
        </p:txBody>
      </p:sp>
      <p:sp>
        <p:nvSpPr>
          <p:cNvPr id="1048649" name="Slide Number Placeholder 4"/>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1" name=""/>
        <p:cNvGrpSpPr/>
        <p:nvPr/>
      </p:nvGrpSpPr>
      <p:grpSpPr>
        <a:xfrm>
          <a:off x="0" y="0"/>
          <a:ext cx="0" cy="0"/>
          <a:chOff x="0" y="0"/>
          <a:chExt cx="0" cy="0"/>
        </a:xfrm>
      </p:grpSpPr>
      <p:sp>
        <p:nvSpPr>
          <p:cNvPr id="1048719" name="Date Placeholder 1"/>
          <p:cNvSpPr>
            <a:spLocks noGrp="1"/>
          </p:cNvSpPr>
          <p:nvPr>
            <p:ph type="dt" sz="half" idx="10"/>
          </p:nvPr>
        </p:nvSpPr>
        <p:spPr/>
        <p:txBody>
          <a:bodyPr/>
          <a:p>
            <a:fld id="{A3642ED2-6206-42C5-B7B9-38B2C2F064EC}" type="datetimeFigureOut">
              <a:rPr lang="en-IN" smtClean="0"/>
              <a:t>11-01-2023</a:t>
            </a:fld>
            <a:endParaRPr lang="en-IN"/>
          </a:p>
        </p:txBody>
      </p:sp>
      <p:sp>
        <p:nvSpPr>
          <p:cNvPr id="1048720" name="Footer Placeholder 2"/>
          <p:cNvSpPr>
            <a:spLocks noGrp="1"/>
          </p:cNvSpPr>
          <p:nvPr>
            <p:ph type="ftr" sz="quarter" idx="11"/>
          </p:nvPr>
        </p:nvSpPr>
        <p:spPr/>
        <p:txBody>
          <a:bodyPr/>
          <a:p>
            <a:endParaRPr lang="en-IN"/>
          </a:p>
        </p:txBody>
      </p:sp>
      <p:sp>
        <p:nvSpPr>
          <p:cNvPr id="1048721"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2" name="Slide Number Placeholder 3"/>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0" name=""/>
        <p:cNvGrpSpPr/>
        <p:nvPr/>
      </p:nvGrpSpPr>
      <p:grpSpPr>
        <a:xfrm>
          <a:off x="0" y="0"/>
          <a:ext cx="0" cy="0"/>
          <a:chOff x="0" y="0"/>
          <a:chExt cx="0" cy="0"/>
        </a:xfrm>
      </p:grpSpPr>
      <p:grpSp>
        <p:nvGrpSpPr>
          <p:cNvPr id="61" name="Group 8"/>
          <p:cNvGrpSpPr/>
          <p:nvPr/>
        </p:nvGrpSpPr>
        <p:grpSpPr>
          <a:xfrm>
            <a:off x="0" y="0"/>
            <a:ext cx="12192000" cy="6858000"/>
            <a:chOff x="0" y="0"/>
            <a:chExt cx="12192000" cy="6858000"/>
          </a:xfrm>
        </p:grpSpPr>
        <p:sp>
          <p:nvSpPr>
            <p:cNvPr id="1048789"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1"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2"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3"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4"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5"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96"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97"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98"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99" name="Title 1"/>
          <p:cNvSpPr>
            <a:spLocks noGrp="1"/>
          </p:cNvSpPr>
          <p:nvPr>
            <p:ph type="title"/>
          </p:nvPr>
        </p:nvSpPr>
        <p:spPr>
          <a:xfrm>
            <a:off x="1154955" y="1295400"/>
            <a:ext cx="2793158" cy="1600200"/>
          </a:xfrm>
        </p:spPr>
        <p:txBody>
          <a:bodyPr anchor="b"/>
          <a:lstStyle>
            <a:lvl1pPr algn="l">
              <a:defRPr b="0" sz="2400"/>
            </a:lvl1pPr>
          </a:lstStyle>
          <a:p>
            <a:r>
              <a:rPr lang="en-US"/>
              <a:t>Click to edit Master title style</a:t>
            </a:r>
            <a:endParaRPr dirty="0" lang="en-US"/>
          </a:p>
        </p:txBody>
      </p:sp>
      <p:sp>
        <p:nvSpPr>
          <p:cNvPr id="1048800" name="Content Placeholder 2"/>
          <p:cNvSpPr>
            <a:spLocks noGrp="1"/>
          </p:cNvSpPr>
          <p:nvPr>
            <p:ph idx="1"/>
          </p:nvPr>
        </p:nvSpPr>
        <p:spPr>
          <a:xfrm>
            <a:off x="5781146" y="1447800"/>
            <a:ext cx="5190066" cy="45720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1"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2" name="Date Placeholder 4"/>
          <p:cNvSpPr>
            <a:spLocks noGrp="1"/>
          </p:cNvSpPr>
          <p:nvPr>
            <p:ph type="dt" sz="half" idx="10"/>
          </p:nvPr>
        </p:nvSpPr>
        <p:spPr/>
        <p:txBody>
          <a:bodyPr/>
          <a:p>
            <a:fld id="{A3642ED2-6206-42C5-B7B9-38B2C2F064EC}" type="datetimeFigureOut">
              <a:rPr lang="en-IN" smtClean="0"/>
              <a:t>11-01-2023</a:t>
            </a:fld>
            <a:endParaRPr lang="en-IN"/>
          </a:p>
        </p:txBody>
      </p:sp>
      <p:sp>
        <p:nvSpPr>
          <p:cNvPr id="1048803" name="Footer Placeholder 5"/>
          <p:cNvSpPr>
            <a:spLocks noGrp="1"/>
          </p:cNvSpPr>
          <p:nvPr>
            <p:ph type="ftr" sz="quarter" idx="11"/>
          </p:nvPr>
        </p:nvSpPr>
        <p:spPr/>
        <p:txBody>
          <a:bodyPr/>
          <a:p>
            <a:endParaRPr lang="en-IN"/>
          </a:p>
        </p:txBody>
      </p:sp>
      <p:sp>
        <p:nvSpPr>
          <p:cNvPr id="1048804"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05" name="Slide Number Placeholder 6"/>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5" name=""/>
        <p:cNvGrpSpPr/>
        <p:nvPr/>
      </p:nvGrpSpPr>
      <p:grpSpPr>
        <a:xfrm>
          <a:off x="0" y="0"/>
          <a:ext cx="0" cy="0"/>
          <a:chOff x="0" y="0"/>
          <a:chExt cx="0" cy="0"/>
        </a:xfrm>
      </p:grpSpPr>
      <p:grpSp>
        <p:nvGrpSpPr>
          <p:cNvPr id="46" name="Group 8"/>
          <p:cNvGrpSpPr/>
          <p:nvPr/>
        </p:nvGrpSpPr>
        <p:grpSpPr>
          <a:xfrm>
            <a:off x="0" y="0"/>
            <a:ext cx="12192000" cy="6858000"/>
            <a:chOff x="0" y="0"/>
            <a:chExt cx="12192000" cy="6858000"/>
          </a:xfrm>
        </p:grpSpPr>
        <p:sp>
          <p:nvSpPr>
            <p:cNvPr id="104866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1"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72"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73"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7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5"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a:t>Click to edit Master title style</a:t>
            </a:r>
            <a:endParaRPr dirty="0" lang="en-US"/>
          </a:p>
        </p:txBody>
      </p:sp>
      <p:sp>
        <p:nvSpPr>
          <p:cNvPr id="1048676"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a:t>Click icon to add picture</a:t>
            </a:r>
            <a:endParaRPr dirty="0" lang="en-US"/>
          </a:p>
        </p:txBody>
      </p:sp>
      <p:sp>
        <p:nvSpPr>
          <p:cNvPr id="1048677"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p>
            <a:fld id="{A3642ED2-6206-42C5-B7B9-38B2C2F064EC}" type="datetimeFigureOut">
              <a:rPr lang="en-IN" smtClean="0"/>
              <a:t>11-01-2023</a:t>
            </a:fld>
            <a:endParaRPr lang="en-IN"/>
          </a:p>
        </p:txBody>
      </p:sp>
      <p:sp>
        <p:nvSpPr>
          <p:cNvPr id="1048679" name="Footer Placeholder 5"/>
          <p:cNvSpPr>
            <a:spLocks noGrp="1"/>
          </p:cNvSpPr>
          <p:nvPr>
            <p:ph type="ftr" sz="quarter" idx="11"/>
          </p:nvPr>
        </p:nvSpPr>
        <p:spPr/>
        <p:txBody>
          <a:bodyPr/>
          <a:p>
            <a:endParaRPr lang="en-IN"/>
          </a:p>
        </p:txBody>
      </p:sp>
      <p:sp>
        <p:nvSpPr>
          <p:cNvPr id="1048680"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81" name="Slide Number Placeholder 6"/>
          <p:cNvSpPr>
            <a:spLocks noGrp="1"/>
          </p:cNvSpPr>
          <p:nvPr>
            <p:ph type="sldNum" sz="quarter" idx="12"/>
          </p:nvPr>
        </p:nvSpPr>
        <p:spPr/>
        <p:txBody>
          <a:bodyPr/>
          <a:p>
            <a:fld id="{14CFBBC3-B00D-4647-A383-FD69F80DA94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jpe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grpSp>
        <p:nvGrpSpPr>
          <p:cNvPr id="11"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a:t>Click to edit Master title style</a:t>
            </a:r>
            <a:endParaRPr dirty="0" lang="en-US"/>
          </a:p>
        </p:txBody>
      </p:sp>
      <p:sp>
        <p:nvSpPr>
          <p:cNvPr id="1048586"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7"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A3642ED2-6206-42C5-B7B9-38B2C2F064EC}" type="datetimeFigureOut">
              <a:rPr lang="en-IN" smtClean="0"/>
              <a:t>11-01-2023</a:t>
            </a:fld>
            <a:endParaRPr lang="en-IN"/>
          </a:p>
        </p:txBody>
      </p:sp>
      <p:sp>
        <p:nvSpPr>
          <p:cNvPr id="1048588"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lang="en-IN"/>
          </a:p>
        </p:txBody>
      </p:sp>
      <p:sp>
        <p:nvSpPr>
          <p:cNvPr id="1048589"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14CFBBC3-B00D-4647-A383-FD69F80DA94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1"/>
          <p:cNvSpPr>
            <a:spLocks noGrp="1"/>
          </p:cNvSpPr>
          <p:nvPr>
            <p:ph type="ctrTitle"/>
          </p:nvPr>
        </p:nvSpPr>
        <p:spPr>
          <a:xfrm>
            <a:off x="1344706" y="2538408"/>
            <a:ext cx="9224682" cy="529166"/>
          </a:xfrm>
        </p:spPr>
        <p:txBody>
          <a:bodyPr/>
          <a:p>
            <a:r>
              <a:rPr dirty="0" sz="2400" lang="en-US">
                <a:latin typeface="Times New Roman" panose="02020603050405020304" pitchFamily="18" charset="0"/>
                <a:cs typeface="Times New Roman" panose="02020603050405020304" pitchFamily="18" charset="0"/>
              </a:rPr>
              <a:t>AUTOMATIC LICENSE NUMBER PLATE RECOGNITION SYSTEM</a:t>
            </a:r>
            <a:endParaRPr dirty="0" sz="2400" lang="en-IN">
              <a:latin typeface="Times New Roman" panose="02020603050405020304" pitchFamily="18" charset="0"/>
              <a:cs typeface="Times New Roman" panose="02020603050405020304" pitchFamily="18" charset="0"/>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833687" y="623328"/>
            <a:ext cx="6219825" cy="1666875"/>
          </a:xfrm>
          <a:prstGeom prst="rect"/>
        </p:spPr>
      </p:pic>
      <p:sp>
        <p:nvSpPr>
          <p:cNvPr id="1048600" name="TextBox 6"/>
          <p:cNvSpPr txBox="1"/>
          <p:nvPr/>
        </p:nvSpPr>
        <p:spPr>
          <a:xfrm flipH="1">
            <a:off x="3729320" y="3361765"/>
            <a:ext cx="6840068" cy="396240"/>
          </a:xfrm>
          <a:prstGeom prst="rect"/>
          <a:noFill/>
        </p:spPr>
        <p:txBody>
          <a:bodyPr rtlCol="0" wrap="square">
            <a:spAutoFit/>
          </a:bodyPr>
          <a:p>
            <a:r>
              <a:rPr dirty="0" sz="2400" lang="en-US">
                <a:solidFill>
                  <a:srgbClr val="92D050"/>
                </a:solidFill>
                <a:latin typeface="Times New Roman" panose="02020603050405020304" pitchFamily="18" charset="0"/>
                <a:cs typeface="Times New Roman" panose="02020603050405020304" pitchFamily="18" charset="0"/>
              </a:rPr>
              <a:t>Under the esteemed guidance of</a:t>
            </a:r>
            <a:endParaRPr dirty="0" sz="2400" lang="en-IN">
              <a:solidFill>
                <a:srgbClr val="92D050"/>
              </a:solidFill>
              <a:latin typeface="Times New Roman" panose="02020603050405020304" pitchFamily="18" charset="0"/>
              <a:cs typeface="Times New Roman" panose="02020603050405020304" pitchFamily="18" charset="0"/>
            </a:endParaRPr>
          </a:p>
        </p:txBody>
      </p:sp>
      <p:sp>
        <p:nvSpPr>
          <p:cNvPr id="1048601" name="TextBox 7"/>
          <p:cNvSpPr txBox="1"/>
          <p:nvPr/>
        </p:nvSpPr>
        <p:spPr>
          <a:xfrm flipH="1">
            <a:off x="4267200" y="3799171"/>
            <a:ext cx="3657600" cy="599440"/>
          </a:xfrm>
          <a:prstGeom prst="rect"/>
          <a:noFill/>
        </p:spPr>
        <p:txBody>
          <a:bodyPr rtlCol="0" wrap="square">
            <a:spAutoFit/>
          </a:bodyPr>
          <a:p>
            <a:r>
              <a:rPr dirty="0" lang="en-US" smtClean="0">
                <a:solidFill>
                  <a:schemeClr val="bg1"/>
                </a:solidFill>
                <a:latin typeface="Times New Roman" panose="02020603050405020304" pitchFamily="18" charset="0"/>
                <a:cs typeface="Times New Roman" panose="02020603050405020304" pitchFamily="18" charset="0"/>
              </a:rPr>
              <a:t>G.</a:t>
            </a:r>
            <a:r>
              <a:rPr dirty="0" lang="en-US" smtClean="0">
                <a:solidFill>
                  <a:schemeClr val="bg1"/>
                </a:solidFill>
                <a:latin typeface="Times New Roman" panose="02020603050405020304" pitchFamily="18" charset="0"/>
                <a:cs typeface="Times New Roman" panose="02020603050405020304" pitchFamily="18" charset="0"/>
              </a:rPr>
              <a:t> </a:t>
            </a:r>
            <a:r>
              <a:rPr dirty="0" lang="en-US" err="1" smtClean="0">
                <a:solidFill>
                  <a:schemeClr val="bg1"/>
                </a:solidFill>
                <a:latin typeface="Times New Roman" panose="02020603050405020304" pitchFamily="18" charset="0"/>
                <a:cs typeface="Times New Roman" panose="02020603050405020304" pitchFamily="18" charset="0"/>
              </a:rPr>
              <a:t>Saranya</a:t>
            </a:r>
            <a:r>
              <a:rPr dirty="0" lang="en-US" smtClean="0">
                <a:solidFill>
                  <a:schemeClr val="bg1"/>
                </a:solidFill>
                <a:latin typeface="Times New Roman" panose="02020603050405020304" pitchFamily="18" charset="0"/>
                <a:cs typeface="Times New Roman" panose="02020603050405020304" pitchFamily="18" charset="0"/>
              </a:rPr>
              <a:t> </a:t>
            </a:r>
            <a:r>
              <a:rPr baseline="-25000" dirty="0" lang="en-IN" err="1">
                <a:solidFill>
                  <a:schemeClr val="bg1"/>
                </a:solidFill>
                <a:latin typeface="Times New Roman" panose="02020603050405020304" pitchFamily="18" charset="0"/>
                <a:cs typeface="Times New Roman" panose="02020603050405020304" pitchFamily="18" charset="0"/>
              </a:rPr>
              <a:t>M.Tech</a:t>
            </a:r>
            <a:endParaRPr baseline="-25000" dirty="0" lang="en-IN">
              <a:solidFill>
                <a:schemeClr val="bg1"/>
              </a:solidFill>
              <a:latin typeface="Times New Roman" panose="02020603050405020304" pitchFamily="18" charset="0"/>
              <a:cs typeface="Times New Roman" panose="02020603050405020304" pitchFamily="18" charset="0"/>
            </a:endParaRPr>
          </a:p>
          <a:p>
            <a:r>
              <a:rPr dirty="0" lang="en-IN">
                <a:solidFill>
                  <a:schemeClr val="bg1"/>
                </a:solidFill>
                <a:latin typeface="Times New Roman" panose="02020603050405020304" pitchFamily="18" charset="0"/>
                <a:cs typeface="Times New Roman" panose="02020603050405020304" pitchFamily="18" charset="0"/>
              </a:rPr>
              <a:t> </a:t>
            </a:r>
            <a:r>
              <a:rPr dirty="0" lang="en-IN" smtClean="0">
                <a:solidFill>
                  <a:schemeClr val="bg1"/>
                </a:solidFill>
                <a:latin typeface="Times New Roman" panose="02020603050405020304" pitchFamily="18" charset="0"/>
                <a:cs typeface="Times New Roman" panose="02020603050405020304" pitchFamily="18" charset="0"/>
              </a:rPr>
              <a:t>Assistant </a:t>
            </a:r>
            <a:r>
              <a:rPr dirty="0" lang="en-IN">
                <a:solidFill>
                  <a:schemeClr val="bg1"/>
                </a:solidFill>
                <a:latin typeface="Times New Roman" panose="02020603050405020304" pitchFamily="18" charset="0"/>
                <a:cs typeface="Times New Roman" panose="02020603050405020304" pitchFamily="18" charset="0"/>
              </a:rPr>
              <a:t>Professor</a:t>
            </a:r>
            <a:endParaRPr dirty="0" lang="en-US">
              <a:solidFill>
                <a:schemeClr val="bg1"/>
              </a:solidFill>
              <a:latin typeface="Times New Roman" panose="02020603050405020304" pitchFamily="18" charset="0"/>
              <a:cs typeface="Times New Roman" panose="02020603050405020304" pitchFamily="18" charset="0"/>
            </a:endParaRPr>
          </a:p>
        </p:txBody>
      </p:sp>
      <p:sp>
        <p:nvSpPr>
          <p:cNvPr id="1048602" name="TextBox 8"/>
          <p:cNvSpPr txBox="1"/>
          <p:nvPr/>
        </p:nvSpPr>
        <p:spPr>
          <a:xfrm>
            <a:off x="6096000" y="4715435"/>
            <a:ext cx="5540188" cy="1259841"/>
          </a:xfrm>
          <a:prstGeom prst="rect"/>
          <a:noFill/>
        </p:spPr>
        <p:txBody>
          <a:bodyPr rtlCol="0" wrap="square">
            <a:spAutoFit/>
          </a:bodyPr>
          <a:p>
            <a:r>
              <a:rPr dirty="0" sz="2000" lang="en-US">
                <a:solidFill>
                  <a:srgbClr val="92D050"/>
                </a:solidFill>
                <a:latin typeface="Times New Roman" panose="02020603050405020304" pitchFamily="18" charset="0"/>
                <a:cs typeface="Times New Roman" panose="02020603050405020304" pitchFamily="18" charset="0"/>
              </a:rPr>
              <a:t>Team members </a:t>
            </a:r>
          </a:p>
          <a:p>
            <a:r>
              <a:rPr dirty="0" lang="en-US" smtClean="0">
                <a:solidFill>
                  <a:schemeClr val="bg1"/>
                </a:solidFill>
                <a:latin typeface="Times New Roman" panose="02020603050405020304" pitchFamily="18" charset="0"/>
                <a:cs typeface="Times New Roman" panose="02020603050405020304" pitchFamily="18" charset="0"/>
              </a:rPr>
              <a:t>Sk. </a:t>
            </a:r>
            <a:r>
              <a:rPr dirty="0" lang="en-US" err="1" smtClean="0">
                <a:solidFill>
                  <a:schemeClr val="bg1"/>
                </a:solidFill>
                <a:latin typeface="Times New Roman" panose="02020603050405020304" pitchFamily="18" charset="0"/>
                <a:cs typeface="Times New Roman" panose="02020603050405020304" pitchFamily="18" charset="0"/>
              </a:rPr>
              <a:t>Chanbasha</a:t>
            </a:r>
            <a:r>
              <a:rPr dirty="0" lang="en-US" smtClean="0">
                <a:solidFill>
                  <a:schemeClr val="bg1"/>
                </a:solidFill>
                <a:latin typeface="Times New Roman" panose="02020603050405020304" pitchFamily="18" charset="0"/>
                <a:cs typeface="Times New Roman" panose="02020603050405020304" pitchFamily="18" charset="0"/>
              </a:rPr>
              <a:t>                        </a:t>
            </a:r>
            <a:r>
              <a:rPr dirty="0" lang="en-US">
                <a:solidFill>
                  <a:schemeClr val="bg1"/>
                </a:solidFill>
                <a:latin typeface="Times New Roman" panose="02020603050405020304" pitchFamily="18" charset="0"/>
                <a:cs typeface="Times New Roman" panose="02020603050405020304" pitchFamily="18" charset="0"/>
              </a:rPr>
              <a:t>(</a:t>
            </a:r>
            <a:r>
              <a:rPr dirty="0" lang="en-US" smtClean="0">
                <a:solidFill>
                  <a:schemeClr val="bg1"/>
                </a:solidFill>
                <a:latin typeface="Times New Roman" panose="02020603050405020304" pitchFamily="18" charset="0"/>
                <a:cs typeface="Times New Roman" panose="02020603050405020304" pitchFamily="18" charset="0"/>
              </a:rPr>
              <a:t>19471A05O5)</a:t>
            </a:r>
            <a:endParaRPr dirty="0" lang="en-US">
              <a:solidFill>
                <a:schemeClr val="bg1"/>
              </a:solidFill>
              <a:latin typeface="Times New Roman" panose="02020603050405020304" pitchFamily="18" charset="0"/>
              <a:cs typeface="Times New Roman" panose="02020603050405020304" pitchFamily="18" charset="0"/>
            </a:endParaRPr>
          </a:p>
          <a:p>
            <a:r>
              <a:rPr dirty="0" lang="en-US" smtClean="0">
                <a:solidFill>
                  <a:schemeClr val="bg1"/>
                </a:solidFill>
                <a:latin typeface="Times New Roman" panose="02020603050405020304" pitchFamily="18" charset="0"/>
                <a:cs typeface="Times New Roman" panose="02020603050405020304" pitchFamily="18" charset="0"/>
              </a:rPr>
              <a:t>Ch</a:t>
            </a:r>
            <a:r>
              <a:rPr dirty="0" lang="en-US" smtClean="0">
                <a:solidFill>
                  <a:schemeClr val="bg1"/>
                </a:solidFill>
                <a:latin typeface="Times New Roman" panose="02020603050405020304" pitchFamily="18" charset="0"/>
                <a:cs typeface="Times New Roman" panose="02020603050405020304" pitchFamily="18" charset="0"/>
              </a:rPr>
              <a:t>. </a:t>
            </a:r>
            <a:r>
              <a:rPr dirty="0" lang="en-US" err="1" smtClean="0">
                <a:solidFill>
                  <a:schemeClr val="bg1"/>
                </a:solidFill>
                <a:latin typeface="Times New Roman" panose="02020603050405020304" pitchFamily="18" charset="0"/>
                <a:cs typeface="Times New Roman" panose="02020603050405020304" pitchFamily="18" charset="0"/>
              </a:rPr>
              <a:t>Sreekanth</a:t>
            </a:r>
            <a:r>
              <a:rPr dirty="0" lang="en-US" smtClean="0">
                <a:solidFill>
                  <a:schemeClr val="bg1"/>
                </a:solidFill>
                <a:latin typeface="Times New Roman" panose="02020603050405020304" pitchFamily="18" charset="0"/>
                <a:cs typeface="Times New Roman" panose="02020603050405020304" pitchFamily="18" charset="0"/>
              </a:rPr>
              <a:t>                         </a:t>
            </a:r>
            <a:r>
              <a:rPr dirty="0" lang="en-US" smtClean="0">
                <a:solidFill>
                  <a:schemeClr val="bg1"/>
                </a:solidFill>
                <a:latin typeface="Times New Roman" panose="02020603050405020304" pitchFamily="18" charset="0"/>
                <a:cs typeface="Times New Roman" panose="02020603050405020304" pitchFamily="18" charset="0"/>
              </a:rPr>
              <a:t>(19471A05k4)</a:t>
            </a:r>
            <a:endParaRPr dirty="0" lang="en-US">
              <a:solidFill>
                <a:schemeClr val="bg1"/>
              </a:solidFill>
              <a:latin typeface="Times New Roman" panose="02020603050405020304" pitchFamily="18" charset="0"/>
              <a:cs typeface="Times New Roman" panose="02020603050405020304" pitchFamily="18" charset="0"/>
            </a:endParaRPr>
          </a:p>
          <a:p>
            <a:r>
              <a:rPr dirty="0" lang="en-US" err="1" smtClean="0">
                <a:solidFill>
                  <a:schemeClr val="bg1"/>
                </a:solidFill>
                <a:latin typeface="Times New Roman" panose="02020603050405020304" pitchFamily="18" charset="0"/>
                <a:cs typeface="Times New Roman" panose="02020603050405020304" pitchFamily="18" charset="0"/>
              </a:rPr>
              <a:t>M.Naga</a:t>
            </a:r>
            <a:r>
              <a:rPr dirty="0" lang="en-US" smtClean="0">
                <a:solidFill>
                  <a:schemeClr val="bg1"/>
                </a:solidFill>
                <a:latin typeface="Times New Roman" panose="02020603050405020304" pitchFamily="18" charset="0"/>
                <a:cs typeface="Times New Roman" panose="02020603050405020304" pitchFamily="18" charset="0"/>
              </a:rPr>
              <a:t> </a:t>
            </a:r>
            <a:r>
              <a:rPr dirty="0" lang="en-US" err="1" smtClean="0">
                <a:solidFill>
                  <a:schemeClr val="bg1"/>
                </a:solidFill>
                <a:latin typeface="Times New Roman" panose="02020603050405020304" pitchFamily="18" charset="0"/>
                <a:cs typeface="Times New Roman" panose="02020603050405020304" pitchFamily="18" charset="0"/>
              </a:rPr>
              <a:t>Srikanth</a:t>
            </a:r>
            <a:r>
              <a:rPr dirty="0" lang="en-US" smtClean="0">
                <a:solidFill>
                  <a:schemeClr val="bg1"/>
                </a:solidFill>
                <a:latin typeface="Times New Roman" panose="02020603050405020304" pitchFamily="18" charset="0"/>
                <a:cs typeface="Times New Roman" panose="02020603050405020304" pitchFamily="18" charset="0"/>
              </a:rPr>
              <a:t>                    (20475A0513)</a:t>
            </a:r>
            <a:endParaRPr dirty="0" lang="en-US">
              <a:solidFill>
                <a:schemeClr val="bg1"/>
              </a:solidFill>
              <a:latin typeface="Times New Roman" panose="02020603050405020304" pitchFamily="18" charset="0"/>
              <a:cs typeface="Times New Roman" panose="02020603050405020304" pitchFamily="18" charset="0"/>
            </a:endParaRPr>
          </a:p>
          <a:p>
            <a:endParaRPr dirty="0" 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8" name="Title 1"/>
          <p:cNvSpPr>
            <a:spLocks noGrp="1"/>
          </p:cNvSpPr>
          <p:nvPr>
            <p:ph type="title"/>
          </p:nvPr>
        </p:nvSpPr>
        <p:spPr/>
        <p:txBody>
          <a:bodyPr/>
          <a:p>
            <a:r>
              <a:rPr dirty="0" sz="3600" lang="en-IN">
                <a:latin typeface="Times New Roman" panose="02020603050405020304" pitchFamily="18" charset="0"/>
                <a:cs typeface="Times New Roman" panose="02020603050405020304" pitchFamily="18" charset="0"/>
              </a:rPr>
              <a:t>ABSTRACT</a:t>
            </a:r>
          </a:p>
        </p:txBody>
      </p:sp>
      <p:sp>
        <p:nvSpPr>
          <p:cNvPr id="1048609" name="Content Placeholder 3"/>
          <p:cNvSpPr>
            <a:spLocks noGrp="1"/>
          </p:cNvSpPr>
          <p:nvPr>
            <p:ph idx="1"/>
          </p:nvPr>
        </p:nvSpPr>
        <p:spPr>
          <a:xfrm>
            <a:off x="385482" y="2106705"/>
            <a:ext cx="11313459" cy="4464423"/>
          </a:xfrm>
        </p:spPr>
        <p:txBody>
          <a:bodyPr>
            <a:normAutofit/>
          </a:bodyPr>
          <a:p>
            <a:pPr indent="0" marL="0">
              <a:buNone/>
            </a:pPr>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The License Plate detection and </a:t>
            </a:r>
            <a:r>
              <a:rPr dirty="0" lang="en-US" smtClean="0">
                <a:latin typeface="Times New Roman" panose="02020603050405020304" pitchFamily="18" charset="0"/>
                <a:cs typeface="Times New Roman" panose="02020603050405020304" pitchFamily="18" charset="0"/>
              </a:rPr>
              <a:t>recognition Websites phishing is a cyber-attack that targets online users </a:t>
            </a:r>
            <a:r>
              <a:rPr dirty="0" lang="en-US" smtClean="0">
                <a:latin typeface="Times New Roman" panose="02020603050405020304" pitchFamily="18" charset="0"/>
                <a:cs typeface="Times New Roman" panose="02020603050405020304" pitchFamily="18" charset="0"/>
              </a:rPr>
              <a:t>to steal </a:t>
            </a:r>
            <a:r>
              <a:rPr dirty="0" lang="en-US" smtClean="0">
                <a:latin typeface="Times New Roman" panose="02020603050405020304" pitchFamily="18" charset="0"/>
                <a:cs typeface="Times New Roman" panose="02020603050405020304" pitchFamily="18" charset="0"/>
              </a:rPr>
              <a:t>their sensitive information including login credentials </a:t>
            </a:r>
            <a:r>
              <a:rPr dirty="0" lang="en-US" smtClean="0">
                <a:latin typeface="Times New Roman" panose="02020603050405020304" pitchFamily="18" charset="0"/>
                <a:cs typeface="Times New Roman" panose="02020603050405020304" pitchFamily="18" charset="0"/>
              </a:rPr>
              <a:t>and banking </a:t>
            </a:r>
            <a:r>
              <a:rPr dirty="0" lang="en-US" smtClean="0">
                <a:latin typeface="Times New Roman" panose="02020603050405020304" pitchFamily="18" charset="0"/>
                <a:cs typeface="Times New Roman" panose="02020603050405020304" pitchFamily="18" charset="0"/>
              </a:rPr>
              <a:t>details. Attackers fool the users by presenting the </a:t>
            </a:r>
            <a:r>
              <a:rPr dirty="0" lang="en-US" smtClean="0">
                <a:latin typeface="Times New Roman" panose="02020603050405020304" pitchFamily="18" charset="0"/>
                <a:cs typeface="Times New Roman" panose="02020603050405020304" pitchFamily="18" charset="0"/>
              </a:rPr>
              <a:t>masked webpage </a:t>
            </a:r>
            <a:r>
              <a:rPr dirty="0" lang="en-US" smtClean="0">
                <a:latin typeface="Times New Roman" panose="02020603050405020304" pitchFamily="18" charset="0"/>
                <a:cs typeface="Times New Roman" panose="02020603050405020304" pitchFamily="18" charset="0"/>
              </a:rPr>
              <a:t>as legitimate or trustworthy to retrieve their </a:t>
            </a:r>
            <a:r>
              <a:rPr dirty="0" lang="en-US" smtClean="0">
                <a:latin typeface="Times New Roman" panose="02020603050405020304" pitchFamily="18" charset="0"/>
                <a:cs typeface="Times New Roman" panose="02020603050405020304" pitchFamily="18" charset="0"/>
              </a:rPr>
              <a:t>essential data</a:t>
            </a:r>
            <a:r>
              <a:rPr dirty="0" lang="en-US" smtClean="0">
                <a:latin typeface="Times New Roman" panose="02020603050405020304" pitchFamily="18" charset="0"/>
                <a:cs typeface="Times New Roman" panose="02020603050405020304" pitchFamily="18" charset="0"/>
              </a:rPr>
              <a:t>. </a:t>
            </a:r>
            <a:endParaRPr dirty="0" lang="en-US"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dirty="0" lang="en-US" smtClean="0">
                <a:latin typeface="Times New Roman" panose="02020603050405020304" pitchFamily="18" charset="0"/>
                <a:cs typeface="Times New Roman" panose="02020603050405020304" pitchFamily="18" charset="0"/>
              </a:rPr>
              <a:t>Several </a:t>
            </a:r>
            <a:r>
              <a:rPr dirty="0" lang="en-US" smtClean="0">
                <a:latin typeface="Times New Roman" panose="02020603050405020304" pitchFamily="18" charset="0"/>
                <a:cs typeface="Times New Roman" panose="02020603050405020304" pitchFamily="18" charset="0"/>
              </a:rPr>
              <a:t>solutions to phishing websites attacks have </a:t>
            </a:r>
            <a:r>
              <a:rPr dirty="0" lang="en-US" smtClean="0">
                <a:latin typeface="Times New Roman" panose="02020603050405020304" pitchFamily="18" charset="0"/>
                <a:cs typeface="Times New Roman" panose="02020603050405020304" pitchFamily="18" charset="0"/>
              </a:rPr>
              <a:t>been proposed </a:t>
            </a:r>
            <a:r>
              <a:rPr dirty="0" lang="en-US" smtClean="0">
                <a:latin typeface="Times New Roman" panose="02020603050405020304" pitchFamily="18" charset="0"/>
                <a:cs typeface="Times New Roman" panose="02020603050405020304" pitchFamily="18" charset="0"/>
              </a:rPr>
              <a:t>such as heuristics, blacklist or </a:t>
            </a:r>
            <a:r>
              <a:rPr dirty="0" lang="en-US" err="1" smtClean="0">
                <a:latin typeface="Times New Roman" panose="02020603050405020304" pitchFamily="18" charset="0"/>
                <a:cs typeface="Times New Roman" panose="02020603050405020304" pitchFamily="18" charset="0"/>
              </a:rPr>
              <a:t>whitelist</a:t>
            </a:r>
            <a:r>
              <a:rPr dirty="0" lang="en-US" smtClean="0">
                <a:latin typeface="Times New Roman" panose="02020603050405020304" pitchFamily="18" charset="0"/>
                <a:cs typeface="Times New Roman" panose="02020603050405020304" pitchFamily="18" charset="0"/>
              </a:rPr>
              <a:t>, and </a:t>
            </a:r>
            <a:r>
              <a:rPr dirty="0" lang="en-US" smtClean="0">
                <a:latin typeface="Times New Roman" panose="02020603050405020304" pitchFamily="18" charset="0"/>
                <a:cs typeface="Times New Roman" panose="02020603050405020304" pitchFamily="18" charset="0"/>
              </a:rPr>
              <a:t>Machine Learning </a:t>
            </a:r>
            <a:r>
              <a:rPr dirty="0" lang="en-US" smtClean="0">
                <a:latin typeface="Times New Roman" panose="02020603050405020304" pitchFamily="18" charset="0"/>
                <a:cs typeface="Times New Roman" panose="02020603050405020304" pitchFamily="18" charset="0"/>
              </a:rPr>
              <a:t>(ML) based </a:t>
            </a:r>
            <a:r>
              <a:rPr dirty="0" lang="en-US" smtClean="0">
                <a:latin typeface="Times New Roman" panose="02020603050405020304" pitchFamily="18" charset="0"/>
                <a:cs typeface="Times New Roman" panose="02020603050405020304" pitchFamily="18" charset="0"/>
              </a:rPr>
              <a:t>techniques.</a:t>
            </a:r>
            <a:endParaRPr dirty="0" lang="en-US">
              <a:latin typeface="Times New Roman" panose="02020603050405020304" pitchFamily="18" charset="0"/>
              <a:cs typeface="Times New Roman" panose="02020603050405020304" pitchFamily="18" charset="0"/>
            </a:endParaRPr>
          </a:p>
          <a:p>
            <a:pPr algn="just"/>
            <a:r>
              <a:rPr dirty="0" lang="en-US" smtClean="0">
                <a:latin typeface="Times New Roman" panose="02020603050405020304" pitchFamily="18" charset="0"/>
                <a:cs typeface="Times New Roman" panose="02020603050405020304" pitchFamily="18" charset="0"/>
              </a:rPr>
              <a:t>The </a:t>
            </a:r>
            <a:r>
              <a:rPr dirty="0" lang="en-US" smtClean="0">
                <a:latin typeface="Times New Roman" panose="02020603050405020304" pitchFamily="18" charset="0"/>
                <a:cs typeface="Times New Roman" panose="02020603050405020304" pitchFamily="18" charset="0"/>
              </a:rPr>
              <a:t>majority of the </a:t>
            </a:r>
            <a:r>
              <a:rPr dirty="0" lang="en-US" smtClean="0">
                <a:latin typeface="Times New Roman" panose="02020603050405020304" pitchFamily="18" charset="0"/>
                <a:cs typeface="Times New Roman" panose="02020603050405020304" pitchFamily="18" charset="0"/>
              </a:rPr>
              <a:t>examined approaches </a:t>
            </a:r>
            <a:r>
              <a:rPr dirty="0" lang="en-US" smtClean="0">
                <a:latin typeface="Times New Roman" panose="02020603050405020304" pitchFamily="18" charset="0"/>
                <a:cs typeface="Times New Roman" panose="02020603050405020304" pitchFamily="18" charset="0"/>
              </a:rPr>
              <a:t>are focused on traditional ML techniques. </a:t>
            </a:r>
            <a:r>
              <a:rPr dirty="0" lang="en-US" smtClean="0">
                <a:latin typeface="Times New Roman" panose="02020603050405020304" pitchFamily="18" charset="0"/>
                <a:cs typeface="Times New Roman" panose="02020603050405020304" pitchFamily="18" charset="0"/>
              </a:rPr>
              <a:t>Random Forest </a:t>
            </a:r>
            <a:r>
              <a:rPr dirty="0" lang="en-US" smtClean="0">
                <a:latin typeface="Times New Roman" panose="02020603050405020304" pitchFamily="18" charset="0"/>
                <a:cs typeface="Times New Roman" panose="02020603050405020304" pitchFamily="18" charset="0"/>
              </a:rPr>
              <a:t>(RF), Support Vector Machine (SVM), Naïve </a:t>
            </a:r>
            <a:r>
              <a:rPr dirty="0" lang="en-US" err="1" smtClean="0">
                <a:latin typeface="Times New Roman" panose="02020603050405020304" pitchFamily="18" charset="0"/>
                <a:cs typeface="Times New Roman" panose="02020603050405020304" pitchFamily="18" charset="0"/>
              </a:rPr>
              <a:t>Bayes</a:t>
            </a:r>
            <a:r>
              <a:rPr dirty="0" lang="en-US" smtClean="0">
                <a:latin typeface="Times New Roman" panose="02020603050405020304" pitchFamily="18" charset="0"/>
                <a:cs typeface="Times New Roman" panose="02020603050405020304" pitchFamily="18" charset="0"/>
              </a:rPr>
              <a:t> (NB</a:t>
            </a:r>
            <a:r>
              <a:rPr dirty="0" lang="en-US" smtClean="0">
                <a:latin typeface="Times New Roman" panose="02020603050405020304" pitchFamily="18" charset="0"/>
                <a:cs typeface="Times New Roman" panose="02020603050405020304" pitchFamily="18" charset="0"/>
              </a:rPr>
              <a:t>), and </a:t>
            </a:r>
            <a:r>
              <a:rPr dirty="0" lang="en-US" err="1" smtClean="0">
                <a:latin typeface="Times New Roman" panose="02020603050405020304" pitchFamily="18" charset="0"/>
                <a:cs typeface="Times New Roman" panose="02020603050405020304" pitchFamily="18" charset="0"/>
              </a:rPr>
              <a:t>Ada</a:t>
            </a:r>
            <a:r>
              <a:rPr dirty="0" lang="en-US" smtClean="0">
                <a:latin typeface="Times New Roman" panose="02020603050405020304" pitchFamily="18" charset="0"/>
                <a:cs typeface="Times New Roman" panose="02020603050405020304" pitchFamily="18" charset="0"/>
              </a:rPr>
              <a:t> Boosting are the powerful ML </a:t>
            </a:r>
            <a:r>
              <a:rPr dirty="0" lang="en-US" smtClean="0">
                <a:latin typeface="Times New Roman" panose="02020603050405020304" pitchFamily="18" charset="0"/>
                <a:cs typeface="Times New Roman" panose="02020603050405020304" pitchFamily="18" charset="0"/>
              </a:rPr>
              <a:t>techniques.</a:t>
            </a:r>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Then these potential areas are verified by using a plate/non-plate CNN classifier.</a:t>
            </a:r>
          </a:p>
          <a:p>
            <a:pPr algn="just"/>
            <a:r>
              <a:rPr dirty="0" lang="en-US" smtClean="0">
                <a:latin typeface="Times New Roman" panose="02020603050405020304" pitchFamily="18" charset="0"/>
                <a:cs typeface="Times New Roman" panose="02020603050405020304" pitchFamily="18" charset="0"/>
              </a:rPr>
              <a:t>After URL </a:t>
            </a:r>
            <a:r>
              <a:rPr dirty="0" lang="en-US" smtClean="0">
                <a:latin typeface="Times New Roman" panose="02020603050405020304" pitchFamily="18" charset="0"/>
                <a:cs typeface="Times New Roman" panose="02020603050405020304" pitchFamily="18" charset="0"/>
              </a:rPr>
              <a:t>phishing is </a:t>
            </a:r>
            <a:r>
              <a:rPr dirty="0" lang="en-US" smtClean="0">
                <a:latin typeface="Times New Roman" panose="02020603050405020304" pitchFamily="18" charset="0"/>
                <a:cs typeface="Times New Roman" panose="02020603050405020304" pitchFamily="18" charset="0"/>
              </a:rPr>
              <a:t>a fraudulent activity of imitating familiar internet links to </a:t>
            </a:r>
            <a:r>
              <a:rPr dirty="0" lang="en-US" smtClean="0">
                <a:latin typeface="Times New Roman" panose="02020603050405020304" pitchFamily="18" charset="0"/>
                <a:cs typeface="Times New Roman" panose="02020603050405020304" pitchFamily="18" charset="0"/>
              </a:rPr>
              <a:t>incite victims </a:t>
            </a:r>
            <a:r>
              <a:rPr dirty="0" lang="en-US" smtClean="0">
                <a:latin typeface="Times New Roman" panose="02020603050405020304" pitchFamily="18" charset="0"/>
                <a:cs typeface="Times New Roman" panose="02020603050405020304" pitchFamily="18" charset="0"/>
              </a:rPr>
              <a:t>to </a:t>
            </a:r>
            <a:r>
              <a:rPr dirty="0" lang="en-US" smtClean="0">
                <a:latin typeface="Times New Roman" panose="02020603050405020304" pitchFamily="18" charset="0"/>
                <a:cs typeface="Times New Roman" panose="02020603050405020304" pitchFamily="18" charset="0"/>
              </a:rPr>
              <a:t>click on them. These </a:t>
            </a:r>
            <a:r>
              <a:rPr dirty="0" lang="en-US" smtClean="0">
                <a:latin typeface="Times New Roman" panose="02020603050405020304" pitchFamily="18" charset="0"/>
                <a:cs typeface="Times New Roman" panose="02020603050405020304" pitchFamily="18" charset="0"/>
              </a:rPr>
              <a:t>links usually lead to </a:t>
            </a:r>
            <a:r>
              <a:rPr dirty="0" lang="en-US" smtClean="0">
                <a:latin typeface="Times New Roman" panose="02020603050405020304" pitchFamily="18" charset="0"/>
                <a:cs typeface="Times New Roman" panose="02020603050405020304" pitchFamily="18" charset="0"/>
              </a:rPr>
              <a:t>malicious, malware-ridden </a:t>
            </a:r>
            <a:r>
              <a:rPr dirty="0" lang="en-US" smtClean="0">
                <a:latin typeface="Times New Roman" panose="02020603050405020304" pitchFamily="18" charset="0"/>
                <a:cs typeface="Times New Roman" panose="02020603050405020304" pitchFamily="18" charset="0"/>
              </a:rPr>
              <a:t>sites that fish for a person’s credentials, </a:t>
            </a:r>
            <a:r>
              <a:rPr dirty="0" lang="en-US" smtClean="0">
                <a:latin typeface="Times New Roman" panose="02020603050405020304" pitchFamily="18" charset="0"/>
                <a:cs typeface="Times New Roman" panose="02020603050405020304" pitchFamily="18" charset="0"/>
              </a:rPr>
              <a:t>especially  banking </a:t>
            </a:r>
            <a:r>
              <a:rPr dirty="0" lang="en-US" smtClean="0">
                <a:latin typeface="Times New Roman" panose="02020603050405020304" pitchFamily="18" charset="0"/>
                <a:cs typeface="Times New Roman" panose="02020603050405020304" pitchFamily="18" charset="0"/>
              </a:rPr>
              <a:t>information and passwords.</a:t>
            </a:r>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Finally, these character candidates are classified by training another CNN classifier.</a:t>
            </a:r>
            <a:endParaRPr dirty="0" lang="en-IN">
              <a:effectLst/>
              <a:latin typeface="Times New Roman" panose="02020603050405020304" pitchFamily="18" charset="0"/>
              <a:ea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0" name="TextBox 3"/>
          <p:cNvSpPr txBox="1"/>
          <p:nvPr/>
        </p:nvSpPr>
        <p:spPr>
          <a:xfrm>
            <a:off x="932329" y="762000"/>
            <a:ext cx="10273553" cy="1005840"/>
          </a:xfrm>
          <a:prstGeom prst="rect"/>
          <a:noFill/>
        </p:spPr>
        <p:txBody>
          <a:bodyPr rtlCol="0" wrap="square">
            <a:spAutoFit/>
          </a:bodyPr>
          <a:p>
            <a:r>
              <a:rPr dirty="0" sz="2400" lang="en-IN">
                <a:solidFill>
                  <a:srgbClr val="66FF66"/>
                </a:solidFill>
                <a:latin typeface="Times New Roman" panose="02020603050405020304" pitchFamily="18" charset="0"/>
                <a:cs typeface="Times New Roman" panose="02020603050405020304" pitchFamily="18" charset="0"/>
              </a:rPr>
              <a:t>SYSTEM REQUIREMENTS</a:t>
            </a:r>
          </a:p>
          <a:p>
            <a:endParaRPr dirty="0" sz="2400" lang="en-IN">
              <a:solidFill>
                <a:srgbClr val="66FF66"/>
              </a:solidFill>
              <a:latin typeface="Times New Roman" panose="02020603050405020304" pitchFamily="18" charset="0"/>
              <a:cs typeface="Times New Roman" panose="02020603050405020304" pitchFamily="18" charset="0"/>
            </a:endParaRPr>
          </a:p>
          <a:p>
            <a:r>
              <a:rPr dirty="0" sz="2400" lang="en-IN">
                <a:solidFill>
                  <a:srgbClr val="00B0F0"/>
                </a:solidFill>
                <a:latin typeface="Times New Roman" panose="02020603050405020304" pitchFamily="18" charset="0"/>
                <a:cs typeface="Times New Roman" panose="02020603050405020304" pitchFamily="18" charset="0"/>
              </a:rPr>
              <a:t>HARDWARE REQUIREMENTS</a:t>
            </a:r>
          </a:p>
        </p:txBody>
      </p:sp>
      <p:sp>
        <p:nvSpPr>
          <p:cNvPr id="1048611" name="TextBox 7"/>
          <p:cNvSpPr txBox="1"/>
          <p:nvPr/>
        </p:nvSpPr>
        <p:spPr>
          <a:xfrm>
            <a:off x="1004046" y="2232211"/>
            <a:ext cx="10130117" cy="853440"/>
          </a:xfrm>
          <a:prstGeom prst="rect"/>
          <a:noFill/>
        </p:spPr>
        <p:txBody>
          <a:bodyPr rtlCol="0" wrap="square">
            <a:spAutoFit/>
          </a:bodyPr>
          <a:p>
            <a:pPr algn="just" indent="-342900" marL="342900">
              <a:buFont typeface="Arial" panose="020B0604020202020204" pitchFamily="34" charset="0"/>
              <a:buChar char="•"/>
            </a:pPr>
            <a:r>
              <a:rPr dirty="0" sz="2000" lang="en-US">
                <a:solidFill>
                  <a:srgbClr val="E8FCE8"/>
                </a:solidFill>
                <a:latin typeface="Times New Roman" panose="02020603050405020304" pitchFamily="18" charset="0"/>
                <a:cs typeface="Times New Roman" panose="02020603050405020304" pitchFamily="18" charset="0"/>
              </a:rPr>
              <a:t>Processor		: </a:t>
            </a:r>
            <a:r>
              <a:rPr dirty="0" sz="2000" lang="pt-BR">
                <a:solidFill>
                  <a:schemeClr val="bg1"/>
                </a:solidFill>
                <a:latin typeface="Times New Roman" panose="02020603050405020304" pitchFamily="18" charset="0"/>
                <a:cs typeface="Times New Roman" panose="02020603050405020304" pitchFamily="18" charset="0"/>
              </a:rPr>
              <a:t>Intel(R) Core™2 i7-5500U CPU @2.50GHz</a:t>
            </a:r>
            <a:r>
              <a:rPr dirty="0" sz="2000" lang="en-US">
                <a:solidFill>
                  <a:schemeClr val="bg1"/>
                </a:solidFill>
                <a:latin typeface="Times New Roman" panose="02020603050405020304" pitchFamily="18" charset="0"/>
                <a:cs typeface="Times New Roman" panose="02020603050405020304" pitchFamily="18" charset="0"/>
              </a:rPr>
              <a:t> </a:t>
            </a:r>
          </a:p>
          <a:p>
            <a:pPr algn="just" indent="-342900" marL="342900">
              <a:buFont typeface="Arial" panose="020B0604020202020204" pitchFamily="34" charset="0"/>
              <a:buChar char="•"/>
            </a:pPr>
            <a:r>
              <a:rPr dirty="0" sz="2000" lang="en-IN">
                <a:solidFill>
                  <a:schemeClr val="bg1"/>
                </a:solidFill>
                <a:latin typeface="Times New Roman" panose="02020603050405020304" pitchFamily="18" charset="0"/>
                <a:cs typeface="Times New Roman" panose="02020603050405020304" pitchFamily="18" charset="0"/>
              </a:rPr>
              <a:t>RAM		: 8GB(gigabyte) </a:t>
            </a:r>
          </a:p>
          <a:p>
            <a:pPr algn="just" indent="-342900" marL="342900">
              <a:buFont typeface="Arial" panose="020B0604020202020204" pitchFamily="34" charset="0"/>
              <a:buChar char="•"/>
            </a:pPr>
            <a:r>
              <a:rPr dirty="0" sz="2000" lang="en-IN">
                <a:solidFill>
                  <a:schemeClr val="bg1"/>
                </a:solidFill>
                <a:latin typeface="Times New Roman" panose="02020603050405020304" pitchFamily="18" charset="0"/>
                <a:cs typeface="Times New Roman" panose="02020603050405020304" pitchFamily="18" charset="0"/>
              </a:rPr>
              <a:t>System Type   : 64-bit operating system, x64-based processor</a:t>
            </a:r>
          </a:p>
        </p:txBody>
      </p:sp>
      <p:sp>
        <p:nvSpPr>
          <p:cNvPr id="1048612" name="TextBox 8"/>
          <p:cNvSpPr txBox="1"/>
          <p:nvPr/>
        </p:nvSpPr>
        <p:spPr>
          <a:xfrm>
            <a:off x="932329" y="3429000"/>
            <a:ext cx="10372165" cy="396241"/>
          </a:xfrm>
          <a:prstGeom prst="rect"/>
          <a:noFill/>
        </p:spPr>
        <p:txBody>
          <a:bodyPr rtlCol="0" wrap="square">
            <a:spAutoFit/>
          </a:bodyPr>
          <a:p>
            <a:r>
              <a:rPr dirty="0" sz="2400" lang="en-IN">
                <a:solidFill>
                  <a:srgbClr val="00B0F0"/>
                </a:solidFill>
                <a:latin typeface="Times New Roman" panose="02020603050405020304" pitchFamily="18" charset="0"/>
                <a:cs typeface="Times New Roman" panose="02020603050405020304" pitchFamily="18" charset="0"/>
              </a:rPr>
              <a:t>SOFTWARE REQUIREMENTS</a:t>
            </a:r>
          </a:p>
        </p:txBody>
      </p:sp>
      <p:sp>
        <p:nvSpPr>
          <p:cNvPr id="1048613" name="TextBox 1"/>
          <p:cNvSpPr txBox="1"/>
          <p:nvPr/>
        </p:nvSpPr>
        <p:spPr>
          <a:xfrm>
            <a:off x="1004046" y="4078941"/>
            <a:ext cx="10201836" cy="1107440"/>
          </a:xfrm>
          <a:prstGeom prst="rect"/>
          <a:noFill/>
        </p:spPr>
        <p:txBody>
          <a:bodyPr rtlCol="0" wrap="square">
            <a:spAutoFit/>
          </a:bodyPr>
          <a:p>
            <a:pPr indent="-342900" marL="342900">
              <a:buFont typeface="Arial" panose="020B0604020202020204" pitchFamily="34" charset="0"/>
              <a:buChar char="•"/>
            </a:pPr>
            <a:r>
              <a:rPr dirty="0" sz="2000" lang="en-IN">
                <a:solidFill>
                  <a:schemeClr val="bg1"/>
                </a:solidFill>
                <a:latin typeface="Times New Roman" panose="02020603050405020304" pitchFamily="18" charset="0"/>
                <a:cs typeface="Times New Roman" panose="02020603050405020304" pitchFamily="18" charset="0"/>
              </a:rPr>
              <a:t>Browser			: Any Latest browser like Chrome </a:t>
            </a:r>
          </a:p>
          <a:p>
            <a:pPr indent="-342900" marL="342900">
              <a:buFont typeface="Arial" panose="020B0604020202020204" pitchFamily="34" charset="0"/>
              <a:buChar char="•"/>
            </a:pPr>
            <a:r>
              <a:rPr dirty="0" sz="2000" lang="en-IN">
                <a:solidFill>
                  <a:schemeClr val="bg1"/>
                </a:solidFill>
                <a:latin typeface="Times New Roman" panose="02020603050405020304" pitchFamily="18" charset="0"/>
                <a:cs typeface="Times New Roman" panose="02020603050405020304" pitchFamily="18" charset="0"/>
              </a:rPr>
              <a:t>Operating System  : Windows 10 </a:t>
            </a:r>
          </a:p>
          <a:p>
            <a:pPr indent="-342900" marL="342900">
              <a:buFont typeface="Arial" panose="020B0604020202020204" pitchFamily="34" charset="0"/>
              <a:buChar char="•"/>
            </a:pPr>
            <a:r>
              <a:rPr dirty="0" sz="2000" lang="en-IN">
                <a:solidFill>
                  <a:schemeClr val="bg1"/>
                </a:solidFill>
                <a:latin typeface="Times New Roman" panose="02020603050405020304" pitchFamily="18" charset="0"/>
                <a:cs typeface="Times New Roman" panose="02020603050405020304" pitchFamily="18" charset="0"/>
              </a:rPr>
              <a:t>Language			: Python </a:t>
            </a:r>
          </a:p>
          <a:p>
            <a:pPr indent="-342900" marL="342900">
              <a:buFont typeface="Arial" panose="020B0604020202020204" pitchFamily="34" charset="0"/>
              <a:buChar char="•"/>
            </a:pPr>
            <a:r>
              <a:rPr dirty="0" sz="2000" lang="en-IN">
                <a:solidFill>
                  <a:schemeClr val="bg1"/>
                </a:solidFill>
                <a:latin typeface="Times New Roman" panose="02020603050405020304" pitchFamily="18" charset="0"/>
                <a:cs typeface="Times New Roman" panose="02020603050405020304" pitchFamily="18" charset="0"/>
              </a:rPr>
              <a:t>Platform			: Google COLAB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extBox 5"/>
          <p:cNvSpPr txBox="1"/>
          <p:nvPr/>
        </p:nvSpPr>
        <p:spPr>
          <a:xfrm>
            <a:off x="1057835" y="896471"/>
            <a:ext cx="9386047" cy="701040"/>
          </a:xfrm>
          <a:prstGeom prst="rect"/>
          <a:noFill/>
        </p:spPr>
        <p:txBody>
          <a:bodyPr rtlCol="0" wrap="square">
            <a:spAutoFit/>
          </a:bodyPr>
          <a:p>
            <a:r>
              <a:rPr dirty="0" sz="2400" lang="en-IN">
                <a:solidFill>
                  <a:srgbClr val="66FF66"/>
                </a:solidFill>
                <a:latin typeface="Times New Roman" panose="02020603050405020304" pitchFamily="18" charset="0"/>
                <a:cs typeface="Times New Roman" panose="02020603050405020304" pitchFamily="18" charset="0"/>
              </a:rPr>
              <a:t>EXISTING SYSTEM</a:t>
            </a:r>
          </a:p>
          <a:p>
            <a:endParaRPr dirty="0" sz="2400" lang="en-IN">
              <a:solidFill>
                <a:srgbClr val="66FF66"/>
              </a:solidFill>
              <a:latin typeface="Times New Roman" panose="02020603050405020304" pitchFamily="18" charset="0"/>
              <a:cs typeface="Times New Roman" panose="02020603050405020304" pitchFamily="18" charset="0"/>
            </a:endParaRPr>
          </a:p>
        </p:txBody>
      </p:sp>
      <p:sp>
        <p:nvSpPr>
          <p:cNvPr id="1048615" name="TextBox 6"/>
          <p:cNvSpPr txBox="1"/>
          <p:nvPr/>
        </p:nvSpPr>
        <p:spPr>
          <a:xfrm>
            <a:off x="878541" y="1380565"/>
            <a:ext cx="10354235" cy="2377441"/>
          </a:xfrm>
          <a:prstGeom prst="rect"/>
          <a:noFill/>
        </p:spPr>
        <p:txBody>
          <a:bodyPr rtlCol="0" wrap="square">
            <a:spAutoFit/>
          </a:bodyPr>
          <a:p>
            <a:pPr algn="just" indent="-285750" marL="285750">
              <a:buFont typeface="Wingdings" panose="05000000000000000000" pitchFamily="2" charset="2"/>
              <a:buChar char="Ø"/>
            </a:pPr>
            <a:r>
              <a:rPr dirty="0" sz="2000" lang="en-US">
                <a:solidFill>
                  <a:schemeClr val="bg1"/>
                </a:solidFill>
                <a:latin typeface="Times New Roman" panose="02020603050405020304" pitchFamily="18" charset="0"/>
                <a:cs typeface="Times New Roman" panose="02020603050405020304" pitchFamily="18" charset="0"/>
              </a:rPr>
              <a:t>The </a:t>
            </a:r>
            <a:r>
              <a:rPr dirty="0" sz="2000" lang="en-US" smtClean="0">
                <a:solidFill>
                  <a:schemeClr val="bg1"/>
                </a:solidFill>
                <a:latin typeface="Times New Roman" panose="02020603050405020304" pitchFamily="18" charset="0"/>
                <a:cs typeface="Times New Roman" panose="02020603050405020304" pitchFamily="18" charset="0"/>
              </a:rPr>
              <a:t>existing phishing attacks start with fraudulent </a:t>
            </a:r>
            <a:r>
              <a:rPr dirty="0" sz="2000" lang="en-US" smtClean="0">
                <a:solidFill>
                  <a:schemeClr val="bg1"/>
                </a:solidFill>
                <a:latin typeface="Times New Roman" panose="02020603050405020304" pitchFamily="18" charset="0"/>
                <a:cs typeface="Times New Roman" panose="02020603050405020304" pitchFamily="18" charset="0"/>
              </a:rPr>
              <a:t>emails that </a:t>
            </a:r>
            <a:r>
              <a:rPr dirty="0" sz="2000" lang="en-US" smtClean="0">
                <a:solidFill>
                  <a:schemeClr val="bg1"/>
                </a:solidFill>
                <a:latin typeface="Times New Roman" panose="02020603050405020304" pitchFamily="18" charset="0"/>
                <a:cs typeface="Times New Roman" panose="02020603050405020304" pitchFamily="18" charset="0"/>
              </a:rPr>
              <a:t>appear to come from a legitimate source. This email consists </a:t>
            </a:r>
            <a:r>
              <a:rPr dirty="0" sz="2000" lang="en-US" smtClean="0">
                <a:solidFill>
                  <a:schemeClr val="bg1"/>
                </a:solidFill>
                <a:latin typeface="Times New Roman" panose="02020603050405020304" pitchFamily="18" charset="0"/>
                <a:cs typeface="Times New Roman" panose="02020603050405020304" pitchFamily="18" charset="0"/>
              </a:rPr>
              <a:t>of malicious </a:t>
            </a:r>
            <a:r>
              <a:rPr dirty="0" sz="2000" lang="en-US" smtClean="0">
                <a:solidFill>
                  <a:schemeClr val="bg1"/>
                </a:solidFill>
                <a:latin typeface="Times New Roman" panose="02020603050405020304" pitchFamily="18" charset="0"/>
                <a:cs typeface="Times New Roman" panose="02020603050405020304" pitchFamily="18" charset="0"/>
              </a:rPr>
              <a:t>links that are redirected to a fake website when clicked by </a:t>
            </a:r>
            <a:r>
              <a:rPr dirty="0" sz="2000" lang="en-US" smtClean="0">
                <a:solidFill>
                  <a:schemeClr val="bg1"/>
                </a:solidFill>
                <a:latin typeface="Times New Roman" panose="02020603050405020304" pitchFamily="18" charset="0"/>
                <a:cs typeface="Times New Roman" panose="02020603050405020304" pitchFamily="18" charset="0"/>
              </a:rPr>
              <a:t>a user</a:t>
            </a:r>
            <a:r>
              <a:rPr dirty="0" sz="2000" lang="en-US" smtClean="0">
                <a:solidFill>
                  <a:schemeClr val="bg1"/>
                </a:solidFill>
                <a:latin typeface="Times New Roman" panose="02020603050405020304" pitchFamily="18" charset="0"/>
                <a:cs typeface="Times New Roman" panose="02020603050405020304" pitchFamily="18" charset="0"/>
              </a:rPr>
              <a:t>.</a:t>
            </a:r>
            <a:endParaRPr dirty="0" sz="2000" lang="en-US">
              <a:solidFill>
                <a:schemeClr val="bg1"/>
              </a:solidFill>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dirty="0" sz="2000" lang="en-US">
                <a:solidFill>
                  <a:schemeClr val="bg1"/>
                </a:solidFill>
                <a:latin typeface="Times New Roman" panose="02020603050405020304" pitchFamily="18" charset="0"/>
                <a:cs typeface="Times New Roman" panose="02020603050405020304" pitchFamily="18" charset="0"/>
              </a:rPr>
              <a:t>The first </a:t>
            </a:r>
            <a:r>
              <a:rPr dirty="0" sz="2000" lang="en-US" smtClean="0">
                <a:solidFill>
                  <a:schemeClr val="bg1"/>
                </a:solidFill>
                <a:latin typeface="Times New Roman" panose="02020603050405020304" pitchFamily="18" charset="0"/>
                <a:cs typeface="Times New Roman" panose="02020603050405020304" pitchFamily="18" charset="0"/>
              </a:rPr>
              <a:t>phase </a:t>
            </a:r>
            <a:r>
              <a:rPr dirty="0" sz="2000" lang="en-US" smtClean="0">
                <a:solidFill>
                  <a:schemeClr val="bg1"/>
                </a:solidFill>
                <a:latin typeface="Times New Roman" panose="02020603050405020304" pitchFamily="18" charset="0"/>
                <a:cs typeface="Times New Roman" panose="02020603050405020304" pitchFamily="18" charset="0"/>
              </a:rPr>
              <a:t>the </a:t>
            </a:r>
            <a:r>
              <a:rPr dirty="0" sz="2000" lang="en-US" smtClean="0">
                <a:solidFill>
                  <a:schemeClr val="bg1"/>
                </a:solidFill>
                <a:latin typeface="Times New Roman" panose="02020603050405020304" pitchFamily="18" charset="0"/>
                <a:cs typeface="Times New Roman" panose="02020603050405020304" pitchFamily="18" charset="0"/>
              </a:rPr>
              <a:t>user ends up giving their confidential </a:t>
            </a:r>
            <a:r>
              <a:rPr dirty="0" sz="2000" lang="en-US" smtClean="0">
                <a:solidFill>
                  <a:schemeClr val="bg1"/>
                </a:solidFill>
                <a:latin typeface="Times New Roman" panose="02020603050405020304" pitchFamily="18" charset="0"/>
                <a:cs typeface="Times New Roman" panose="02020603050405020304" pitchFamily="18" charset="0"/>
              </a:rPr>
              <a:t>information like </a:t>
            </a:r>
            <a:r>
              <a:rPr dirty="0" sz="2000" lang="en-US" smtClean="0">
                <a:solidFill>
                  <a:schemeClr val="bg1"/>
                </a:solidFill>
                <a:latin typeface="Times New Roman" panose="02020603050405020304" pitchFamily="18" charset="0"/>
                <a:cs typeface="Times New Roman" panose="02020603050405020304" pitchFamily="18" charset="0"/>
              </a:rPr>
              <a:t>login id, passwords, and credit card details. Sometimes, </a:t>
            </a:r>
            <a:r>
              <a:rPr dirty="0" sz="2000" lang="en-US" smtClean="0">
                <a:solidFill>
                  <a:schemeClr val="bg1"/>
                </a:solidFill>
                <a:latin typeface="Times New Roman" panose="02020603050405020304" pitchFamily="18" charset="0"/>
                <a:cs typeface="Times New Roman" panose="02020603050405020304" pitchFamily="18" charset="0"/>
              </a:rPr>
              <a:t>attackers perform </a:t>
            </a:r>
            <a:r>
              <a:rPr dirty="0" sz="2000" lang="en-US" smtClean="0">
                <a:solidFill>
                  <a:schemeClr val="bg1"/>
                </a:solidFill>
                <a:latin typeface="Times New Roman" panose="02020603050405020304" pitchFamily="18" charset="0"/>
                <a:cs typeface="Times New Roman" panose="02020603050405020304" pitchFamily="18" charset="0"/>
              </a:rPr>
              <a:t>phishing attacks to disseminate malware in the </a:t>
            </a:r>
            <a:r>
              <a:rPr dirty="0" sz="2000" lang="en-US" smtClean="0">
                <a:solidFill>
                  <a:schemeClr val="bg1"/>
                </a:solidFill>
                <a:latin typeface="Times New Roman" panose="02020603050405020304" pitchFamily="18" charset="0"/>
                <a:cs typeface="Times New Roman" panose="02020603050405020304" pitchFamily="18" charset="0"/>
              </a:rPr>
              <a:t>network.</a:t>
            </a:r>
            <a:endParaRPr dirty="0" sz="2000" lang="en-US">
              <a:solidFill>
                <a:schemeClr val="bg1"/>
              </a:solidFill>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dirty="0" sz="2000" lang="en-US">
                <a:solidFill>
                  <a:schemeClr val="bg1"/>
                </a:solidFill>
                <a:latin typeface="Times New Roman" panose="02020603050405020304" pitchFamily="18" charset="0"/>
                <a:cs typeface="Times New Roman" panose="02020603050405020304" pitchFamily="18" charset="0"/>
              </a:rPr>
              <a:t>The second phase </a:t>
            </a:r>
            <a:r>
              <a:rPr dirty="0" sz="2000" lang="en-US" err="1" smtClean="0">
                <a:solidFill>
                  <a:schemeClr val="bg1"/>
                </a:solidFill>
                <a:latin typeface="Times New Roman" panose="02020603050405020304" pitchFamily="18" charset="0"/>
                <a:cs typeface="Times New Roman" panose="02020603050405020304" pitchFamily="18" charset="0"/>
              </a:rPr>
              <a:t>isUniform</a:t>
            </a:r>
            <a:r>
              <a:rPr dirty="0" sz="2000" lang="en-US" smtClean="0">
                <a:solidFill>
                  <a:schemeClr val="bg1"/>
                </a:solidFill>
                <a:latin typeface="Times New Roman" panose="02020603050405020304" pitchFamily="18" charset="0"/>
                <a:cs typeface="Times New Roman" panose="02020603050405020304" pitchFamily="18" charset="0"/>
              </a:rPr>
              <a:t> </a:t>
            </a:r>
            <a:r>
              <a:rPr dirty="0" sz="2000" lang="en-US" smtClean="0">
                <a:solidFill>
                  <a:schemeClr val="bg1"/>
                </a:solidFill>
                <a:latin typeface="Times New Roman" panose="02020603050405020304" pitchFamily="18" charset="0"/>
                <a:cs typeface="Times New Roman" panose="02020603050405020304" pitchFamily="18" charset="0"/>
              </a:rPr>
              <a:t>Resource Locators are used to identify a webpage </a:t>
            </a:r>
            <a:r>
              <a:rPr dirty="0" sz="2000" lang="en-US" smtClean="0">
                <a:solidFill>
                  <a:schemeClr val="bg1"/>
                </a:solidFill>
                <a:latin typeface="Times New Roman" panose="02020603050405020304" pitchFamily="18" charset="0"/>
                <a:cs typeface="Times New Roman" panose="02020603050405020304" pitchFamily="18" charset="0"/>
              </a:rPr>
              <a:t>that is represented. </a:t>
            </a:r>
            <a:r>
              <a:rPr dirty="0" sz="2000" lang="en-US" smtClean="0">
                <a:solidFill>
                  <a:schemeClr val="bg1"/>
                </a:solidFill>
                <a:latin typeface="Times New Roman" panose="02020603050405020304" pitchFamily="18" charset="0"/>
                <a:cs typeface="Times New Roman" panose="02020603050405020304" pitchFamily="18" charset="0"/>
              </a:rPr>
              <a:t>It has seven different parts, i.e., </a:t>
            </a:r>
            <a:r>
              <a:rPr dirty="0" sz="2000" lang="en-US" smtClean="0">
                <a:solidFill>
                  <a:schemeClr val="bg1"/>
                </a:solidFill>
                <a:latin typeface="Times New Roman" panose="02020603050405020304" pitchFamily="18" charset="0"/>
                <a:cs typeface="Times New Roman" panose="02020603050405020304" pitchFamily="18" charset="0"/>
              </a:rPr>
              <a:t>Protocol, Domain </a:t>
            </a:r>
            <a:r>
              <a:rPr dirty="0" sz="2000" lang="en-US" smtClean="0">
                <a:solidFill>
                  <a:schemeClr val="bg1"/>
                </a:solidFill>
                <a:latin typeface="Times New Roman" panose="02020603050405020304" pitchFamily="18" charset="0"/>
                <a:cs typeface="Times New Roman" panose="02020603050405020304" pitchFamily="18" charset="0"/>
              </a:rPr>
              <a:t>name, Path, Parameter, </a:t>
            </a:r>
            <a:r>
              <a:rPr dirty="0" sz="2000" lang="en-US" err="1" smtClean="0">
                <a:solidFill>
                  <a:schemeClr val="bg1"/>
                </a:solidFill>
                <a:latin typeface="Times New Roman" panose="02020603050405020304" pitchFamily="18" charset="0"/>
                <a:cs typeface="Times New Roman" panose="02020603050405020304" pitchFamily="18" charset="0"/>
              </a:rPr>
              <a:t>Subdomain</a:t>
            </a:r>
            <a:r>
              <a:rPr dirty="0" sz="2000" lang="en-US" smtClean="0">
                <a:solidFill>
                  <a:schemeClr val="bg1"/>
                </a:solidFill>
                <a:latin typeface="Times New Roman" panose="02020603050405020304" pitchFamily="18" charset="0"/>
                <a:cs typeface="Times New Roman" panose="02020603050405020304" pitchFamily="18" charset="0"/>
              </a:rPr>
              <a:t>, Top-level domain, </a:t>
            </a:r>
            <a:r>
              <a:rPr dirty="0" sz="2000" lang="en-US" smtClean="0">
                <a:solidFill>
                  <a:schemeClr val="bg1"/>
                </a:solidFill>
                <a:latin typeface="Times New Roman" panose="02020603050405020304" pitchFamily="18" charset="0"/>
                <a:cs typeface="Times New Roman" panose="02020603050405020304" pitchFamily="18" charset="0"/>
              </a:rPr>
              <a:t>and Query</a:t>
            </a:r>
            <a:r>
              <a:rPr dirty="0" sz="2000" lang="en-US" smtClean="0">
                <a:solidFill>
                  <a:schemeClr val="bg1"/>
                </a:solidFill>
                <a:latin typeface="Times New Roman" panose="02020603050405020304" pitchFamily="18" charset="0"/>
                <a:cs typeface="Times New Roman" panose="02020603050405020304" pitchFamily="18" charset="0"/>
              </a:rPr>
              <a:t>.</a:t>
            </a:r>
            <a:endParaRPr dirty="0" sz="2000" lang="en-US">
              <a:solidFill>
                <a:schemeClr val="bg1"/>
              </a:solidFill>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dirty="0" sz="2000" lang="en-US">
                <a:solidFill>
                  <a:schemeClr val="bg1"/>
                </a:solidFill>
                <a:latin typeface="Times New Roman" panose="02020603050405020304" pitchFamily="18" charset="0"/>
                <a:cs typeface="Times New Roman" panose="02020603050405020304" pitchFamily="18" charset="0"/>
              </a:rPr>
              <a:t>The final phase </a:t>
            </a:r>
            <a:r>
              <a:rPr dirty="0" sz="2000" lang="en-US" smtClean="0">
                <a:solidFill>
                  <a:schemeClr val="bg1"/>
                </a:solidFill>
                <a:latin typeface="Times New Roman" panose="02020603050405020304" pitchFamily="18" charset="0"/>
                <a:cs typeface="Times New Roman" panose="02020603050405020304" pitchFamily="18" charset="0"/>
              </a:rPr>
              <a:t>is We developed a feature </a:t>
            </a:r>
            <a:r>
              <a:rPr dirty="0" sz="2000" lang="en-US" smtClean="0">
                <a:solidFill>
                  <a:schemeClr val="bg1"/>
                </a:solidFill>
                <a:latin typeface="Times New Roman" panose="02020603050405020304" pitchFamily="18" charset="0"/>
                <a:cs typeface="Times New Roman" panose="02020603050405020304" pitchFamily="18" charset="0"/>
              </a:rPr>
              <a:t>extraction mechanism </a:t>
            </a:r>
            <a:r>
              <a:rPr dirty="0" sz="2000" lang="en-US" smtClean="0">
                <a:solidFill>
                  <a:schemeClr val="bg1"/>
                </a:solidFill>
                <a:latin typeface="Times New Roman" panose="02020603050405020304" pitchFamily="18" charset="0"/>
                <a:cs typeface="Times New Roman" panose="02020603050405020304" pitchFamily="18" charset="0"/>
              </a:rPr>
              <a:t>that obtains different lexical based information from </a:t>
            </a:r>
            <a:r>
              <a:rPr dirty="0" sz="2000" lang="en-US" smtClean="0">
                <a:solidFill>
                  <a:schemeClr val="bg1"/>
                </a:solidFill>
                <a:latin typeface="Times New Roman" panose="02020603050405020304" pitchFamily="18" charset="0"/>
                <a:cs typeface="Times New Roman" panose="02020603050405020304" pitchFamily="18" charset="0"/>
              </a:rPr>
              <a:t>URL. Our </a:t>
            </a:r>
            <a:r>
              <a:rPr dirty="0" sz="2000" lang="en-US" smtClean="0">
                <a:solidFill>
                  <a:schemeClr val="bg1"/>
                </a:solidFill>
                <a:latin typeface="Times New Roman" panose="02020603050405020304" pitchFamily="18" charset="0"/>
                <a:cs typeface="Times New Roman" panose="02020603050405020304" pitchFamily="18" charset="0"/>
              </a:rPr>
              <a:t>developed feature extraction mechanism is briefly discussed in </a:t>
            </a:r>
            <a:r>
              <a:rPr dirty="0" sz="2000" lang="en-US" smtClean="0">
                <a:solidFill>
                  <a:schemeClr val="bg1"/>
                </a:solidFill>
                <a:latin typeface="Times New Roman" panose="02020603050405020304" pitchFamily="18" charset="0"/>
                <a:cs typeface="Times New Roman" panose="02020603050405020304" pitchFamily="18" charset="0"/>
              </a:rPr>
              <a:t>Section.</a:t>
            </a:r>
            <a:endParaRPr dirty="0" sz="2000" lang="en-US">
              <a:solidFill>
                <a:schemeClr val="bg1"/>
              </a:solidFill>
              <a:latin typeface="Times New Roman" panose="02020603050405020304" pitchFamily="18" charset="0"/>
              <a:cs typeface="Times New Roman" panose="02020603050405020304" pitchFamily="18" charset="0"/>
            </a:endParaRPr>
          </a:p>
        </p:txBody>
      </p:sp>
      <p:sp>
        <p:nvSpPr>
          <p:cNvPr id="1048616" name="TextBox 3"/>
          <p:cNvSpPr txBox="1"/>
          <p:nvPr/>
        </p:nvSpPr>
        <p:spPr>
          <a:xfrm>
            <a:off x="878541" y="4356847"/>
            <a:ext cx="3316941" cy="396240"/>
          </a:xfrm>
          <a:prstGeom prst="rect"/>
          <a:noFill/>
        </p:spPr>
        <p:txBody>
          <a:bodyPr rtlCol="0" wrap="square">
            <a:spAutoFit/>
          </a:bodyPr>
          <a:p>
            <a:r>
              <a:rPr dirty="0" sz="2400" lang="en-IN" smtClean="0">
                <a:solidFill>
                  <a:srgbClr val="66FF66"/>
                </a:solidFill>
                <a:latin typeface="Times New Roman" panose="02020603050405020304" pitchFamily="18" charset="0"/>
                <a:cs typeface="Times New Roman" panose="02020603050405020304" pitchFamily="18" charset="0"/>
              </a:rPr>
              <a:t> </a:t>
            </a:r>
            <a:endParaRPr dirty="0" sz="2400" lang="en-IN">
              <a:solidFill>
                <a:srgbClr val="66FF6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extBox 4"/>
          <p:cNvSpPr txBox="1"/>
          <p:nvPr/>
        </p:nvSpPr>
        <p:spPr>
          <a:xfrm>
            <a:off x="1039906" y="878541"/>
            <a:ext cx="9475694" cy="461665"/>
          </a:xfrm>
          <a:prstGeom prst="rect"/>
          <a:noFill/>
        </p:spPr>
        <p:txBody>
          <a:bodyPr rtlCol="0" wrap="square">
            <a:spAutoFit/>
          </a:bodyPr>
          <a:p>
            <a:r>
              <a:rPr dirty="0" sz="2400" lang="en-IN">
                <a:solidFill>
                  <a:srgbClr val="66FF66"/>
                </a:solidFill>
                <a:latin typeface="Times New Roman" panose="02020603050405020304" pitchFamily="18" charset="0"/>
                <a:cs typeface="Times New Roman" panose="02020603050405020304" pitchFamily="18" charset="0"/>
              </a:rPr>
              <a:t>PROPOSED SYSTEM</a:t>
            </a:r>
          </a:p>
        </p:txBody>
      </p:sp>
      <p:sp>
        <p:nvSpPr>
          <p:cNvPr id="1048618" name="TextBox 1"/>
          <p:cNvSpPr txBox="1"/>
          <p:nvPr/>
        </p:nvSpPr>
        <p:spPr>
          <a:xfrm>
            <a:off x="1156447" y="1506071"/>
            <a:ext cx="9959788" cy="1938992"/>
          </a:xfrm>
          <a:prstGeom prst="rect"/>
          <a:noFill/>
        </p:spPr>
        <p:txBody>
          <a:bodyPr rtlCol="0" wrap="square">
            <a:spAutoFit/>
          </a:bodyPr>
          <a:p>
            <a:pPr algn="just" indent="-342900" marL="342900">
              <a:buFont typeface="Wingdings" panose="05000000000000000000" pitchFamily="2" charset="2"/>
              <a:buChar char="Ø"/>
            </a:pPr>
            <a:r>
              <a:rPr dirty="0" sz="2000" lang="en-US" smtClean="0">
                <a:solidFill>
                  <a:schemeClr val="bg1"/>
                </a:solidFill>
                <a:latin typeface="Times New Roman" panose="02020603050405020304" pitchFamily="18" charset="0"/>
                <a:cs typeface="Times New Roman" panose="02020603050405020304" pitchFamily="18" charset="0"/>
              </a:rPr>
              <a:t>The </a:t>
            </a:r>
            <a:r>
              <a:rPr dirty="0" sz="2000" lang="en-US" smtClean="0">
                <a:solidFill>
                  <a:schemeClr val="bg1"/>
                </a:solidFill>
                <a:latin typeface="Times New Roman" panose="02020603050405020304" pitchFamily="18" charset="0"/>
                <a:cs typeface="Times New Roman" panose="02020603050405020304" pitchFamily="18" charset="0"/>
              </a:rPr>
              <a:t>main objective of this research is to develop a machine </a:t>
            </a:r>
            <a:r>
              <a:rPr dirty="0" sz="2000" lang="en-US" err="1" smtClean="0">
                <a:solidFill>
                  <a:schemeClr val="bg1"/>
                </a:solidFill>
                <a:latin typeface="Times New Roman" panose="02020603050405020304" pitchFamily="18" charset="0"/>
                <a:cs typeface="Times New Roman" panose="02020603050405020304" pitchFamily="18" charset="0"/>
              </a:rPr>
              <a:t>learningbased</a:t>
            </a:r>
            <a:r>
              <a:rPr dirty="0" sz="2000" lang="en-US" smtClean="0">
                <a:solidFill>
                  <a:schemeClr val="bg1"/>
                </a:solidFill>
                <a:latin typeface="Times New Roman" panose="02020603050405020304" pitchFamily="18" charset="0"/>
                <a:cs typeface="Times New Roman" panose="02020603050405020304" pitchFamily="18" charset="0"/>
              </a:rPr>
              <a:t> phishing detection system that can help users to check </a:t>
            </a:r>
            <a:r>
              <a:rPr dirty="0" sz="2000" lang="en-US" smtClean="0">
                <a:solidFill>
                  <a:schemeClr val="bg1"/>
                </a:solidFill>
                <a:latin typeface="Times New Roman" panose="02020603050405020304" pitchFamily="18" charset="0"/>
                <a:cs typeface="Times New Roman" panose="02020603050405020304" pitchFamily="18" charset="0"/>
              </a:rPr>
              <a:t>the legitimacy </a:t>
            </a:r>
            <a:r>
              <a:rPr dirty="0" sz="2000" lang="en-US" smtClean="0">
                <a:solidFill>
                  <a:schemeClr val="bg1"/>
                </a:solidFill>
                <a:latin typeface="Times New Roman" panose="02020603050405020304" pitchFamily="18" charset="0"/>
                <a:cs typeface="Times New Roman" panose="02020603050405020304" pitchFamily="18" charset="0"/>
              </a:rPr>
              <a:t>and maliciousness of an URL within a minimum </a:t>
            </a:r>
            <a:r>
              <a:rPr dirty="0" sz="2000" lang="en-US" smtClean="0">
                <a:solidFill>
                  <a:schemeClr val="bg1"/>
                </a:solidFill>
                <a:latin typeface="Times New Roman" panose="02020603050405020304" pitchFamily="18" charset="0"/>
                <a:cs typeface="Times New Roman" panose="02020603050405020304" pitchFamily="18" charset="0"/>
              </a:rPr>
              <a:t>amount of time.</a:t>
            </a:r>
            <a:endParaRPr b="0" dirty="0" sz="2000" i="0" lang="en-US" smtClean="0">
              <a:solidFill>
                <a:schemeClr val="bg1"/>
              </a:solidFill>
              <a:effectLst/>
              <a:latin typeface="Times New Roman" panose="02020603050405020304" pitchFamily="18" charset="0"/>
              <a:cs typeface="Times New Roman" panose="02020603050405020304" pitchFamily="18" charset="0"/>
            </a:endParaRPr>
          </a:p>
          <a:p>
            <a:pPr algn="just" indent="-342900" marL="342900">
              <a:buFont typeface="Wingdings" panose="05000000000000000000" pitchFamily="2" charset="2"/>
              <a:buChar char="Ø"/>
            </a:pPr>
            <a:r>
              <a:rPr dirty="0" sz="2000" lang="en-US" smtClean="0">
                <a:solidFill>
                  <a:schemeClr val="bg1"/>
                </a:solidFill>
                <a:latin typeface="Times New Roman" panose="02020603050405020304" pitchFamily="18" charset="0"/>
                <a:cs typeface="Times New Roman" panose="02020603050405020304" pitchFamily="18" charset="0"/>
              </a:rPr>
              <a:t>We </a:t>
            </a:r>
            <a:r>
              <a:rPr dirty="0" sz="2000" lang="en-US" smtClean="0">
                <a:solidFill>
                  <a:schemeClr val="bg1"/>
                </a:solidFill>
                <a:latin typeface="Times New Roman" panose="02020603050405020304" pitchFamily="18" charset="0"/>
                <a:cs typeface="Times New Roman" panose="02020603050405020304" pitchFamily="18" charset="0"/>
              </a:rPr>
              <a:t>aim to develop a mechanism that can extract the </a:t>
            </a:r>
            <a:r>
              <a:rPr dirty="0" sz="2000" lang="en-US" smtClean="0">
                <a:solidFill>
                  <a:schemeClr val="bg1"/>
                </a:solidFill>
                <a:latin typeface="Times New Roman" panose="02020603050405020304" pitchFamily="18" charset="0"/>
                <a:cs typeface="Times New Roman" panose="02020603050405020304" pitchFamily="18" charset="0"/>
              </a:rPr>
              <a:t>feature vectors </a:t>
            </a:r>
            <a:r>
              <a:rPr dirty="0" sz="2000" lang="en-US" smtClean="0">
                <a:solidFill>
                  <a:schemeClr val="bg1"/>
                </a:solidFill>
                <a:latin typeface="Times New Roman" panose="02020603050405020304" pitchFamily="18" charset="0"/>
                <a:cs typeface="Times New Roman" panose="02020603050405020304" pitchFamily="18" charset="0"/>
              </a:rPr>
              <a:t>from URL whenever a user visits that URL. Afterward, </a:t>
            </a:r>
            <a:r>
              <a:rPr dirty="0" sz="2000" lang="en-US" smtClean="0">
                <a:solidFill>
                  <a:schemeClr val="bg1"/>
                </a:solidFill>
                <a:latin typeface="Times New Roman" panose="02020603050405020304" pitchFamily="18" charset="0"/>
                <a:cs typeface="Times New Roman" panose="02020603050405020304" pitchFamily="18" charset="0"/>
              </a:rPr>
              <a:t>the feature </a:t>
            </a:r>
            <a:r>
              <a:rPr dirty="0" sz="2000" lang="en-US" smtClean="0">
                <a:solidFill>
                  <a:schemeClr val="bg1"/>
                </a:solidFill>
                <a:latin typeface="Times New Roman" panose="02020603050405020304" pitchFamily="18" charset="0"/>
                <a:cs typeface="Times New Roman" panose="02020603050405020304" pitchFamily="18" charset="0"/>
              </a:rPr>
              <a:t>vectors are pre-processed and fed into several machine </a:t>
            </a:r>
            <a:r>
              <a:rPr dirty="0" sz="2000" lang="en-US" smtClean="0">
                <a:solidFill>
                  <a:schemeClr val="bg1"/>
                </a:solidFill>
                <a:latin typeface="Times New Roman" panose="02020603050405020304" pitchFamily="18" charset="0"/>
                <a:cs typeface="Times New Roman" panose="02020603050405020304" pitchFamily="18" charset="0"/>
              </a:rPr>
              <a:t>learning algorithms </a:t>
            </a:r>
            <a:r>
              <a:rPr dirty="0" sz="2000" lang="en-US" smtClean="0">
                <a:solidFill>
                  <a:schemeClr val="bg1"/>
                </a:solidFill>
                <a:latin typeface="Times New Roman" panose="02020603050405020304" pitchFamily="18" charset="0"/>
                <a:cs typeface="Times New Roman" panose="02020603050405020304" pitchFamily="18" charset="0"/>
              </a:rPr>
              <a:t>to validate the legitimacy of an </a:t>
            </a:r>
            <a:r>
              <a:rPr dirty="0" sz="2000" lang="en-US" smtClean="0">
                <a:solidFill>
                  <a:schemeClr val="bg1"/>
                </a:solidFill>
                <a:latin typeface="Times New Roman" panose="02020603050405020304" pitchFamily="18" charset="0"/>
                <a:cs typeface="Times New Roman" panose="02020603050405020304" pitchFamily="18" charset="0"/>
              </a:rPr>
              <a:t>URL.</a:t>
            </a:r>
            <a:endParaRPr dirty="0" sz="2000" lang="en-IN">
              <a:solidFill>
                <a:schemeClr val="bg1"/>
              </a:solidFill>
              <a:latin typeface="Times New Roman" panose="02020603050405020304" pitchFamily="18" charset="0"/>
              <a:cs typeface="Times New Roman" panose="02020603050405020304" pitchFamily="18" charset="0"/>
            </a:endParaRPr>
          </a:p>
        </p:txBody>
      </p:sp>
      <p:sp>
        <p:nvSpPr>
          <p:cNvPr id="1048619" name="TextBox 3"/>
          <p:cNvSpPr txBox="1"/>
          <p:nvPr/>
        </p:nvSpPr>
        <p:spPr>
          <a:xfrm>
            <a:off x="1039906" y="3429000"/>
            <a:ext cx="10076329" cy="461665"/>
          </a:xfrm>
          <a:prstGeom prst="rect"/>
          <a:noFill/>
        </p:spPr>
        <p:txBody>
          <a:bodyPr rtlCol="0" wrap="square">
            <a:spAutoFit/>
          </a:bodyPr>
          <a:p>
            <a:r>
              <a:rPr dirty="0" sz="2400" lang="en-IN">
                <a:solidFill>
                  <a:srgbClr val="66FF66"/>
                </a:solidFill>
                <a:latin typeface="Times New Roman" panose="02020603050405020304" pitchFamily="18" charset="0"/>
                <a:cs typeface="Times New Roman" panose="02020603050405020304" pitchFamily="18" charset="0"/>
              </a:rPr>
              <a:t>STEPS</a:t>
            </a:r>
            <a:endParaRPr dirty="0" sz="2400" lang="en-IN"/>
          </a:p>
        </p:txBody>
      </p:sp>
      <p:sp>
        <p:nvSpPr>
          <p:cNvPr id="1048620" name="TextBox 6"/>
          <p:cNvSpPr txBox="1"/>
          <p:nvPr/>
        </p:nvSpPr>
        <p:spPr>
          <a:xfrm>
            <a:off x="1156447" y="4023665"/>
            <a:ext cx="10049435" cy="3139321"/>
          </a:xfrm>
          <a:prstGeom prst="rect"/>
          <a:noFill/>
        </p:spPr>
        <p:txBody>
          <a:bodyPr rtlCol="0" wrap="square">
            <a:spAutoFit/>
          </a:bodyPr>
          <a:p>
            <a:pPr algn="just" indent="-342900" marL="342900">
              <a:lnSpc>
                <a:spcPct val="150000"/>
              </a:lnSpc>
              <a:buFont typeface="Wingdings" panose="05000000000000000000" pitchFamily="2" charset="2"/>
              <a:buChar char="Ø"/>
            </a:pPr>
            <a:r>
              <a:rPr dirty="0" sz="2000" lang="fr-FR" err="1" smtClean="0">
                <a:solidFill>
                  <a:schemeClr val="bg1"/>
                </a:solidFill>
                <a:latin typeface="Times New Roman" panose="02020603050405020304" pitchFamily="18" charset="0"/>
                <a:cs typeface="Times New Roman" panose="02020603050405020304" pitchFamily="18" charset="0"/>
              </a:rPr>
              <a:t>No.of</a:t>
            </a:r>
            <a:r>
              <a:rPr dirty="0" sz="2000" lang="fr-FR" smtClean="0">
                <a:solidFill>
                  <a:schemeClr val="bg1"/>
                </a:solidFill>
                <a:latin typeface="Times New Roman" panose="02020603050405020304" pitchFamily="18" charset="0"/>
                <a:cs typeface="Times New Roman" panose="02020603050405020304" pitchFamily="18" charset="0"/>
              </a:rPr>
              <a:t> </a:t>
            </a:r>
            <a:r>
              <a:rPr dirty="0" sz="2000" lang="fr-FR" err="1" smtClean="0">
                <a:solidFill>
                  <a:schemeClr val="bg1"/>
                </a:solidFill>
                <a:latin typeface="Times New Roman" panose="02020603050405020304" pitchFamily="18" charset="0"/>
                <a:cs typeface="Times New Roman" panose="02020603050405020304" pitchFamily="18" charset="0"/>
              </a:rPr>
              <a:t>token</a:t>
            </a:r>
            <a:r>
              <a:rPr dirty="0" sz="2000" lang="fr-FR" smtClean="0">
                <a:solidFill>
                  <a:schemeClr val="bg1"/>
                </a:solidFill>
                <a:latin typeface="Times New Roman" panose="02020603050405020304" pitchFamily="18" charset="0"/>
                <a:cs typeface="Times New Roman" panose="02020603050405020304" pitchFamily="18" charset="0"/>
              </a:rPr>
              <a:t> in </a:t>
            </a:r>
            <a:r>
              <a:rPr dirty="0" sz="2000" lang="fr-FR" err="1" smtClean="0">
                <a:solidFill>
                  <a:schemeClr val="bg1"/>
                </a:solidFill>
                <a:latin typeface="Times New Roman" panose="02020603050405020304" pitchFamily="18" charset="0"/>
                <a:cs typeface="Times New Roman" panose="02020603050405020304" pitchFamily="18" charset="0"/>
              </a:rPr>
              <a:t>domain</a:t>
            </a:r>
            <a:endParaRPr b="0" dirty="0" sz="2000" i="0" lang="fr-FR">
              <a:solidFill>
                <a:schemeClr val="bg1"/>
              </a:solidFill>
              <a:effectLst/>
              <a:latin typeface="Times New Roman" panose="02020603050405020304" pitchFamily="18" charset="0"/>
              <a:cs typeface="Times New Roman" panose="02020603050405020304" pitchFamily="18" charset="0"/>
            </a:endParaRPr>
          </a:p>
          <a:p>
            <a:pPr algn="just" indent="-342900" marL="342900">
              <a:lnSpc>
                <a:spcPct val="150000"/>
              </a:lnSpc>
              <a:buFont typeface="Wingdings" panose="05000000000000000000" pitchFamily="2" charset="2"/>
              <a:buChar char="Ø"/>
            </a:pPr>
            <a:r>
              <a:rPr dirty="0" sz="2000" lang="fr-FR" err="1" smtClean="0">
                <a:solidFill>
                  <a:schemeClr val="bg1"/>
                </a:solidFill>
                <a:latin typeface="Times New Roman" panose="02020603050405020304" pitchFamily="18" charset="0"/>
                <a:cs typeface="Times New Roman" panose="02020603050405020304" pitchFamily="18" charset="0"/>
              </a:rPr>
              <a:t>No.of</a:t>
            </a:r>
            <a:r>
              <a:rPr dirty="0" sz="2000" lang="fr-FR" smtClean="0">
                <a:solidFill>
                  <a:schemeClr val="bg1"/>
                </a:solidFill>
                <a:latin typeface="Times New Roman" panose="02020603050405020304" pitchFamily="18" charset="0"/>
                <a:cs typeface="Times New Roman" panose="02020603050405020304" pitchFamily="18" charset="0"/>
              </a:rPr>
              <a:t> top-</a:t>
            </a:r>
            <a:r>
              <a:rPr dirty="0" sz="2000" lang="fr-FR" err="1" smtClean="0">
                <a:solidFill>
                  <a:schemeClr val="bg1"/>
                </a:solidFill>
                <a:latin typeface="Times New Roman" panose="02020603050405020304" pitchFamily="18" charset="0"/>
                <a:cs typeface="Times New Roman" panose="02020603050405020304" pitchFamily="18" charset="0"/>
              </a:rPr>
              <a:t>level</a:t>
            </a:r>
            <a:r>
              <a:rPr dirty="0" sz="2000" lang="fr-FR" smtClean="0">
                <a:solidFill>
                  <a:schemeClr val="bg1"/>
                </a:solidFill>
                <a:latin typeface="Times New Roman" panose="02020603050405020304" pitchFamily="18" charset="0"/>
                <a:cs typeface="Times New Roman" panose="02020603050405020304" pitchFamily="18" charset="0"/>
              </a:rPr>
              <a:t> </a:t>
            </a:r>
            <a:r>
              <a:rPr dirty="0" sz="2000" lang="fr-FR" err="1" smtClean="0">
                <a:solidFill>
                  <a:schemeClr val="bg1"/>
                </a:solidFill>
                <a:latin typeface="Times New Roman" panose="02020603050405020304" pitchFamily="18" charset="0"/>
                <a:cs typeface="Times New Roman" panose="02020603050405020304" pitchFamily="18" charset="0"/>
              </a:rPr>
              <a:t>domain</a:t>
            </a:r>
            <a:endParaRPr b="0" dirty="0" sz="2000" i="0" lang="fr-FR">
              <a:solidFill>
                <a:schemeClr val="bg1"/>
              </a:solidFill>
              <a:effectLst/>
              <a:latin typeface="Times New Roman" panose="02020603050405020304" pitchFamily="18" charset="0"/>
              <a:cs typeface="Times New Roman" panose="02020603050405020304" pitchFamily="18" charset="0"/>
            </a:endParaRPr>
          </a:p>
          <a:p>
            <a:pPr algn="just" indent="-342900" marL="342900">
              <a:lnSpc>
                <a:spcPct val="150000"/>
              </a:lnSpc>
              <a:buFont typeface="Wingdings" panose="05000000000000000000" pitchFamily="2" charset="2"/>
              <a:buChar char="Ø"/>
            </a:pPr>
            <a:r>
              <a:rPr dirty="0" sz="2000" lang="fr-FR" err="1" smtClean="0">
                <a:solidFill>
                  <a:schemeClr val="bg1"/>
                </a:solidFill>
                <a:latin typeface="Times New Roman" panose="02020603050405020304" pitchFamily="18" charset="0"/>
                <a:cs typeface="Times New Roman" panose="02020603050405020304" pitchFamily="18" charset="0"/>
              </a:rPr>
              <a:t>Length</a:t>
            </a:r>
            <a:r>
              <a:rPr dirty="0" sz="2000" lang="fr-FR" smtClean="0">
                <a:solidFill>
                  <a:schemeClr val="bg1"/>
                </a:solidFill>
                <a:latin typeface="Times New Roman" panose="02020603050405020304" pitchFamily="18" charset="0"/>
                <a:cs typeface="Times New Roman" panose="02020603050405020304" pitchFamily="18" charset="0"/>
              </a:rPr>
              <a:t> of url</a:t>
            </a:r>
            <a:endParaRPr b="0" dirty="0" sz="2000" i="0" lang="fr-FR">
              <a:solidFill>
                <a:schemeClr val="bg1"/>
              </a:solidFill>
              <a:effectLst/>
              <a:latin typeface="Times New Roman" panose="02020603050405020304" pitchFamily="18" charset="0"/>
              <a:cs typeface="Times New Roman" panose="02020603050405020304" pitchFamily="18" charset="0"/>
            </a:endParaRPr>
          </a:p>
          <a:p>
            <a:pPr algn="just" indent="-342900" marL="342900">
              <a:lnSpc>
                <a:spcPct val="150000"/>
              </a:lnSpc>
              <a:buFont typeface="Wingdings" panose="05000000000000000000" pitchFamily="2" charset="2"/>
              <a:buChar char="Ø"/>
            </a:pPr>
            <a:r>
              <a:rPr dirty="0" sz="2000" lang="fr-FR" err="1" smtClean="0">
                <a:solidFill>
                  <a:schemeClr val="bg1"/>
                </a:solidFill>
                <a:latin typeface="Times New Roman" panose="02020603050405020304" pitchFamily="18" charset="0"/>
                <a:cs typeface="Times New Roman" panose="02020603050405020304" pitchFamily="18" charset="0"/>
              </a:rPr>
              <a:t>No.of</a:t>
            </a:r>
            <a:r>
              <a:rPr dirty="0" sz="2000" lang="fr-FR" smtClean="0">
                <a:solidFill>
                  <a:schemeClr val="bg1"/>
                </a:solidFill>
                <a:latin typeface="Times New Roman" panose="02020603050405020304" pitchFamily="18" charset="0"/>
                <a:cs typeface="Times New Roman" panose="02020603050405020304" pitchFamily="18" charset="0"/>
              </a:rPr>
              <a:t> digits in a </a:t>
            </a:r>
            <a:r>
              <a:rPr dirty="0" sz="2000" lang="fr-FR" err="1" smtClean="0">
                <a:solidFill>
                  <a:schemeClr val="bg1"/>
                </a:solidFill>
                <a:latin typeface="Times New Roman" panose="02020603050405020304" pitchFamily="18" charset="0"/>
                <a:cs typeface="Times New Roman" panose="02020603050405020304" pitchFamily="18" charset="0"/>
              </a:rPr>
              <a:t>query</a:t>
            </a:r>
            <a:endParaRPr dirty="0" sz="2000" lang="fr-FR" smtClean="0">
              <a:solidFill>
                <a:schemeClr val="bg1"/>
              </a:solidFill>
              <a:latin typeface="Times New Roman" panose="02020603050405020304" pitchFamily="18" charset="0"/>
              <a:cs typeface="Times New Roman" panose="02020603050405020304" pitchFamily="18" charset="0"/>
            </a:endParaRPr>
          </a:p>
          <a:p>
            <a:pPr algn="just" indent="-342900" marL="342900">
              <a:lnSpc>
                <a:spcPct val="150000"/>
              </a:lnSpc>
              <a:buFont typeface="Wingdings" panose="05000000000000000000" pitchFamily="2" charset="2"/>
              <a:buChar char="Ø"/>
            </a:pPr>
            <a:r>
              <a:rPr b="0" dirty="0" sz="2000" i="0" lang="fr-FR" err="1" smtClean="0">
                <a:solidFill>
                  <a:schemeClr val="bg1"/>
                </a:solidFill>
                <a:effectLst/>
                <a:latin typeface="Times New Roman" panose="02020603050405020304" pitchFamily="18" charset="0"/>
                <a:cs typeface="Times New Roman" panose="02020603050405020304" pitchFamily="18" charset="0"/>
              </a:rPr>
              <a:t>No.of</a:t>
            </a:r>
            <a:r>
              <a:rPr b="0" dirty="0" sz="2000" i="0" lang="fr-FR" smtClean="0">
                <a:solidFill>
                  <a:schemeClr val="bg1"/>
                </a:solidFill>
                <a:effectLst/>
                <a:latin typeface="Times New Roman" panose="02020603050405020304" pitchFamily="18" charset="0"/>
                <a:cs typeface="Times New Roman" panose="02020603050405020304" pitchFamily="18" charset="0"/>
              </a:rPr>
              <a:t> dots in url</a:t>
            </a:r>
          </a:p>
          <a:p>
            <a:pPr algn="just" indent="-342900" marL="342900">
              <a:lnSpc>
                <a:spcPct val="150000"/>
              </a:lnSpc>
              <a:buFont typeface="Wingdings" panose="05000000000000000000" pitchFamily="2" charset="2"/>
              <a:buChar char="Ø"/>
            </a:pPr>
            <a:endParaRPr b="0" dirty="0" sz="2000" i="0" lang="fr-FR">
              <a:solidFill>
                <a:schemeClr val="bg1"/>
              </a:solidFill>
              <a:effectLst/>
              <a:latin typeface="Times New Roman" panose="02020603050405020304" pitchFamily="18" charset="0"/>
              <a:cs typeface="Times New Roman" panose="02020603050405020304" pitchFamily="18" charset="0"/>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1" name="TextBox 17"/>
          <p:cNvSpPr txBox="1"/>
          <p:nvPr/>
        </p:nvSpPr>
        <p:spPr>
          <a:xfrm>
            <a:off x="6180601" y="4670615"/>
            <a:ext cx="4141695" cy="1508105"/>
          </a:xfrm>
          <a:prstGeom prst="rect"/>
          <a:noFill/>
        </p:spPr>
        <p:txBody>
          <a:bodyPr rtlCol="0" wrap="square">
            <a:spAutoFit/>
          </a:bodyPr>
          <a:p>
            <a:r>
              <a:rPr dirty="0" sz="2000" lang="en-IN">
                <a:solidFill>
                  <a:srgbClr val="66FF66"/>
                </a:solidFill>
                <a:latin typeface="Times New Roman" panose="02020603050405020304" pitchFamily="18" charset="0"/>
                <a:cs typeface="Times New Roman" panose="02020603050405020304" pitchFamily="18" charset="0"/>
              </a:rPr>
              <a:t>LICENSE PLATE SEGMENTATION </a:t>
            </a:r>
          </a:p>
          <a:p>
            <a:endParaRPr dirty="0" lang="en-IN">
              <a:solidFill>
                <a:schemeClr val="bg1"/>
              </a:solidFill>
              <a:latin typeface="Times New Roman" panose="02020603050405020304" pitchFamily="18" charset="0"/>
              <a:cs typeface="Times New Roman" panose="02020603050405020304" pitchFamily="18" charset="0"/>
            </a:endParaRPr>
          </a:p>
          <a:p>
            <a:r>
              <a:rPr dirty="0" lang="en-IN">
                <a:solidFill>
                  <a:schemeClr val="bg1"/>
                </a:solidFill>
                <a:latin typeface="Times New Roman" panose="02020603050405020304" pitchFamily="18" charset="0"/>
                <a:cs typeface="Times New Roman" panose="02020603050405020304" pitchFamily="18" charset="0"/>
              </a:rPr>
              <a:t>(a) The Input </a:t>
            </a:r>
            <a:r>
              <a:rPr dirty="0" lang="en-IN" err="1" smtClean="0">
                <a:solidFill>
                  <a:schemeClr val="bg1"/>
                </a:solidFill>
                <a:latin typeface="Times New Roman" panose="02020603050405020304" pitchFamily="18" charset="0"/>
                <a:cs typeface="Times New Roman" panose="02020603050405020304" pitchFamily="18" charset="0"/>
              </a:rPr>
              <a:t>Url</a:t>
            </a:r>
            <a:endParaRPr dirty="0" lang="en-IN">
              <a:solidFill>
                <a:schemeClr val="bg1"/>
              </a:solidFill>
              <a:latin typeface="Times New Roman" panose="02020603050405020304" pitchFamily="18" charset="0"/>
              <a:cs typeface="Times New Roman" panose="02020603050405020304" pitchFamily="18" charset="0"/>
            </a:endParaRPr>
          </a:p>
          <a:p>
            <a:r>
              <a:rPr dirty="0" lang="en-IN">
                <a:solidFill>
                  <a:schemeClr val="bg1"/>
                </a:solidFill>
                <a:latin typeface="Times New Roman" panose="02020603050405020304" pitchFamily="18" charset="0"/>
                <a:cs typeface="Times New Roman" panose="02020603050405020304" pitchFamily="18" charset="0"/>
              </a:rPr>
              <a:t>(b) Segmentation Columns</a:t>
            </a:r>
          </a:p>
          <a:p>
            <a:r>
              <a:rPr dirty="0" lang="en-IN">
                <a:solidFill>
                  <a:schemeClr val="bg1"/>
                </a:solidFill>
                <a:latin typeface="Times New Roman" panose="02020603050405020304" pitchFamily="18" charset="0"/>
                <a:cs typeface="Times New Roman" panose="02020603050405020304" pitchFamily="18" charset="0"/>
              </a:rPr>
              <a:t>(c) Final Segmentation</a:t>
            </a:r>
            <a:r>
              <a:rPr dirty="0" lang="en-IN">
                <a:latin typeface="Times New Roman" panose="02020603050405020304" pitchFamily="18" charset="0"/>
                <a:cs typeface="Times New Roman" panose="02020603050405020304" pitchFamily="18" charset="0"/>
              </a:rPr>
              <a:t>.</a:t>
            </a:r>
          </a:p>
        </p:txBody>
      </p:sp>
      <p:sp>
        <p:nvSpPr>
          <p:cNvPr id="1048622" name="TextBox 18"/>
          <p:cNvSpPr txBox="1"/>
          <p:nvPr/>
        </p:nvSpPr>
        <p:spPr>
          <a:xfrm>
            <a:off x="877417" y="4043082"/>
            <a:ext cx="4995592" cy="1815882"/>
          </a:xfrm>
          <a:prstGeom prst="rect"/>
          <a:noFill/>
        </p:spPr>
        <p:txBody>
          <a:bodyPr rtlCol="0" wrap="square">
            <a:spAutoFit/>
          </a:bodyPr>
          <a:p>
            <a:r>
              <a:rPr dirty="0" sz="2000" lang="en-IN" smtClean="0">
                <a:solidFill>
                  <a:srgbClr val="66FF66"/>
                </a:solidFill>
                <a:latin typeface="Times New Roman" panose="02020603050405020304" pitchFamily="18" charset="0"/>
                <a:cs typeface="Times New Roman" panose="02020603050405020304" pitchFamily="18" charset="0"/>
              </a:rPr>
              <a:t>ALGORITHMS</a:t>
            </a:r>
            <a:endParaRPr dirty="0" sz="2000" lang="en-IN">
              <a:solidFill>
                <a:srgbClr val="66FF66"/>
              </a:solidFill>
              <a:latin typeface="Times New Roman" panose="02020603050405020304" pitchFamily="18" charset="0"/>
              <a:cs typeface="Times New Roman" panose="02020603050405020304" pitchFamily="18" charset="0"/>
            </a:endParaRPr>
          </a:p>
          <a:p>
            <a:endParaRPr dirty="0" sz="2000" lang="en-IN">
              <a:solidFill>
                <a:schemeClr val="bg1"/>
              </a:solidFill>
              <a:latin typeface="Times New Roman" panose="02020603050405020304" pitchFamily="18" charset="0"/>
              <a:cs typeface="Times New Roman" panose="02020603050405020304" pitchFamily="18" charset="0"/>
            </a:endParaRPr>
          </a:p>
          <a:p>
            <a:pPr indent="-171450" marL="171450">
              <a:buFont typeface="Wingdings" panose="05000000000000000000" pitchFamily="2" charset="2"/>
              <a:buChar char="Ø"/>
            </a:pPr>
            <a:r>
              <a:rPr b="0" dirty="0" i="0" lang="en-IN">
                <a:solidFill>
                  <a:schemeClr val="bg1"/>
                </a:solidFill>
                <a:effectLst/>
                <a:latin typeface="Times New Roman" panose="02020603050405020304" pitchFamily="18" charset="0"/>
                <a:cs typeface="Times New Roman" panose="02020603050405020304" pitchFamily="18" charset="0"/>
              </a:rPr>
              <a:t> </a:t>
            </a:r>
            <a:r>
              <a:rPr dirty="0" lang="en-IN" smtClean="0">
                <a:solidFill>
                  <a:schemeClr val="bg1"/>
                </a:solidFill>
                <a:latin typeface="Times New Roman" panose="02020603050405020304" pitchFamily="18" charset="0"/>
                <a:cs typeface="Times New Roman" panose="02020603050405020304" pitchFamily="18" charset="0"/>
              </a:rPr>
              <a:t>Random Forest</a:t>
            </a:r>
            <a:endParaRPr b="0" dirty="0" i="0" lang="en-IN">
              <a:solidFill>
                <a:schemeClr val="bg1"/>
              </a:solidFill>
              <a:effectLst/>
              <a:latin typeface="Times New Roman" panose="02020603050405020304" pitchFamily="18" charset="0"/>
              <a:cs typeface="Times New Roman" panose="02020603050405020304" pitchFamily="18" charset="0"/>
            </a:endParaRPr>
          </a:p>
          <a:p>
            <a:pPr indent="-171450" marL="171450">
              <a:buFont typeface="Wingdings" panose="05000000000000000000" pitchFamily="2" charset="2"/>
              <a:buChar char="Ø"/>
            </a:pPr>
            <a:r>
              <a:rPr b="0" dirty="0" i="0" lang="en-US">
                <a:solidFill>
                  <a:schemeClr val="bg1"/>
                </a:solidFill>
                <a:effectLst/>
                <a:latin typeface="Times New Roman" panose="02020603050405020304" pitchFamily="18" charset="0"/>
                <a:cs typeface="Times New Roman" panose="02020603050405020304" pitchFamily="18" charset="0"/>
              </a:rPr>
              <a:t> </a:t>
            </a:r>
            <a:r>
              <a:rPr dirty="0" lang="en-US" smtClean="0">
                <a:solidFill>
                  <a:schemeClr val="bg1"/>
                </a:solidFill>
                <a:latin typeface="Times New Roman" panose="02020603050405020304" pitchFamily="18" charset="0"/>
                <a:cs typeface="Times New Roman" panose="02020603050405020304" pitchFamily="18" charset="0"/>
              </a:rPr>
              <a:t>Nearest-Neighbors</a:t>
            </a:r>
            <a:endParaRPr b="0" dirty="0" i="0" lang="en-US" smtClean="0">
              <a:solidFill>
                <a:schemeClr val="bg1"/>
              </a:solidFill>
              <a:effectLst/>
              <a:latin typeface="Times New Roman" panose="02020603050405020304" pitchFamily="18" charset="0"/>
              <a:cs typeface="Times New Roman" panose="02020603050405020304" pitchFamily="18" charset="0"/>
            </a:endParaRPr>
          </a:p>
          <a:p>
            <a:pPr indent="-171450" marL="171450">
              <a:buFont typeface="Wingdings" panose="05000000000000000000" pitchFamily="2" charset="2"/>
              <a:buChar char="Ø"/>
            </a:pPr>
            <a:r>
              <a:rPr dirty="0" lang="en-IN" smtClean="0">
                <a:solidFill>
                  <a:schemeClr val="bg1"/>
                </a:solidFill>
                <a:latin typeface="Times New Roman" panose="02020603050405020304" pitchFamily="18" charset="0"/>
                <a:cs typeface="Times New Roman" panose="02020603050405020304" pitchFamily="18" charset="0"/>
              </a:rPr>
              <a:t> </a:t>
            </a:r>
            <a:r>
              <a:rPr dirty="0" lang="en-IN" smtClean="0">
                <a:solidFill>
                  <a:schemeClr val="bg1"/>
                </a:solidFill>
                <a:latin typeface="Times New Roman" panose="02020603050405020304" pitchFamily="18" charset="0"/>
                <a:cs typeface="Times New Roman" panose="02020603050405020304" pitchFamily="18" charset="0"/>
              </a:rPr>
              <a:t>Logistic regressions</a:t>
            </a:r>
            <a:endParaRPr b="0" dirty="0" i="0" lang="en-IN">
              <a:solidFill>
                <a:schemeClr val="bg1"/>
              </a:solidFill>
              <a:effectLst/>
              <a:latin typeface="Times New Roman" panose="02020603050405020304" pitchFamily="18" charset="0"/>
              <a:cs typeface="Times New Roman" panose="02020603050405020304" pitchFamily="18" charset="0"/>
            </a:endParaRPr>
          </a:p>
          <a:p>
            <a:pPr indent="-171450" marL="171450">
              <a:buFont typeface="Wingdings" panose="05000000000000000000" pitchFamily="2" charset="2"/>
              <a:buChar char="Ø"/>
            </a:pPr>
            <a:r>
              <a:rPr b="0" dirty="0" i="0" lang="en-IN">
                <a:solidFill>
                  <a:schemeClr val="bg1"/>
                </a:solidFill>
                <a:effectLst/>
                <a:latin typeface="Times New Roman" panose="02020603050405020304" pitchFamily="18" charset="0"/>
                <a:cs typeface="Times New Roman" panose="02020603050405020304" pitchFamily="18" charset="0"/>
              </a:rPr>
              <a:t> </a:t>
            </a:r>
            <a:r>
              <a:rPr dirty="0" lang="en-IN" smtClean="0">
                <a:solidFill>
                  <a:schemeClr val="bg1"/>
                </a:solidFill>
                <a:latin typeface="Times New Roman" panose="02020603050405020304" pitchFamily="18" charset="0"/>
                <a:cs typeface="Times New Roman" panose="02020603050405020304" pitchFamily="18" charset="0"/>
              </a:rPr>
              <a:t>Support vector machine</a:t>
            </a:r>
            <a:endParaRPr dirty="0" lang="en-IN">
              <a:solidFill>
                <a:schemeClr val="bg1"/>
              </a:solidFill>
              <a:latin typeface="Times New Roman" panose="02020603050405020304" pitchFamily="18" charset="0"/>
              <a:cs typeface="Times New Roman" panose="02020603050405020304" pitchFamily="18" charset="0"/>
            </a:endParaRPr>
          </a:p>
        </p:txBody>
      </p:sp>
      <p:pic>
        <p:nvPicPr>
          <p:cNvPr id="2097153" name="Picture 6" descr="WhatsApp Image 2023-01-11 at 10.23.16 AM.jpeg"/>
          <p:cNvPicPr>
            <a:picLocks noChangeAspect="1"/>
          </p:cNvPicPr>
          <p:nvPr/>
        </p:nvPicPr>
        <p:blipFill>
          <a:blip xmlns:r="http://schemas.openxmlformats.org/officeDocument/2006/relationships" r:embed="rId1"/>
          <a:stretch>
            <a:fillRect/>
          </a:stretch>
        </p:blipFill>
        <p:spPr>
          <a:xfrm>
            <a:off x="920969" y="1943757"/>
            <a:ext cx="7865680" cy="2126647"/>
          </a:xfrm>
          <a:prstGeom prst="rect"/>
        </p:spPr>
      </p:pic>
      <p:sp>
        <p:nvSpPr>
          <p:cNvPr id="1048623" name="TextBox 9"/>
          <p:cNvSpPr txBox="1"/>
          <p:nvPr/>
        </p:nvSpPr>
        <p:spPr>
          <a:xfrm>
            <a:off x="1156138" y="924910"/>
            <a:ext cx="4677103" cy="1754326"/>
          </a:xfrm>
          <a:prstGeom prst="rect"/>
          <a:noFill/>
        </p:spPr>
        <p:txBody>
          <a:bodyPr rtlCol="0" wrap="square">
            <a:spAutoFit/>
          </a:bodyPr>
          <a:p>
            <a:pPr>
              <a:buFont typeface="Wingdings" pitchFamily="2" charset="2"/>
              <a:buChar char="Ø"/>
            </a:pPr>
            <a:r>
              <a:rPr dirty="0" lang="fr-FR" err="1" smtClean="0">
                <a:solidFill>
                  <a:schemeClr val="bg1"/>
                </a:solidFill>
                <a:latin typeface="Times New Roman" panose="02020603050405020304" pitchFamily="18" charset="0"/>
                <a:cs typeface="Times New Roman" panose="02020603050405020304" pitchFamily="18" charset="0"/>
              </a:rPr>
              <a:t>No.of</a:t>
            </a:r>
            <a:r>
              <a:rPr dirty="0" lang="fr-FR" smtClean="0">
                <a:solidFill>
                  <a:schemeClr val="bg1"/>
                </a:solidFill>
                <a:latin typeface="Times New Roman" panose="02020603050405020304" pitchFamily="18" charset="0"/>
                <a:cs typeface="Times New Roman" panose="02020603050405020304" pitchFamily="18" charset="0"/>
              </a:rPr>
              <a:t>  </a:t>
            </a:r>
            <a:r>
              <a:rPr dirty="0" lang="fr-FR" err="1" smtClean="0">
                <a:solidFill>
                  <a:schemeClr val="bg1"/>
                </a:solidFill>
                <a:latin typeface="Times New Roman" panose="02020603050405020304" pitchFamily="18" charset="0"/>
                <a:cs typeface="Times New Roman" panose="02020603050405020304" pitchFamily="18" charset="0"/>
              </a:rPr>
              <a:t>delimiter</a:t>
            </a:r>
            <a:r>
              <a:rPr dirty="0" lang="fr-FR" smtClean="0">
                <a:solidFill>
                  <a:schemeClr val="bg1"/>
                </a:solidFill>
                <a:latin typeface="Times New Roman" panose="02020603050405020304" pitchFamily="18" charset="0"/>
                <a:cs typeface="Times New Roman" panose="02020603050405020304" pitchFamily="18" charset="0"/>
              </a:rPr>
              <a:t> in a </a:t>
            </a:r>
            <a:r>
              <a:rPr dirty="0" lang="fr-FR" err="1" smtClean="0">
                <a:solidFill>
                  <a:schemeClr val="bg1"/>
                </a:solidFill>
                <a:latin typeface="Times New Roman" panose="02020603050405020304" pitchFamily="18" charset="0"/>
                <a:cs typeface="Times New Roman" panose="02020603050405020304" pitchFamily="18" charset="0"/>
              </a:rPr>
              <a:t>domain</a:t>
            </a:r>
            <a:endParaRPr dirty="0" lang="fr-FR" smtClean="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dirty="0" lang="fr-FR" err="1" smtClean="0">
                <a:solidFill>
                  <a:schemeClr val="bg1"/>
                </a:solidFill>
                <a:latin typeface="Times New Roman" panose="02020603050405020304" pitchFamily="18" charset="0"/>
                <a:cs typeface="Times New Roman" panose="02020603050405020304" pitchFamily="18" charset="0"/>
              </a:rPr>
              <a:t>No.of</a:t>
            </a:r>
            <a:r>
              <a:rPr dirty="0" lang="fr-FR" smtClean="0">
                <a:solidFill>
                  <a:schemeClr val="bg1"/>
                </a:solidFill>
                <a:latin typeface="Times New Roman" panose="02020603050405020304" pitchFamily="18" charset="0"/>
                <a:cs typeface="Times New Roman" panose="02020603050405020304" pitchFamily="18" charset="0"/>
              </a:rPr>
              <a:t>  </a:t>
            </a:r>
            <a:r>
              <a:rPr dirty="0" lang="fr-FR" err="1" smtClean="0">
                <a:solidFill>
                  <a:schemeClr val="bg1"/>
                </a:solidFill>
                <a:latin typeface="Times New Roman" panose="02020603050405020304" pitchFamily="18" charset="0"/>
                <a:cs typeface="Times New Roman" panose="02020603050405020304" pitchFamily="18" charset="0"/>
              </a:rPr>
              <a:t>delimiter</a:t>
            </a:r>
            <a:r>
              <a:rPr dirty="0" lang="fr-FR" smtClean="0">
                <a:solidFill>
                  <a:schemeClr val="bg1"/>
                </a:solidFill>
                <a:latin typeface="Times New Roman" panose="02020603050405020304" pitchFamily="18" charset="0"/>
                <a:cs typeface="Times New Roman" panose="02020603050405020304" pitchFamily="18" charset="0"/>
              </a:rPr>
              <a:t> in </a:t>
            </a:r>
            <a:r>
              <a:rPr dirty="0" lang="fr-FR" smtClean="0">
                <a:solidFill>
                  <a:schemeClr val="bg1"/>
                </a:solidFill>
                <a:latin typeface="Times New Roman" panose="02020603050405020304" pitchFamily="18" charset="0"/>
                <a:cs typeface="Times New Roman" panose="02020603050405020304" pitchFamily="18" charset="0"/>
              </a:rPr>
              <a:t>the </a:t>
            </a:r>
            <a:r>
              <a:rPr dirty="0" lang="fr-FR" err="1" smtClean="0">
                <a:solidFill>
                  <a:schemeClr val="bg1"/>
                </a:solidFill>
                <a:latin typeface="Times New Roman" panose="02020603050405020304" pitchFamily="18" charset="0"/>
                <a:cs typeface="Times New Roman" panose="02020603050405020304" pitchFamily="18" charset="0"/>
              </a:rPr>
              <a:t>path</a:t>
            </a:r>
            <a:endParaRPr dirty="0" lang="fr-FR" smtClean="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dirty="0" lang="fr-FR" err="1" smtClean="0">
                <a:solidFill>
                  <a:schemeClr val="bg1"/>
                </a:solidFill>
                <a:latin typeface="Times New Roman" panose="02020603050405020304" pitchFamily="18" charset="0"/>
                <a:cs typeface="Times New Roman" panose="02020603050405020304" pitchFamily="18" charset="0"/>
              </a:rPr>
              <a:t>Length</a:t>
            </a:r>
            <a:r>
              <a:rPr dirty="0" lang="fr-FR" smtClean="0">
                <a:solidFill>
                  <a:schemeClr val="bg1"/>
                </a:solidFill>
                <a:latin typeface="Times New Roman" panose="02020603050405020304" pitchFamily="18" charset="0"/>
                <a:cs typeface="Times New Roman" panose="02020603050405020304" pitchFamily="18" charset="0"/>
              </a:rPr>
              <a:t> of </a:t>
            </a:r>
            <a:r>
              <a:rPr dirty="0" lang="fr-FR" err="1" smtClean="0">
                <a:solidFill>
                  <a:schemeClr val="bg1"/>
                </a:solidFill>
                <a:latin typeface="Times New Roman" panose="02020603050405020304" pitchFamily="18" charset="0"/>
                <a:cs typeface="Times New Roman" panose="02020603050405020304" pitchFamily="18" charset="0"/>
              </a:rPr>
              <a:t>longest</a:t>
            </a:r>
            <a:r>
              <a:rPr dirty="0" lang="fr-FR" smtClean="0">
                <a:solidFill>
                  <a:schemeClr val="bg1"/>
                </a:solidFill>
                <a:latin typeface="Times New Roman" panose="02020603050405020304" pitchFamily="18" charset="0"/>
                <a:cs typeface="Times New Roman" panose="02020603050405020304" pitchFamily="18" charset="0"/>
              </a:rPr>
              <a:t> </a:t>
            </a:r>
            <a:r>
              <a:rPr dirty="0" lang="fr-FR" err="1" smtClean="0">
                <a:solidFill>
                  <a:schemeClr val="bg1"/>
                </a:solidFill>
                <a:latin typeface="Times New Roman" panose="02020603050405020304" pitchFamily="18" charset="0"/>
                <a:cs typeface="Times New Roman" panose="02020603050405020304" pitchFamily="18" charset="0"/>
              </a:rPr>
              <a:t>token</a:t>
            </a:r>
            <a:r>
              <a:rPr dirty="0" lang="fr-FR" smtClean="0">
                <a:solidFill>
                  <a:schemeClr val="bg1"/>
                </a:solidFill>
                <a:latin typeface="Times New Roman" panose="02020603050405020304" pitchFamily="18" charset="0"/>
                <a:cs typeface="Times New Roman" panose="02020603050405020304" pitchFamily="18" charset="0"/>
              </a:rPr>
              <a:t> in </a:t>
            </a:r>
            <a:r>
              <a:rPr dirty="0" lang="fr-FR" err="1" smtClean="0">
                <a:solidFill>
                  <a:schemeClr val="bg1"/>
                </a:solidFill>
                <a:latin typeface="Times New Roman" panose="02020603050405020304" pitchFamily="18" charset="0"/>
                <a:cs typeface="Times New Roman" panose="02020603050405020304" pitchFamily="18" charset="0"/>
              </a:rPr>
              <a:t>path</a:t>
            </a:r>
            <a:endParaRPr dirty="0" lang="fr-FR" smtClean="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dirty="0" lang="fr-FR" smtClean="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dirty="0" lang="fr-FR" smtClean="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4" name="Title 1"/>
          <p:cNvSpPr>
            <a:spLocks noGrp="1"/>
          </p:cNvSpPr>
          <p:nvPr>
            <p:ph type="title"/>
          </p:nvPr>
        </p:nvSpPr>
        <p:spPr/>
        <p:txBody>
          <a:bodyPr/>
          <a:p>
            <a:r>
              <a:rPr dirty="0" sz="2800" lang="en-IN">
                <a:latin typeface="Times New Roman" panose="02020603050405020304" pitchFamily="18" charset="0"/>
                <a:cs typeface="Times New Roman" panose="02020603050405020304" pitchFamily="18" charset="0"/>
              </a:rPr>
              <a:t>TECHNIQUES AND ALGORITHMS </a:t>
            </a:r>
          </a:p>
        </p:txBody>
      </p:sp>
      <p:sp>
        <p:nvSpPr>
          <p:cNvPr id="1048625" name="Content Placeholder 9"/>
          <p:cNvSpPr>
            <a:spLocks noGrp="1"/>
          </p:cNvSpPr>
          <p:nvPr>
            <p:ph idx="1"/>
          </p:nvPr>
        </p:nvSpPr>
        <p:spPr>
          <a:xfrm>
            <a:off x="492312" y="2443150"/>
            <a:ext cx="11368740" cy="2462080"/>
          </a:xfrm>
        </p:spPr>
        <p:txBody>
          <a:bodyPr>
            <a:noAutofit/>
          </a:bodyPr>
          <a:p>
            <a:pPr>
              <a:buFont typeface="Wingdings" panose="05000000000000000000" pitchFamily="2" charset="2"/>
              <a:buChar char="Ø"/>
            </a:pPr>
            <a:r>
              <a:rPr dirty="0" sz="2000" i="0" lang="en-IN">
                <a:solidFill>
                  <a:srgbClr val="002060"/>
                </a:solidFill>
                <a:effectLst/>
                <a:latin typeface="Times New Roman" panose="02020603050405020304" pitchFamily="18" charset="0"/>
                <a:cs typeface="Times New Roman" panose="02020603050405020304" pitchFamily="18" charset="0"/>
              </a:rPr>
              <a:t>Noise Reduction</a:t>
            </a:r>
          </a:p>
          <a:p>
            <a:pP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Image Processing </a:t>
            </a:r>
          </a:p>
          <a:p>
            <a:pP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Number Plate Localization and Segmentation</a:t>
            </a:r>
          </a:p>
          <a:p>
            <a:pP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Character Recognition </a:t>
            </a:r>
          </a:p>
          <a:p>
            <a:pP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Wavelet Transform</a:t>
            </a:r>
            <a:endParaRPr dirty="0" sz="2400" lang="en-US">
              <a:solidFill>
                <a:schemeClr val="tx1"/>
              </a:solidFill>
              <a:latin typeface="Times New Roman" panose="02020603050405020304" pitchFamily="18" charset="0"/>
              <a:cs typeface="Times New Roman" panose="02020603050405020304" pitchFamily="18" charset="0"/>
            </a:endParaRPr>
          </a:p>
          <a:p>
            <a:pPr indent="0" marL="0">
              <a:buNone/>
            </a:pPr>
            <a:endParaRPr b="1" dirty="0" sz="2400" lang="en-US">
              <a:solidFill>
                <a:srgbClr val="7030A0"/>
              </a:solidFill>
              <a:latin typeface="Times New Roman" panose="02020603050405020304" pitchFamily="18" charset="0"/>
              <a:cs typeface="Times New Roman" panose="02020603050405020304" pitchFamily="18" charset="0"/>
            </a:endParaRPr>
          </a:p>
          <a:p>
            <a:pPr indent="0" marL="0">
              <a:buNone/>
            </a:pPr>
            <a:endParaRPr dirty="0" sz="2000" lang="en-IN">
              <a:solidFill>
                <a:srgbClr val="002060"/>
              </a:solidFill>
              <a:latin typeface="Times New Roman" panose="02020603050405020304" pitchFamily="18" charset="0"/>
              <a:cs typeface="Times New Roman" panose="02020603050405020304" pitchFamily="18" charset="0"/>
            </a:endParaRPr>
          </a:p>
        </p:txBody>
      </p:sp>
      <p:sp>
        <p:nvSpPr>
          <p:cNvPr id="1048626" name="TextBox 10"/>
          <p:cNvSpPr txBox="1"/>
          <p:nvPr/>
        </p:nvSpPr>
        <p:spPr>
          <a:xfrm>
            <a:off x="6409765" y="2351102"/>
            <a:ext cx="5163671" cy="1883657"/>
          </a:xfrm>
          <a:prstGeom prst="rect"/>
          <a:noFill/>
        </p:spPr>
        <p:txBody>
          <a:bodyPr rtlCol="0" wrap="square">
            <a:spAutoFit/>
          </a:bodyPr>
          <a:p>
            <a:pPr indent="-342900" marL="342900">
              <a:lnSpc>
                <a:spcPct val="150000"/>
              </a:lnSpc>
              <a:buClr>
                <a:schemeClr val="accent6">
                  <a:lumMod val="75000"/>
                </a:schemeClr>
              </a:buCl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Vertical Edges </a:t>
            </a:r>
          </a:p>
          <a:p>
            <a:pPr indent="-342900" marL="342900">
              <a:lnSpc>
                <a:spcPct val="150000"/>
              </a:lnSpc>
              <a:buClr>
                <a:schemeClr val="accent6">
                  <a:lumMod val="75000"/>
                </a:schemeClr>
              </a:buCl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Local Entropy </a:t>
            </a:r>
          </a:p>
          <a:p>
            <a:pPr indent="-342900" marL="342900">
              <a:lnSpc>
                <a:spcPct val="150000"/>
              </a:lnSpc>
              <a:buClr>
                <a:schemeClr val="accent6">
                  <a:lumMod val="75000"/>
                </a:schemeClr>
              </a:buCl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Connected Component </a:t>
            </a:r>
          </a:p>
          <a:p>
            <a:pPr indent="-342900" marL="342900">
              <a:lnSpc>
                <a:spcPct val="150000"/>
              </a:lnSpc>
              <a:buClr>
                <a:schemeClr val="accent6">
                  <a:lumMod val="75000"/>
                </a:schemeClr>
              </a:buClr>
              <a:buFont typeface="Wingdings" panose="05000000000000000000" pitchFamily="2" charset="2"/>
              <a:buChar char="Ø"/>
            </a:pPr>
            <a:r>
              <a:rPr dirty="0" sz="2000" lang="en-IN">
                <a:solidFill>
                  <a:srgbClr val="002060"/>
                </a:solidFill>
                <a:latin typeface="Times New Roman" panose="02020603050405020304" pitchFamily="18" charset="0"/>
                <a:cs typeface="Times New Roman" panose="02020603050405020304" pitchFamily="18" charset="0"/>
              </a:rPr>
              <a:t>CNN</a:t>
            </a:r>
          </a:p>
        </p:txBody>
      </p:sp>
      <p:sp>
        <p:nvSpPr>
          <p:cNvPr id="1048627" name="TextBox 15"/>
          <p:cNvSpPr txBox="1"/>
          <p:nvPr/>
        </p:nvSpPr>
        <p:spPr>
          <a:xfrm>
            <a:off x="537882" y="4923159"/>
            <a:ext cx="11250706" cy="1815882"/>
          </a:xfrm>
          <a:prstGeom prst="rect"/>
          <a:noFill/>
        </p:spPr>
        <p:txBody>
          <a:bodyPr rtlCol="0" wrap="square">
            <a:spAutoFit/>
          </a:bodyPr>
          <a:p>
            <a:pPr indent="0" marL="0">
              <a:buNone/>
            </a:pPr>
            <a:r>
              <a:rPr b="1" dirty="0" sz="2000" lang="en-US">
                <a:solidFill>
                  <a:srgbClr val="7030A0"/>
                </a:solidFill>
                <a:latin typeface="Times New Roman" panose="02020603050405020304" pitchFamily="18" charset="0"/>
                <a:cs typeface="Times New Roman" panose="02020603050405020304" pitchFamily="18" charset="0"/>
              </a:rPr>
              <a:t>CURRENT TREND AND FUTURE WORK</a:t>
            </a:r>
          </a:p>
          <a:p>
            <a:pPr indent="0" marL="0">
              <a:buNone/>
            </a:pPr>
            <a:endParaRPr b="1" dirty="0" sz="2000" lang="en-US">
              <a:solidFill>
                <a:srgbClr val="7030A0"/>
              </a:solidFill>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0" dirty="0" sz="1800" i="0" lang="en-US">
                <a:solidFill>
                  <a:schemeClr val="tx1"/>
                </a:solidFill>
                <a:effectLst/>
                <a:latin typeface="Times New Roman" panose="02020603050405020304" pitchFamily="18" charset="0"/>
                <a:cs typeface="Times New Roman" panose="02020603050405020304" pitchFamily="18" charset="0"/>
              </a:rPr>
              <a:t>The existing ALPR system has many deficiency such as inaccurate results. Furthermore, the character recognition has limitations such as number of characters which varies from region to region thus there is a great need of a universal algorithm for the same.</a:t>
            </a:r>
            <a:endParaRPr dirty="0" sz="1800" lang="en-IN">
              <a:solidFill>
                <a:schemeClr val="tx1"/>
              </a:solidFill>
              <a:latin typeface="Times New Roman" panose="02020603050405020304" pitchFamily="18" charset="0"/>
              <a:cs typeface="Times New Roman" panose="02020603050405020304" pitchFamily="18" charset="0"/>
            </a:endParaRP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3" name="TextBox 3"/>
          <p:cNvSpPr txBox="1"/>
          <p:nvPr/>
        </p:nvSpPr>
        <p:spPr>
          <a:xfrm>
            <a:off x="1021976" y="986118"/>
            <a:ext cx="10112189" cy="2976282"/>
          </a:xfrm>
          <a:prstGeom prst="rect"/>
          <a:noFill/>
        </p:spPr>
        <p:txBody>
          <a:bodyPr rtlCol="0" wrap="square">
            <a:spAutoFit/>
          </a:bodyPr>
          <a:p>
            <a:endParaRPr dirty="0" lang="en-IN"/>
          </a:p>
        </p:txBody>
      </p:sp>
      <p:sp>
        <p:nvSpPr>
          <p:cNvPr id="1048644" name="TextBox 4"/>
          <p:cNvSpPr txBox="1"/>
          <p:nvPr/>
        </p:nvSpPr>
        <p:spPr>
          <a:xfrm>
            <a:off x="1021976" y="986118"/>
            <a:ext cx="10112189" cy="3200876"/>
          </a:xfrm>
          <a:prstGeom prst="rect"/>
          <a:noFill/>
        </p:spPr>
        <p:txBody>
          <a:bodyPr rtlCol="0" wrap="square">
            <a:spAutoFit/>
          </a:bodyPr>
          <a:p>
            <a:pPr algn="just"/>
            <a:r>
              <a:rPr b="0" dirty="0" sz="2400" i="0" lang="en-IN">
                <a:solidFill>
                  <a:srgbClr val="66FF66"/>
                </a:solidFill>
                <a:effectLst/>
                <a:latin typeface="Times New Roman" panose="02020603050405020304" pitchFamily="18" charset="0"/>
                <a:cs typeface="Times New Roman" panose="02020603050405020304" pitchFamily="18" charset="0"/>
              </a:rPr>
              <a:t>CONCLUSION</a:t>
            </a:r>
          </a:p>
          <a:p>
            <a:pPr algn="just"/>
            <a:endParaRPr b="0" dirty="0" i="0" lang="en-IN">
              <a:solidFill>
                <a:srgbClr val="66FF66"/>
              </a:solidFill>
              <a:effectLst/>
              <a:latin typeface="Times New Roman" panose="02020603050405020304" pitchFamily="18" charset="0"/>
              <a:cs typeface="Times New Roman" panose="02020603050405020304" pitchFamily="18" charset="0"/>
            </a:endParaRPr>
          </a:p>
          <a:p>
            <a:pPr algn="just" indent="-342900" marL="342900">
              <a:buFont typeface="Wingdings" panose="05000000000000000000" pitchFamily="2" charset="2"/>
              <a:buChar char="Ø"/>
            </a:pPr>
            <a:r>
              <a:rPr b="0" dirty="0" sz="2000" i="0" lang="en-US">
                <a:solidFill>
                  <a:schemeClr val="bg1"/>
                </a:solidFill>
                <a:effectLst/>
                <a:latin typeface="Times New Roman" panose="02020603050405020304" pitchFamily="18" charset="0"/>
                <a:cs typeface="Times New Roman" panose="02020603050405020304" pitchFamily="18" charset="0"/>
              </a:rPr>
              <a:t>From review </a:t>
            </a:r>
            <a:r>
              <a:rPr dirty="0" sz="2000" lang="en-US" smtClean="0">
                <a:solidFill>
                  <a:schemeClr val="bg1"/>
                </a:solidFill>
                <a:latin typeface="Times New Roman" panose="02020603050405020304" pitchFamily="18" charset="0"/>
                <a:cs typeface="Times New Roman" panose="02020603050405020304" pitchFamily="18" charset="0"/>
              </a:rPr>
              <a:t>of phishing attacks </a:t>
            </a:r>
            <a:r>
              <a:rPr dirty="0" sz="2000" lang="en-US" smtClean="0">
                <a:solidFill>
                  <a:schemeClr val="bg1"/>
                </a:solidFill>
                <a:latin typeface="Times New Roman" panose="02020603050405020304" pitchFamily="18" charset="0"/>
                <a:cs typeface="Times New Roman" panose="02020603050405020304" pitchFamily="18" charset="0"/>
              </a:rPr>
              <a:t>and several </a:t>
            </a:r>
            <a:r>
              <a:rPr dirty="0" sz="2000" lang="en-US" smtClean="0">
                <a:solidFill>
                  <a:schemeClr val="bg1"/>
                </a:solidFill>
                <a:latin typeface="Times New Roman" panose="02020603050405020304" pitchFamily="18" charset="0"/>
                <a:cs typeface="Times New Roman" panose="02020603050405020304" pitchFamily="18" charset="0"/>
              </a:rPr>
              <a:t>existing approaches to detect this attack. We further </a:t>
            </a:r>
            <a:r>
              <a:rPr dirty="0" sz="2000" lang="en-US" smtClean="0">
                <a:solidFill>
                  <a:schemeClr val="bg1"/>
                </a:solidFill>
                <a:latin typeface="Times New Roman" panose="02020603050405020304" pitchFamily="18" charset="0"/>
                <a:cs typeface="Times New Roman" panose="02020603050405020304" pitchFamily="18" charset="0"/>
              </a:rPr>
              <a:t>described the </a:t>
            </a:r>
            <a:r>
              <a:rPr dirty="0" sz="2000" lang="en-US" smtClean="0">
                <a:solidFill>
                  <a:schemeClr val="bg1"/>
                </a:solidFill>
                <a:latin typeface="Times New Roman" panose="02020603050405020304" pitchFamily="18" charset="0"/>
                <a:cs typeface="Times New Roman" panose="02020603050405020304" pitchFamily="18" charset="0"/>
              </a:rPr>
              <a:t>limitation of all the existing approaches and formulated our </a:t>
            </a:r>
            <a:r>
              <a:rPr dirty="0" sz="2000" lang="en-US" smtClean="0">
                <a:solidFill>
                  <a:schemeClr val="bg1"/>
                </a:solidFill>
                <a:latin typeface="Times New Roman" panose="02020603050405020304" pitchFamily="18" charset="0"/>
                <a:cs typeface="Times New Roman" panose="02020603050405020304" pitchFamily="18" charset="0"/>
              </a:rPr>
              <a:t>novel approach </a:t>
            </a:r>
            <a:r>
              <a:rPr dirty="0" sz="2000" lang="en-US" smtClean="0">
                <a:solidFill>
                  <a:schemeClr val="bg1"/>
                </a:solidFill>
                <a:latin typeface="Times New Roman" panose="02020603050405020304" pitchFamily="18" charset="0"/>
                <a:cs typeface="Times New Roman" panose="02020603050405020304" pitchFamily="18" charset="0"/>
              </a:rPr>
              <a:t>in phishing detection. </a:t>
            </a:r>
            <a:endParaRPr dirty="0" sz="2000" lang="en-IN" smtClean="0">
              <a:solidFill>
                <a:schemeClr val="bg1"/>
              </a:solidFill>
              <a:latin typeface="Times New Roman" panose="02020603050405020304" pitchFamily="18" charset="0"/>
              <a:cs typeface="Times New Roman" panose="02020603050405020304" pitchFamily="18" charset="0"/>
            </a:endParaRPr>
          </a:p>
          <a:p>
            <a:pPr algn="just" indent="-342900" marL="342900">
              <a:buFont typeface="Wingdings" panose="05000000000000000000" pitchFamily="2" charset="2"/>
              <a:buChar char="Ø"/>
            </a:pPr>
            <a:r>
              <a:rPr dirty="0" sz="2000" lang="en-US" smtClean="0">
                <a:solidFill>
                  <a:schemeClr val="bg1"/>
                </a:solidFill>
                <a:latin typeface="Times New Roman" panose="02020603050405020304" pitchFamily="18" charset="0"/>
                <a:cs typeface="Times New Roman" panose="02020603050405020304" pitchFamily="18" charset="0"/>
              </a:rPr>
              <a:t>Our approach used only nine </a:t>
            </a:r>
            <a:r>
              <a:rPr dirty="0" sz="2000" lang="en-US" smtClean="0">
                <a:solidFill>
                  <a:schemeClr val="bg1"/>
                </a:solidFill>
                <a:latin typeface="Times New Roman" panose="02020603050405020304" pitchFamily="18" charset="0"/>
                <a:cs typeface="Times New Roman" panose="02020603050405020304" pitchFamily="18" charset="0"/>
              </a:rPr>
              <a:t>features based </a:t>
            </a:r>
            <a:r>
              <a:rPr dirty="0" sz="2000" lang="en-US" smtClean="0">
                <a:solidFill>
                  <a:schemeClr val="bg1"/>
                </a:solidFill>
                <a:latin typeface="Times New Roman" panose="02020603050405020304" pitchFamily="18" charset="0"/>
                <a:cs typeface="Times New Roman" panose="02020603050405020304" pitchFamily="18" charset="0"/>
              </a:rPr>
              <a:t>on the lexical properties of URLs and produced an accuracy </a:t>
            </a:r>
            <a:r>
              <a:rPr dirty="0" sz="2000" lang="en-US" smtClean="0">
                <a:solidFill>
                  <a:schemeClr val="bg1"/>
                </a:solidFill>
                <a:latin typeface="Times New Roman" panose="02020603050405020304" pitchFamily="18" charset="0"/>
                <a:cs typeface="Times New Roman" panose="02020603050405020304" pitchFamily="18" charset="0"/>
              </a:rPr>
              <a:t>of 99.57</a:t>
            </a:r>
            <a:r>
              <a:rPr dirty="0" sz="2000" lang="en-US" smtClean="0">
                <a:solidFill>
                  <a:schemeClr val="bg1"/>
                </a:solidFill>
                <a:latin typeface="Times New Roman" panose="02020603050405020304" pitchFamily="18" charset="0"/>
                <a:cs typeface="Times New Roman" panose="02020603050405020304" pitchFamily="18" charset="0"/>
              </a:rPr>
              <a:t>%. To clearly extract the features from URLs, we also </a:t>
            </a:r>
            <a:r>
              <a:rPr dirty="0" sz="2000" lang="en-US" smtClean="0">
                <a:solidFill>
                  <a:schemeClr val="bg1"/>
                </a:solidFill>
                <a:latin typeface="Times New Roman" panose="02020603050405020304" pitchFamily="18" charset="0"/>
                <a:cs typeface="Times New Roman" panose="02020603050405020304" pitchFamily="18" charset="0"/>
              </a:rPr>
              <a:t>described the </a:t>
            </a:r>
            <a:r>
              <a:rPr dirty="0" sz="2000" lang="en-US" smtClean="0">
                <a:solidFill>
                  <a:schemeClr val="bg1"/>
                </a:solidFill>
                <a:latin typeface="Times New Roman" panose="02020603050405020304" pitchFamily="18" charset="0"/>
                <a:cs typeface="Times New Roman" panose="02020603050405020304" pitchFamily="18" charset="0"/>
              </a:rPr>
              <a:t>feature extraction algorithms in brief. Later on, we provided the distribution of lexical data in both legitimate and phishing URLs to </a:t>
            </a:r>
            <a:r>
              <a:rPr dirty="0" sz="2000" lang="en-US" smtClean="0">
                <a:solidFill>
                  <a:schemeClr val="bg1"/>
                </a:solidFill>
                <a:latin typeface="Times New Roman" panose="02020603050405020304" pitchFamily="18" charset="0"/>
                <a:cs typeface="Times New Roman" panose="02020603050405020304" pitchFamily="18" charset="0"/>
              </a:rPr>
              <a:t>make readers </a:t>
            </a:r>
            <a:r>
              <a:rPr dirty="0" sz="2000" lang="en-US" smtClean="0">
                <a:solidFill>
                  <a:schemeClr val="bg1"/>
                </a:solidFill>
                <a:latin typeface="Times New Roman" panose="02020603050405020304" pitchFamily="18" charset="0"/>
                <a:cs typeface="Times New Roman" panose="02020603050405020304" pitchFamily="18" charset="0"/>
              </a:rPr>
              <a:t>easier to understand the difference between phishing and legitimate websites. </a:t>
            </a:r>
            <a:endParaRPr b="0" dirty="0" sz="2000" i="0" lang="en-US">
              <a:solidFill>
                <a:schemeClr val="bg1"/>
              </a:solidFill>
              <a:effectLst/>
              <a:latin typeface="Times New Roman" panose="02020603050405020304" pitchFamily="18" charset="0"/>
              <a:cs typeface="Times New Roman" panose="02020603050405020304" pitchFamily="18" charset="0"/>
            </a:endParaRPr>
          </a:p>
        </p:txBody>
      </p:sp>
      <p:sp>
        <p:nvSpPr>
          <p:cNvPr id="1048645" name="TextBox 5"/>
          <p:cNvSpPr txBox="1"/>
          <p:nvPr/>
        </p:nvSpPr>
        <p:spPr>
          <a:xfrm>
            <a:off x="546847" y="5253318"/>
            <a:ext cx="11161059" cy="584775"/>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                                     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PHARMACY MANAGEMENT SYSTEM</dc:title>
  <dc:creator>Vijay Singh</dc:creator>
  <cp:lastModifiedBy>WONDER</cp:lastModifiedBy>
  <dcterms:created xsi:type="dcterms:W3CDTF">2022-01-19T21:54:23Z</dcterms:created>
  <dcterms:modified xsi:type="dcterms:W3CDTF">2023-01-11T05:34:46Z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7af0c7bfc80943728721063ac3048da1</vt:lpwstr>
  </property>
</Properties>
</file>