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7" r:id="rId5"/>
    <p:sldId id="260" r:id="rId6"/>
    <p:sldId id="261" r:id="rId7"/>
    <p:sldId id="262" r:id="rId8"/>
    <p:sldId id="265" r:id="rId9"/>
    <p:sldId id="266"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E8FCE8"/>
    <a:srgbClr val="008000"/>
    <a:srgbClr val="DED9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1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81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E57A9-2E2E-4EFF-A8A7-34ABB426FEC2}" type="datetimeFigureOut">
              <a:rPr lang="en-IN" smtClean="0"/>
              <a:t>27-03-2023</a:t>
            </a:fld>
            <a:endParaRPr lang="en-IN"/>
          </a:p>
        </p:txBody>
      </p:sp>
      <p:sp>
        <p:nvSpPr>
          <p:cNvPr id="104881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81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1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81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9227AA-F008-4C6F-B342-6D72C19D06E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 name="Group 6"/>
          <p:cNvGrpSpPr/>
          <p:nvPr/>
        </p:nvGrpSpPr>
        <p:grpSpPr>
          <a:xfrm>
            <a:off x="0" y="0"/>
            <a:ext cx="12192000" cy="6858000"/>
            <a:chOff x="0" y="0"/>
            <a:chExt cx="12192000" cy="6858000"/>
          </a:xfrm>
        </p:grpSpPr>
        <p:sp>
          <p:nvSpPr>
            <p:cNvPr id="1048591"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9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593"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1048594"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5"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3642ED2-6206-42C5-B7B9-38B2C2F064EC}" type="datetimeFigureOut">
              <a:rPr lang="en-IN" smtClean="0"/>
              <a:t>27-03-2023</a:t>
            </a:fld>
            <a:endParaRPr lang="en-IN"/>
          </a:p>
        </p:txBody>
      </p:sp>
      <p:sp>
        <p:nvSpPr>
          <p:cNvPr id="1048596"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048597"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8" name="Slide Number Placeholder 5"/>
          <p:cNvSpPr>
            <a:spLocks noGrp="1"/>
          </p:cNvSpPr>
          <p:nvPr>
            <p:ph type="sldNum" sz="quarter" idx="12"/>
          </p:nvPr>
        </p:nvSpPr>
        <p:spPr>
          <a:xfrm>
            <a:off x="10352540" y="295729"/>
            <a:ext cx="838199" cy="767687"/>
          </a:xfrm>
        </p:spPr>
        <p:txBody>
          <a:bodyPr/>
          <a:lstStyle/>
          <a:p>
            <a:fld id="{14CFBBC3-B00D-4647-A383-FD69F80DA94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57" name="Group 8"/>
          <p:cNvGrpSpPr/>
          <p:nvPr/>
        </p:nvGrpSpPr>
        <p:grpSpPr>
          <a:xfrm>
            <a:off x="0" y="0"/>
            <a:ext cx="12192000" cy="6858000"/>
            <a:chOff x="0" y="0"/>
            <a:chExt cx="12192000" cy="6858000"/>
          </a:xfrm>
        </p:grpSpPr>
        <p:sp>
          <p:nvSpPr>
            <p:cNvPr id="1048757"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58" name="Oval 16"/>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9" name="Oval 17"/>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0" name="Oval 18"/>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1" name="Oval 19"/>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2" name="Oval 20"/>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3"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64"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76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66"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1048767"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68"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9" name="Date Placeholder 4"/>
          <p:cNvSpPr>
            <a:spLocks noGrp="1"/>
          </p:cNvSpPr>
          <p:nvPr>
            <p:ph type="dt" sz="half" idx="10"/>
          </p:nvPr>
        </p:nvSpPr>
        <p:spPr/>
        <p:txBody>
          <a:bodyPr/>
          <a:lstStyle/>
          <a:p>
            <a:fld id="{A3642ED2-6206-42C5-B7B9-38B2C2F064EC}" type="datetimeFigureOut">
              <a:rPr lang="en-IN" smtClean="0"/>
              <a:t>27-03-2023</a:t>
            </a:fld>
            <a:endParaRPr lang="en-IN"/>
          </a:p>
        </p:txBody>
      </p:sp>
      <p:sp>
        <p:nvSpPr>
          <p:cNvPr id="1048770" name="Footer Placeholder 5"/>
          <p:cNvSpPr>
            <a:spLocks noGrp="1"/>
          </p:cNvSpPr>
          <p:nvPr>
            <p:ph type="ftr" sz="quarter" idx="11"/>
          </p:nvPr>
        </p:nvSpPr>
        <p:spPr/>
        <p:txBody>
          <a:bodyPr/>
          <a:lstStyle/>
          <a:p>
            <a:endParaRPr lang="en-IN"/>
          </a:p>
        </p:txBody>
      </p:sp>
      <p:sp>
        <p:nvSpPr>
          <p:cNvPr id="1048771"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72" name="Slide Number Placeholder 6"/>
          <p:cNvSpPr>
            <a:spLocks noGrp="1"/>
          </p:cNvSpPr>
          <p:nvPr>
            <p:ph type="sldNum" sz="quarter" idx="12"/>
          </p:nvPr>
        </p:nvSpPr>
        <p:spPr/>
        <p:txBody>
          <a:bodyPr/>
          <a:lstStyle/>
          <a:p>
            <a:fld id="{14CFBBC3-B00D-4647-A383-FD69F80DA94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4" name="Group 6"/>
          <p:cNvGrpSpPr/>
          <p:nvPr/>
        </p:nvGrpSpPr>
        <p:grpSpPr>
          <a:xfrm>
            <a:off x="0" y="0"/>
            <a:ext cx="12192000" cy="6858000"/>
            <a:chOff x="0" y="0"/>
            <a:chExt cx="12192000" cy="6858000"/>
          </a:xfrm>
        </p:grpSpPr>
        <p:sp>
          <p:nvSpPr>
            <p:cNvPr id="1048650"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51" name="Oval 13"/>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2" name="Oval 14"/>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3" name="Oval 15"/>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4" name="Oval 17"/>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5" name="Oval 18"/>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6"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5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04865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59"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1048660"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1" name="Date Placeholder 3"/>
          <p:cNvSpPr>
            <a:spLocks noGrp="1"/>
          </p:cNvSpPr>
          <p:nvPr>
            <p:ph type="dt" sz="half" idx="10"/>
          </p:nvPr>
        </p:nvSpPr>
        <p:spPr/>
        <p:txBody>
          <a:bodyPr/>
          <a:lstStyle/>
          <a:p>
            <a:fld id="{A3642ED2-6206-42C5-B7B9-38B2C2F064EC}" type="datetimeFigureOut">
              <a:rPr lang="en-IN" smtClean="0"/>
              <a:t>27-03-2023</a:t>
            </a:fld>
            <a:endParaRPr lang="en-IN"/>
          </a:p>
        </p:txBody>
      </p:sp>
      <p:sp>
        <p:nvSpPr>
          <p:cNvPr id="1048662" name="Footer Placeholder 4"/>
          <p:cNvSpPr>
            <a:spLocks noGrp="1"/>
          </p:cNvSpPr>
          <p:nvPr>
            <p:ph type="ftr" sz="quarter" idx="11"/>
          </p:nvPr>
        </p:nvSpPr>
        <p:spPr/>
        <p:txBody>
          <a:bodyPr/>
          <a:lstStyle/>
          <a:p>
            <a:endParaRPr lang="en-IN"/>
          </a:p>
        </p:txBody>
      </p:sp>
      <p:sp>
        <p:nvSpPr>
          <p:cNvPr id="104866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64" name="Slide Number Placeholder 5"/>
          <p:cNvSpPr>
            <a:spLocks noGrp="1"/>
          </p:cNvSpPr>
          <p:nvPr>
            <p:ph type="sldNum" sz="quarter" idx="12"/>
          </p:nvPr>
        </p:nvSpPr>
        <p:spPr/>
        <p:txBody>
          <a:bodyPr/>
          <a:lstStyle/>
          <a:p>
            <a:fld id="{14CFBBC3-B00D-4647-A383-FD69F80DA94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5" name="Group 2"/>
          <p:cNvGrpSpPr/>
          <p:nvPr/>
        </p:nvGrpSpPr>
        <p:grpSpPr>
          <a:xfrm>
            <a:off x="0" y="0"/>
            <a:ext cx="12192000" cy="6858000"/>
            <a:chOff x="0" y="0"/>
            <a:chExt cx="12192000" cy="6858000"/>
          </a:xfrm>
        </p:grpSpPr>
        <p:sp>
          <p:nvSpPr>
            <p:cNvPr id="1048739"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40" name="Oval 19"/>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1" name="Oval 21"/>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2" name="Oval 22"/>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3" name="Oval 23"/>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4" name="Oval 24"/>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5"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46"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4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48"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048749"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048750"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048751"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2"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3" name="Date Placeholder 3"/>
          <p:cNvSpPr>
            <a:spLocks noGrp="1"/>
          </p:cNvSpPr>
          <p:nvPr>
            <p:ph type="dt" sz="half" idx="10"/>
          </p:nvPr>
        </p:nvSpPr>
        <p:spPr/>
        <p:txBody>
          <a:bodyPr/>
          <a:lstStyle/>
          <a:p>
            <a:fld id="{A3642ED2-6206-42C5-B7B9-38B2C2F064EC}" type="datetimeFigureOut">
              <a:rPr lang="en-IN" smtClean="0"/>
              <a:t>27-03-2023</a:t>
            </a:fld>
            <a:endParaRPr lang="en-IN"/>
          </a:p>
        </p:txBody>
      </p:sp>
      <p:sp>
        <p:nvSpPr>
          <p:cNvPr id="1048754" name="Footer Placeholder 4"/>
          <p:cNvSpPr>
            <a:spLocks noGrp="1"/>
          </p:cNvSpPr>
          <p:nvPr>
            <p:ph type="ftr" sz="quarter" idx="11"/>
          </p:nvPr>
        </p:nvSpPr>
        <p:spPr/>
        <p:txBody>
          <a:bodyPr/>
          <a:lstStyle/>
          <a:p>
            <a:endParaRPr lang="en-IN"/>
          </a:p>
        </p:txBody>
      </p:sp>
      <p:sp>
        <p:nvSpPr>
          <p:cNvPr id="1048755"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56" name="Slide Number Placeholder 5"/>
          <p:cNvSpPr>
            <a:spLocks noGrp="1"/>
          </p:cNvSpPr>
          <p:nvPr>
            <p:ph type="sldNum" sz="quarter" idx="12"/>
          </p:nvPr>
        </p:nvSpPr>
        <p:spPr/>
        <p:txBody>
          <a:bodyPr/>
          <a:lstStyle/>
          <a:p>
            <a:fld id="{14CFBBC3-B00D-4647-A383-FD69F80DA94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0" name="Group 8"/>
          <p:cNvGrpSpPr/>
          <p:nvPr/>
        </p:nvGrpSpPr>
        <p:grpSpPr>
          <a:xfrm>
            <a:off x="0" y="0"/>
            <a:ext cx="12192000" cy="6858000"/>
            <a:chOff x="0" y="0"/>
            <a:chExt cx="12192000" cy="6858000"/>
          </a:xfrm>
        </p:grpSpPr>
        <p:sp>
          <p:nvSpPr>
            <p:cNvPr id="1048628"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29" name="Oval 14"/>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0" name="Oval 15"/>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1" name="Oval 16"/>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2" name="Oval 17"/>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3" name="Oval 18"/>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4"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3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63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37"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1048638"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9" name="Date Placeholder 3"/>
          <p:cNvSpPr>
            <a:spLocks noGrp="1"/>
          </p:cNvSpPr>
          <p:nvPr>
            <p:ph type="dt" sz="half" idx="10"/>
          </p:nvPr>
        </p:nvSpPr>
        <p:spPr/>
        <p:txBody>
          <a:bodyPr/>
          <a:lstStyle/>
          <a:p>
            <a:fld id="{A3642ED2-6206-42C5-B7B9-38B2C2F064EC}" type="datetimeFigureOut">
              <a:rPr lang="en-IN" smtClean="0"/>
              <a:t>27-03-2023</a:t>
            </a:fld>
            <a:endParaRPr lang="en-IN"/>
          </a:p>
        </p:txBody>
      </p:sp>
      <p:sp>
        <p:nvSpPr>
          <p:cNvPr id="1048640" name="Footer Placeholder 4"/>
          <p:cNvSpPr>
            <a:spLocks noGrp="1"/>
          </p:cNvSpPr>
          <p:nvPr>
            <p:ph type="ftr" sz="quarter" idx="11"/>
          </p:nvPr>
        </p:nvSpPr>
        <p:spPr/>
        <p:txBody>
          <a:bodyPr/>
          <a:lstStyle/>
          <a:p>
            <a:endParaRPr lang="en-IN"/>
          </a:p>
        </p:txBody>
      </p:sp>
      <p:sp>
        <p:nvSpPr>
          <p:cNvPr id="1048641"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42" name="Slide Number Placeholder 5"/>
          <p:cNvSpPr>
            <a:spLocks noGrp="1"/>
          </p:cNvSpPr>
          <p:nvPr>
            <p:ph type="sldNum" sz="quarter" idx="12"/>
          </p:nvPr>
        </p:nvSpPr>
        <p:spPr/>
        <p:txBody>
          <a:bodyPr/>
          <a:lstStyle/>
          <a:p>
            <a:fld id="{14CFBBC3-B00D-4647-A383-FD69F80DA946}"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79"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1048780"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1"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82"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3"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8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5"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3145730" name="Straight Connector 16"/>
          <p:cNvCxnSpPr>
            <a:cxnSpLocks/>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786" name="Date Placeholder 6"/>
          <p:cNvSpPr>
            <a:spLocks noGrp="1"/>
          </p:cNvSpPr>
          <p:nvPr>
            <p:ph type="dt" sz="half" idx="10"/>
          </p:nvPr>
        </p:nvSpPr>
        <p:spPr/>
        <p:txBody>
          <a:bodyPr/>
          <a:lstStyle/>
          <a:p>
            <a:fld id="{A3642ED2-6206-42C5-B7B9-38B2C2F064EC}" type="datetimeFigureOut">
              <a:rPr lang="en-IN" smtClean="0"/>
              <a:t>27-03-2023</a:t>
            </a:fld>
            <a:endParaRPr lang="en-IN"/>
          </a:p>
        </p:txBody>
      </p:sp>
      <p:sp>
        <p:nvSpPr>
          <p:cNvPr id="1048787" name="Footer Placeholder 7"/>
          <p:cNvSpPr>
            <a:spLocks noGrp="1"/>
          </p:cNvSpPr>
          <p:nvPr>
            <p:ph type="ftr" sz="quarter" idx="11"/>
          </p:nvPr>
        </p:nvSpPr>
        <p:spPr/>
        <p:txBody>
          <a:bodyPr/>
          <a:lstStyle/>
          <a:p>
            <a:endParaRPr lang="en-IN"/>
          </a:p>
        </p:txBody>
      </p:sp>
      <p:sp>
        <p:nvSpPr>
          <p:cNvPr id="1048788" name="Slide Number Placeholder 8"/>
          <p:cNvSpPr>
            <a:spLocks noGrp="1"/>
          </p:cNvSpPr>
          <p:nvPr>
            <p:ph type="sldNum" sz="quarter" idx="12"/>
          </p:nvPr>
        </p:nvSpPr>
        <p:spPr/>
        <p:txBody>
          <a:bodyPr/>
          <a:lstStyle/>
          <a:p>
            <a:fld id="{14CFBBC3-B00D-4647-A383-FD69F80DA946}"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68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104868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4"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85"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6"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7"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88"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9"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0"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91"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3145728" name="Straight Connector 42"/>
          <p:cNvCxnSpPr>
            <a:cxnSpLocks/>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43"/>
          <p:cNvCxnSpPr>
            <a:cxnSpLocks/>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692" name="Date Placeholder 6"/>
          <p:cNvSpPr>
            <a:spLocks noGrp="1"/>
          </p:cNvSpPr>
          <p:nvPr>
            <p:ph type="dt" sz="half" idx="10"/>
          </p:nvPr>
        </p:nvSpPr>
        <p:spPr/>
        <p:txBody>
          <a:bodyPr/>
          <a:lstStyle/>
          <a:p>
            <a:fld id="{A3642ED2-6206-42C5-B7B9-38B2C2F064EC}" type="datetimeFigureOut">
              <a:rPr lang="en-IN" smtClean="0"/>
              <a:t>27-03-2023</a:t>
            </a:fld>
            <a:endParaRPr lang="en-IN"/>
          </a:p>
        </p:txBody>
      </p:sp>
      <p:sp>
        <p:nvSpPr>
          <p:cNvPr id="1048693" name="Footer Placeholder 7"/>
          <p:cNvSpPr>
            <a:spLocks noGrp="1"/>
          </p:cNvSpPr>
          <p:nvPr>
            <p:ph type="ftr" sz="quarter" idx="11"/>
          </p:nvPr>
        </p:nvSpPr>
        <p:spPr>
          <a:xfrm>
            <a:off x="561111" y="6391838"/>
            <a:ext cx="3644282" cy="304801"/>
          </a:xfrm>
        </p:spPr>
        <p:txBody>
          <a:bodyPr/>
          <a:lstStyle/>
          <a:p>
            <a:endParaRPr lang="en-IN"/>
          </a:p>
        </p:txBody>
      </p:sp>
      <p:sp>
        <p:nvSpPr>
          <p:cNvPr id="1048694" name="Slide Number Placeholder 8"/>
          <p:cNvSpPr>
            <a:spLocks noGrp="1"/>
          </p:cNvSpPr>
          <p:nvPr>
            <p:ph type="sldNum" sz="quarter" idx="12"/>
          </p:nvPr>
        </p:nvSpPr>
        <p:spPr/>
        <p:txBody>
          <a:bodyPr/>
          <a:lstStyle/>
          <a:p>
            <a:fld id="{14CFBBC3-B00D-4647-A383-FD69F80DA94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06"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1048807"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08" name="Date Placeholder 3"/>
          <p:cNvSpPr>
            <a:spLocks noGrp="1"/>
          </p:cNvSpPr>
          <p:nvPr>
            <p:ph type="dt" sz="half" idx="10"/>
          </p:nvPr>
        </p:nvSpPr>
        <p:spPr>
          <a:xfrm>
            <a:off x="10695439" y="6391838"/>
            <a:ext cx="990599" cy="304799"/>
          </a:xfrm>
        </p:spPr>
        <p:txBody>
          <a:bodyPr/>
          <a:lstStyle/>
          <a:p>
            <a:fld id="{A3642ED2-6206-42C5-B7B9-38B2C2F064EC}" type="datetimeFigureOut">
              <a:rPr lang="en-IN" smtClean="0"/>
              <a:t>27-03-2023</a:t>
            </a:fld>
            <a:endParaRPr lang="en-IN"/>
          </a:p>
        </p:txBody>
      </p:sp>
      <p:sp>
        <p:nvSpPr>
          <p:cNvPr id="1048809" name="Footer Placeholder 4"/>
          <p:cNvSpPr>
            <a:spLocks noGrp="1"/>
          </p:cNvSpPr>
          <p:nvPr>
            <p:ph type="ftr" sz="quarter" idx="11"/>
          </p:nvPr>
        </p:nvSpPr>
        <p:spPr/>
        <p:txBody>
          <a:bodyPr/>
          <a:lstStyle/>
          <a:p>
            <a:endParaRPr lang="en-IN"/>
          </a:p>
        </p:txBody>
      </p:sp>
      <p:sp>
        <p:nvSpPr>
          <p:cNvPr id="1048810" name="Slide Number Placeholder 5"/>
          <p:cNvSpPr>
            <a:spLocks noGrp="1"/>
          </p:cNvSpPr>
          <p:nvPr>
            <p:ph type="sldNum" sz="quarter" idx="12"/>
          </p:nvPr>
        </p:nvSpPr>
        <p:spPr/>
        <p:txBody>
          <a:bodyPr/>
          <a:lstStyle/>
          <a:p>
            <a:fld id="{14CFBBC3-B00D-4647-A383-FD69F80DA946}"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53" name="Group 8"/>
          <p:cNvGrpSpPr/>
          <p:nvPr/>
        </p:nvGrpSpPr>
        <p:grpSpPr>
          <a:xfrm>
            <a:off x="0" y="0"/>
            <a:ext cx="12192000" cy="6858000"/>
            <a:chOff x="0" y="0"/>
            <a:chExt cx="12192000" cy="6858000"/>
          </a:xfrm>
        </p:grpSpPr>
        <p:sp>
          <p:nvSpPr>
            <p:cNvPr id="1048723"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24" name="Oval 14"/>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5" name="Oval 15"/>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6" name="Oval 17"/>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7" name="Oval 18"/>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8" name="Oval 19"/>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9"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30"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31"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3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33"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1048734"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5" name="Date Placeholder 3"/>
          <p:cNvSpPr>
            <a:spLocks noGrp="1"/>
          </p:cNvSpPr>
          <p:nvPr>
            <p:ph type="dt" sz="half" idx="10"/>
          </p:nvPr>
        </p:nvSpPr>
        <p:spPr>
          <a:xfrm>
            <a:off x="10653104" y="6391838"/>
            <a:ext cx="992135" cy="304799"/>
          </a:xfrm>
        </p:spPr>
        <p:txBody>
          <a:bodyPr/>
          <a:lstStyle/>
          <a:p>
            <a:fld id="{A3642ED2-6206-42C5-B7B9-38B2C2F064EC}" type="datetimeFigureOut">
              <a:rPr lang="en-IN" smtClean="0"/>
              <a:t>27-03-2023</a:t>
            </a:fld>
            <a:endParaRPr lang="en-IN"/>
          </a:p>
        </p:txBody>
      </p:sp>
      <p:sp>
        <p:nvSpPr>
          <p:cNvPr id="1048736" name="Footer Placeholder 4"/>
          <p:cNvSpPr>
            <a:spLocks noGrp="1"/>
          </p:cNvSpPr>
          <p:nvPr>
            <p:ph type="ftr" sz="quarter" idx="11"/>
          </p:nvPr>
        </p:nvSpPr>
        <p:spPr/>
        <p:txBody>
          <a:bodyPr/>
          <a:lstStyle/>
          <a:p>
            <a:endParaRPr lang="en-IN"/>
          </a:p>
        </p:txBody>
      </p:sp>
      <p:sp>
        <p:nvSpPr>
          <p:cNvPr id="1048737"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38" name="Slide Number Placeholder 5"/>
          <p:cNvSpPr>
            <a:spLocks noGrp="1"/>
          </p:cNvSpPr>
          <p:nvPr>
            <p:ph type="sldNum" sz="quarter" idx="12"/>
          </p:nvPr>
        </p:nvSpPr>
        <p:spPr/>
        <p:txBody>
          <a:bodyPr/>
          <a:lstStyle/>
          <a:p>
            <a:fld id="{14CFBBC3-B00D-4647-A383-FD69F80DA94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a:t>Click to edit Master title style</a:t>
            </a:r>
            <a:endParaRPr lang="en-US" dirty="0"/>
          </a:p>
        </p:txBody>
      </p:sp>
      <p:sp>
        <p:nvSpPr>
          <p:cNvPr id="1048604"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5" name="Date Placeholder 3"/>
          <p:cNvSpPr>
            <a:spLocks noGrp="1"/>
          </p:cNvSpPr>
          <p:nvPr>
            <p:ph type="dt" sz="half" idx="10"/>
          </p:nvPr>
        </p:nvSpPr>
        <p:spPr/>
        <p:txBody>
          <a:bodyPr/>
          <a:lstStyle/>
          <a:p>
            <a:fld id="{A3642ED2-6206-42C5-B7B9-38B2C2F064EC}" type="datetimeFigureOut">
              <a:rPr lang="en-IN" smtClean="0"/>
              <a:t>27-03-2023</a:t>
            </a:fld>
            <a:endParaRPr lang="en-IN"/>
          </a:p>
        </p:txBody>
      </p:sp>
      <p:sp>
        <p:nvSpPr>
          <p:cNvPr id="1048606" name="Footer Placeholder 4"/>
          <p:cNvSpPr>
            <a:spLocks noGrp="1"/>
          </p:cNvSpPr>
          <p:nvPr>
            <p:ph type="ftr" sz="quarter" idx="11"/>
          </p:nvPr>
        </p:nvSpPr>
        <p:spPr/>
        <p:txBody>
          <a:bodyPr/>
          <a:lstStyle/>
          <a:p>
            <a:endParaRPr lang="en-IN"/>
          </a:p>
        </p:txBody>
      </p:sp>
      <p:sp>
        <p:nvSpPr>
          <p:cNvPr id="1048607" name="Slide Number Placeholder 5"/>
          <p:cNvSpPr>
            <a:spLocks noGrp="1"/>
          </p:cNvSpPr>
          <p:nvPr>
            <p:ph type="sldNum" sz="quarter" idx="12"/>
          </p:nvPr>
        </p:nvSpPr>
        <p:spPr/>
        <p:txBody>
          <a:bodyPr/>
          <a:lstStyle/>
          <a:p>
            <a:fld id="{14CFBBC3-B00D-4647-A383-FD69F80DA94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9" name="Group 7"/>
          <p:cNvGrpSpPr/>
          <p:nvPr/>
        </p:nvGrpSpPr>
        <p:grpSpPr>
          <a:xfrm>
            <a:off x="0" y="0"/>
            <a:ext cx="12192000" cy="6858000"/>
            <a:chOff x="0" y="0"/>
            <a:chExt cx="12192000" cy="6858000"/>
          </a:xfrm>
        </p:grpSpPr>
        <p:sp>
          <p:nvSpPr>
            <p:cNvPr id="1048695"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96" name="Oval 16"/>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97" name="Oval 17"/>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98" name="Oval 18"/>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99" name="Oval 19"/>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0" name="Oval 20"/>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1"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02"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03"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0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05"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1048706"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lstStyle/>
          <a:p>
            <a:fld id="{A3642ED2-6206-42C5-B7B9-38B2C2F064EC}" type="datetimeFigureOut">
              <a:rPr lang="en-IN" smtClean="0"/>
              <a:t>27-03-2023</a:t>
            </a:fld>
            <a:endParaRPr lang="en-IN"/>
          </a:p>
        </p:txBody>
      </p:sp>
      <p:sp>
        <p:nvSpPr>
          <p:cNvPr id="1048708" name="Footer Placeholder 4"/>
          <p:cNvSpPr>
            <a:spLocks noGrp="1"/>
          </p:cNvSpPr>
          <p:nvPr>
            <p:ph type="ftr" sz="quarter" idx="11"/>
          </p:nvPr>
        </p:nvSpPr>
        <p:spPr/>
        <p:txBody>
          <a:bodyPr/>
          <a:lstStyle/>
          <a:p>
            <a:endParaRPr lang="en-IN"/>
          </a:p>
        </p:txBody>
      </p:sp>
      <p:sp>
        <p:nvSpPr>
          <p:cNvPr id="1048709"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10" name="Slide Number Placeholder 5"/>
          <p:cNvSpPr>
            <a:spLocks noGrp="1"/>
          </p:cNvSpPr>
          <p:nvPr>
            <p:ph type="sldNum" sz="quarter" idx="12"/>
          </p:nvPr>
        </p:nvSpPr>
        <p:spPr/>
        <p:txBody>
          <a:bodyPr/>
          <a:lstStyle/>
          <a:p>
            <a:fld id="{14CFBBC3-B00D-4647-A383-FD69F80DA94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73" name="Title 1"/>
          <p:cNvSpPr>
            <a:spLocks noGrp="1"/>
          </p:cNvSpPr>
          <p:nvPr>
            <p:ph type="title"/>
          </p:nvPr>
        </p:nvSpPr>
        <p:spPr/>
        <p:txBody>
          <a:bodyPr/>
          <a:lstStyle/>
          <a:p>
            <a:r>
              <a:rPr lang="en-US"/>
              <a:t>Click to edit Master title style</a:t>
            </a:r>
            <a:endParaRPr lang="en-US" dirty="0"/>
          </a:p>
        </p:txBody>
      </p:sp>
      <p:sp>
        <p:nvSpPr>
          <p:cNvPr id="1048774"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5"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6" name="Date Placeholder 4"/>
          <p:cNvSpPr>
            <a:spLocks noGrp="1"/>
          </p:cNvSpPr>
          <p:nvPr>
            <p:ph type="dt" sz="half" idx="10"/>
          </p:nvPr>
        </p:nvSpPr>
        <p:spPr/>
        <p:txBody>
          <a:bodyPr/>
          <a:lstStyle/>
          <a:p>
            <a:fld id="{A3642ED2-6206-42C5-B7B9-38B2C2F064EC}" type="datetimeFigureOut">
              <a:rPr lang="en-IN" smtClean="0"/>
              <a:t>27-03-2023</a:t>
            </a:fld>
            <a:endParaRPr lang="en-IN"/>
          </a:p>
        </p:txBody>
      </p:sp>
      <p:sp>
        <p:nvSpPr>
          <p:cNvPr id="1048777" name="Footer Placeholder 5"/>
          <p:cNvSpPr>
            <a:spLocks noGrp="1"/>
          </p:cNvSpPr>
          <p:nvPr>
            <p:ph type="ftr" sz="quarter" idx="11"/>
          </p:nvPr>
        </p:nvSpPr>
        <p:spPr/>
        <p:txBody>
          <a:bodyPr/>
          <a:lstStyle/>
          <a:p>
            <a:endParaRPr lang="en-IN"/>
          </a:p>
        </p:txBody>
      </p:sp>
      <p:sp>
        <p:nvSpPr>
          <p:cNvPr id="1048778" name="Slide Number Placeholder 6"/>
          <p:cNvSpPr>
            <a:spLocks noGrp="1"/>
          </p:cNvSpPr>
          <p:nvPr>
            <p:ph type="sldNum" sz="quarter" idx="12"/>
          </p:nvPr>
        </p:nvSpPr>
        <p:spPr/>
        <p:txBody>
          <a:bodyPr/>
          <a:lstStyle/>
          <a:p>
            <a:fld id="{14CFBBC3-B00D-4647-A383-FD69F80DA94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11" name="Title 1"/>
          <p:cNvSpPr>
            <a:spLocks noGrp="1"/>
          </p:cNvSpPr>
          <p:nvPr>
            <p:ph type="title"/>
          </p:nvPr>
        </p:nvSpPr>
        <p:spPr/>
        <p:txBody>
          <a:bodyPr/>
          <a:lstStyle/>
          <a:p>
            <a:r>
              <a:rPr lang="en-US"/>
              <a:t>Click to edit Master title style</a:t>
            </a:r>
            <a:endParaRPr lang="en-US" dirty="0"/>
          </a:p>
        </p:txBody>
      </p:sp>
      <p:sp>
        <p:nvSpPr>
          <p:cNvPr id="1048712"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3"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4"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5"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6" name="Date Placeholder 6"/>
          <p:cNvSpPr>
            <a:spLocks noGrp="1"/>
          </p:cNvSpPr>
          <p:nvPr>
            <p:ph type="dt" sz="half" idx="10"/>
          </p:nvPr>
        </p:nvSpPr>
        <p:spPr/>
        <p:txBody>
          <a:bodyPr/>
          <a:lstStyle/>
          <a:p>
            <a:fld id="{A3642ED2-6206-42C5-B7B9-38B2C2F064EC}" type="datetimeFigureOut">
              <a:rPr lang="en-IN" smtClean="0"/>
              <a:t>27-03-2023</a:t>
            </a:fld>
            <a:endParaRPr lang="en-IN"/>
          </a:p>
        </p:txBody>
      </p:sp>
      <p:sp>
        <p:nvSpPr>
          <p:cNvPr id="1048717" name="Footer Placeholder 7"/>
          <p:cNvSpPr>
            <a:spLocks noGrp="1"/>
          </p:cNvSpPr>
          <p:nvPr>
            <p:ph type="ftr" sz="quarter" idx="11"/>
          </p:nvPr>
        </p:nvSpPr>
        <p:spPr/>
        <p:txBody>
          <a:bodyPr/>
          <a:lstStyle/>
          <a:p>
            <a:endParaRPr lang="en-IN"/>
          </a:p>
        </p:txBody>
      </p:sp>
      <p:sp>
        <p:nvSpPr>
          <p:cNvPr id="1048718" name="Slide Number Placeholder 8"/>
          <p:cNvSpPr>
            <a:spLocks noGrp="1"/>
          </p:cNvSpPr>
          <p:nvPr>
            <p:ph type="sldNum" sz="quarter" idx="12"/>
          </p:nvPr>
        </p:nvSpPr>
        <p:spPr/>
        <p:txBody>
          <a:bodyPr/>
          <a:lstStyle/>
          <a:p>
            <a:fld id="{14CFBBC3-B00D-4647-A383-FD69F80DA94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6" name="Title 1"/>
          <p:cNvSpPr>
            <a:spLocks noGrp="1"/>
          </p:cNvSpPr>
          <p:nvPr>
            <p:ph type="title"/>
          </p:nvPr>
        </p:nvSpPr>
        <p:spPr>
          <a:xfrm>
            <a:off x="1154954" y="973668"/>
            <a:ext cx="8761413" cy="706964"/>
          </a:xfrm>
        </p:spPr>
        <p:txBody>
          <a:bodyPr/>
          <a:lstStyle/>
          <a:p>
            <a:r>
              <a:rPr lang="en-US"/>
              <a:t>Click to edit Master title style</a:t>
            </a:r>
            <a:endParaRPr lang="en-US" dirty="0"/>
          </a:p>
        </p:txBody>
      </p:sp>
      <p:sp>
        <p:nvSpPr>
          <p:cNvPr id="1048647" name="Date Placeholder 2"/>
          <p:cNvSpPr>
            <a:spLocks noGrp="1"/>
          </p:cNvSpPr>
          <p:nvPr>
            <p:ph type="dt" sz="half" idx="10"/>
          </p:nvPr>
        </p:nvSpPr>
        <p:spPr/>
        <p:txBody>
          <a:bodyPr/>
          <a:lstStyle/>
          <a:p>
            <a:fld id="{A3642ED2-6206-42C5-B7B9-38B2C2F064EC}" type="datetimeFigureOut">
              <a:rPr lang="en-IN" smtClean="0"/>
              <a:t>27-03-2023</a:t>
            </a:fld>
            <a:endParaRPr lang="en-IN"/>
          </a:p>
        </p:txBody>
      </p:sp>
      <p:sp>
        <p:nvSpPr>
          <p:cNvPr id="1048648" name="Footer Placeholder 3"/>
          <p:cNvSpPr>
            <a:spLocks noGrp="1"/>
          </p:cNvSpPr>
          <p:nvPr>
            <p:ph type="ftr" sz="quarter" idx="11"/>
          </p:nvPr>
        </p:nvSpPr>
        <p:spPr/>
        <p:txBody>
          <a:bodyPr/>
          <a:lstStyle/>
          <a:p>
            <a:endParaRPr lang="en-IN"/>
          </a:p>
        </p:txBody>
      </p:sp>
      <p:sp>
        <p:nvSpPr>
          <p:cNvPr id="1048649" name="Slide Number Placeholder 4"/>
          <p:cNvSpPr>
            <a:spLocks noGrp="1"/>
          </p:cNvSpPr>
          <p:nvPr>
            <p:ph type="sldNum" sz="quarter" idx="12"/>
          </p:nvPr>
        </p:nvSpPr>
        <p:spPr/>
        <p:txBody>
          <a:bodyPr/>
          <a:lstStyle/>
          <a:p>
            <a:fld id="{14CFBBC3-B00D-4647-A383-FD69F80DA94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719" name="Date Placeholder 1"/>
          <p:cNvSpPr>
            <a:spLocks noGrp="1"/>
          </p:cNvSpPr>
          <p:nvPr>
            <p:ph type="dt" sz="half" idx="10"/>
          </p:nvPr>
        </p:nvSpPr>
        <p:spPr/>
        <p:txBody>
          <a:bodyPr/>
          <a:lstStyle/>
          <a:p>
            <a:fld id="{A3642ED2-6206-42C5-B7B9-38B2C2F064EC}" type="datetimeFigureOut">
              <a:rPr lang="en-IN" smtClean="0"/>
              <a:t>27-03-2023</a:t>
            </a:fld>
            <a:endParaRPr lang="en-IN"/>
          </a:p>
        </p:txBody>
      </p:sp>
      <p:sp>
        <p:nvSpPr>
          <p:cNvPr id="1048720" name="Footer Placeholder 2"/>
          <p:cNvSpPr>
            <a:spLocks noGrp="1"/>
          </p:cNvSpPr>
          <p:nvPr>
            <p:ph type="ftr" sz="quarter" idx="11"/>
          </p:nvPr>
        </p:nvSpPr>
        <p:spPr/>
        <p:txBody>
          <a:bodyPr/>
          <a:lstStyle/>
          <a:p>
            <a:endParaRPr lang="en-IN"/>
          </a:p>
        </p:txBody>
      </p:sp>
      <p:sp>
        <p:nvSpPr>
          <p:cNvPr id="1048721"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22" name="Slide Number Placeholder 3"/>
          <p:cNvSpPr>
            <a:spLocks noGrp="1"/>
          </p:cNvSpPr>
          <p:nvPr>
            <p:ph type="sldNum" sz="quarter" idx="12"/>
          </p:nvPr>
        </p:nvSpPr>
        <p:spPr/>
        <p:txBody>
          <a:bodyPr/>
          <a:lstStyle/>
          <a:p>
            <a:fld id="{14CFBBC3-B00D-4647-A383-FD69F80DA94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61" name="Group 8"/>
          <p:cNvGrpSpPr/>
          <p:nvPr/>
        </p:nvGrpSpPr>
        <p:grpSpPr>
          <a:xfrm>
            <a:off x="0" y="0"/>
            <a:ext cx="12192000" cy="6858000"/>
            <a:chOff x="0" y="0"/>
            <a:chExt cx="12192000" cy="6858000"/>
          </a:xfrm>
        </p:grpSpPr>
        <p:sp>
          <p:nvSpPr>
            <p:cNvPr id="1048789"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90" name="Oval 16"/>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1" name="Oval 18"/>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2" name="Oval 19"/>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3" name="Oval 20"/>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4" name="Oval 21"/>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5"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96"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97"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9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99"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1048800"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01"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02" name="Date Placeholder 4"/>
          <p:cNvSpPr>
            <a:spLocks noGrp="1"/>
          </p:cNvSpPr>
          <p:nvPr>
            <p:ph type="dt" sz="half" idx="10"/>
          </p:nvPr>
        </p:nvSpPr>
        <p:spPr/>
        <p:txBody>
          <a:bodyPr/>
          <a:lstStyle/>
          <a:p>
            <a:fld id="{A3642ED2-6206-42C5-B7B9-38B2C2F064EC}" type="datetimeFigureOut">
              <a:rPr lang="en-IN" smtClean="0"/>
              <a:t>27-03-2023</a:t>
            </a:fld>
            <a:endParaRPr lang="en-IN"/>
          </a:p>
        </p:txBody>
      </p:sp>
      <p:sp>
        <p:nvSpPr>
          <p:cNvPr id="1048803" name="Footer Placeholder 5"/>
          <p:cNvSpPr>
            <a:spLocks noGrp="1"/>
          </p:cNvSpPr>
          <p:nvPr>
            <p:ph type="ftr" sz="quarter" idx="11"/>
          </p:nvPr>
        </p:nvSpPr>
        <p:spPr/>
        <p:txBody>
          <a:bodyPr/>
          <a:lstStyle/>
          <a:p>
            <a:endParaRPr lang="en-IN"/>
          </a:p>
        </p:txBody>
      </p:sp>
      <p:sp>
        <p:nvSpPr>
          <p:cNvPr id="1048804"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05" name="Slide Number Placeholder 6"/>
          <p:cNvSpPr>
            <a:spLocks noGrp="1"/>
          </p:cNvSpPr>
          <p:nvPr>
            <p:ph type="sldNum" sz="quarter" idx="12"/>
          </p:nvPr>
        </p:nvSpPr>
        <p:spPr/>
        <p:txBody>
          <a:bodyPr/>
          <a:lstStyle/>
          <a:p>
            <a:fld id="{14CFBBC3-B00D-4647-A383-FD69F80DA94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6" name="Group 8"/>
          <p:cNvGrpSpPr/>
          <p:nvPr/>
        </p:nvGrpSpPr>
        <p:grpSpPr>
          <a:xfrm>
            <a:off x="0" y="0"/>
            <a:ext cx="12192000" cy="6858000"/>
            <a:chOff x="0" y="0"/>
            <a:chExt cx="12192000" cy="6858000"/>
          </a:xfrm>
        </p:grpSpPr>
        <p:sp>
          <p:nvSpPr>
            <p:cNvPr id="1048665"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66" name="Oval 16"/>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7" name="Oval 17"/>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8" name="Oval 18"/>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9" name="Oval 19"/>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70" name="Oval 20"/>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7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67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73"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67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75"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1048676"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1048677"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8" name="Date Placeholder 4"/>
          <p:cNvSpPr>
            <a:spLocks noGrp="1"/>
          </p:cNvSpPr>
          <p:nvPr>
            <p:ph type="dt" sz="half" idx="10"/>
          </p:nvPr>
        </p:nvSpPr>
        <p:spPr/>
        <p:txBody>
          <a:bodyPr/>
          <a:lstStyle/>
          <a:p>
            <a:fld id="{A3642ED2-6206-42C5-B7B9-38B2C2F064EC}" type="datetimeFigureOut">
              <a:rPr lang="en-IN" smtClean="0"/>
              <a:t>27-03-2023</a:t>
            </a:fld>
            <a:endParaRPr lang="en-IN"/>
          </a:p>
        </p:txBody>
      </p:sp>
      <p:sp>
        <p:nvSpPr>
          <p:cNvPr id="1048679" name="Footer Placeholder 5"/>
          <p:cNvSpPr>
            <a:spLocks noGrp="1"/>
          </p:cNvSpPr>
          <p:nvPr>
            <p:ph type="ftr" sz="quarter" idx="11"/>
          </p:nvPr>
        </p:nvSpPr>
        <p:spPr/>
        <p:txBody>
          <a:bodyPr/>
          <a:lstStyle/>
          <a:p>
            <a:endParaRPr lang="en-IN"/>
          </a:p>
        </p:txBody>
      </p:sp>
      <p:sp>
        <p:nvSpPr>
          <p:cNvPr id="1048680"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81" name="Slide Number Placeholder 6"/>
          <p:cNvSpPr>
            <a:spLocks noGrp="1"/>
          </p:cNvSpPr>
          <p:nvPr>
            <p:ph type="sldNum" sz="quarter" idx="12"/>
          </p:nvPr>
        </p:nvSpPr>
        <p:spPr/>
        <p:txBody>
          <a:bodyPr/>
          <a:lstStyle/>
          <a:p>
            <a:fld id="{14CFBBC3-B00D-4647-A383-FD69F80DA94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Group 7"/>
          <p:cNvGrpSpPr/>
          <p:nvPr/>
        </p:nvGrpSpPr>
        <p:grpSpPr>
          <a:xfrm>
            <a:off x="0" y="0"/>
            <a:ext cx="12192000" cy="6858000"/>
            <a:chOff x="0" y="0"/>
            <a:chExt cx="12192000" cy="6858000"/>
          </a:xfrm>
        </p:grpSpPr>
        <p:sp>
          <p:nvSpPr>
            <p:cNvPr id="1048576"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Oval 12"/>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8" name="Oval 14"/>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9" name="Oval 17"/>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0" name="Oval 15"/>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1" name="Oval 16"/>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2"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583"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58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585"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48586"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7"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3642ED2-6206-42C5-B7B9-38B2C2F064EC}" type="datetimeFigureOut">
              <a:rPr lang="en-IN" smtClean="0"/>
              <a:t>27-03-2023</a:t>
            </a:fld>
            <a:endParaRPr lang="en-IN"/>
          </a:p>
        </p:txBody>
      </p:sp>
      <p:sp>
        <p:nvSpPr>
          <p:cNvPr id="1048588"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1048589"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0"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4CFBBC3-B00D-4647-A383-FD69F80DA94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ctrTitle"/>
          </p:nvPr>
        </p:nvSpPr>
        <p:spPr>
          <a:xfrm>
            <a:off x="1344706" y="2538408"/>
            <a:ext cx="9224682" cy="529166"/>
          </a:xfrm>
        </p:spPr>
        <p:txBody>
          <a:bodyPr/>
          <a:lstStyle/>
          <a:p>
            <a:r>
              <a:rPr lang="en-US" sz="2400" dirty="0">
                <a:latin typeface="Times New Roman" panose="02020603050405020304" pitchFamily="18" charset="0"/>
                <a:cs typeface="Times New Roman" panose="02020603050405020304" pitchFamily="18" charset="0"/>
              </a:rPr>
              <a:t>          SALARY PREDICTION USING MACHINE LEARNING</a:t>
            </a:r>
            <a:endParaRPr lang="en-IN" sz="2400" dirty="0">
              <a:latin typeface="Times New Roman" panose="02020603050405020304" pitchFamily="18" charset="0"/>
              <a:cs typeface="Times New Roman" panose="02020603050405020304" pitchFamily="18" charset="0"/>
            </a:endParaRPr>
          </a:p>
        </p:txBody>
      </p:sp>
      <p:pic>
        <p:nvPicPr>
          <p:cNvPr id="2097152" name="Picture 4"/>
          <p:cNvPicPr>
            <a:picLocks noChangeAspect="1"/>
          </p:cNvPicPr>
          <p:nvPr/>
        </p:nvPicPr>
        <p:blipFill>
          <a:blip r:embed="rId2"/>
          <a:stretch>
            <a:fillRect/>
          </a:stretch>
        </p:blipFill>
        <p:spPr>
          <a:xfrm>
            <a:off x="2833687" y="623328"/>
            <a:ext cx="6219825" cy="1666875"/>
          </a:xfrm>
          <a:prstGeom prst="rect">
            <a:avLst/>
          </a:prstGeom>
        </p:spPr>
      </p:pic>
      <p:sp>
        <p:nvSpPr>
          <p:cNvPr id="1048600" name="TextBox 6"/>
          <p:cNvSpPr txBox="1"/>
          <p:nvPr/>
        </p:nvSpPr>
        <p:spPr>
          <a:xfrm flipH="1">
            <a:off x="3729320" y="3370154"/>
            <a:ext cx="6840068" cy="396240"/>
          </a:xfrm>
          <a:prstGeom prst="rect">
            <a:avLst/>
          </a:prstGeom>
          <a:noFill/>
        </p:spPr>
        <p:txBody>
          <a:bodyPr wrap="square" rtlCol="0">
            <a:spAutoFit/>
          </a:bodyPr>
          <a:lstStyle/>
          <a:p>
            <a:r>
              <a:rPr lang="en-US" sz="2400" dirty="0">
                <a:solidFill>
                  <a:srgbClr val="92D050"/>
                </a:solidFill>
                <a:latin typeface="Times New Roman" panose="02020603050405020304" pitchFamily="18" charset="0"/>
                <a:cs typeface="Times New Roman" panose="02020603050405020304" pitchFamily="18" charset="0"/>
              </a:rPr>
              <a:t>Under the esteemed guidance of</a:t>
            </a:r>
            <a:endParaRPr lang="en-IN" sz="2400" dirty="0">
              <a:solidFill>
                <a:srgbClr val="92D050"/>
              </a:solidFill>
              <a:latin typeface="Times New Roman" panose="02020603050405020304" pitchFamily="18" charset="0"/>
              <a:cs typeface="Times New Roman" panose="02020603050405020304" pitchFamily="18" charset="0"/>
            </a:endParaRPr>
          </a:p>
        </p:txBody>
      </p:sp>
      <p:sp>
        <p:nvSpPr>
          <p:cNvPr id="1048601" name="TextBox 7"/>
          <p:cNvSpPr txBox="1"/>
          <p:nvPr/>
        </p:nvSpPr>
        <p:spPr>
          <a:xfrm flipH="1">
            <a:off x="4267200" y="3799171"/>
            <a:ext cx="3657600" cy="646331"/>
          </a:xfrm>
          <a:prstGeom prst="rect">
            <a:avLst/>
          </a:prstGeom>
          <a:noFill/>
        </p:spPr>
        <p:txBody>
          <a:bodyPr wrap="square" rtlCol="0">
            <a:spAutoFit/>
          </a:bodyPr>
          <a:lstStyle/>
          <a:p>
            <a:r>
              <a:rPr lang="en-US" dirty="0" err="1">
                <a:solidFill>
                  <a:schemeClr val="bg1"/>
                </a:solidFill>
                <a:latin typeface="Times New Roman" panose="02020603050405020304" pitchFamily="18" charset="0"/>
                <a:cs typeface="Times New Roman" panose="02020603050405020304" pitchFamily="18" charset="0"/>
              </a:rPr>
              <a:t>M.Satyam</a:t>
            </a:r>
            <a:r>
              <a:rPr lang="en-US" dirty="0">
                <a:solidFill>
                  <a:schemeClr val="bg1"/>
                </a:solidFill>
                <a:latin typeface="Times New Roman" panose="02020603050405020304" pitchFamily="18" charset="0"/>
                <a:cs typeface="Times New Roman" panose="02020603050405020304" pitchFamily="18" charset="0"/>
              </a:rPr>
              <a:t> Reddy </a:t>
            </a:r>
            <a:r>
              <a:rPr lang="en-IN" baseline="-25000" dirty="0" err="1">
                <a:solidFill>
                  <a:schemeClr val="bg1"/>
                </a:solidFill>
                <a:latin typeface="Times New Roman" panose="02020603050405020304" pitchFamily="18" charset="0"/>
                <a:cs typeface="Times New Roman" panose="02020603050405020304" pitchFamily="18" charset="0"/>
              </a:rPr>
              <a:t>M.Tech</a:t>
            </a:r>
            <a:endParaRPr lang="en-IN" baseline="-25000"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Assistant Professor</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048602" name="TextBox 8"/>
          <p:cNvSpPr txBox="1"/>
          <p:nvPr/>
        </p:nvSpPr>
        <p:spPr>
          <a:xfrm>
            <a:off x="6096000" y="4715435"/>
            <a:ext cx="5540188" cy="1231106"/>
          </a:xfrm>
          <a:prstGeom prst="rect">
            <a:avLst/>
          </a:prstGeom>
          <a:noFill/>
        </p:spPr>
        <p:txBody>
          <a:bodyPr wrap="square" rtlCol="0">
            <a:spAutoFit/>
          </a:bodyPr>
          <a:lstStyle/>
          <a:p>
            <a:r>
              <a:rPr lang="en-US" sz="2000" dirty="0">
                <a:solidFill>
                  <a:srgbClr val="92D050"/>
                </a:solidFill>
                <a:latin typeface="Times New Roman" panose="02020603050405020304" pitchFamily="18" charset="0"/>
                <a:cs typeface="Times New Roman" panose="02020603050405020304" pitchFamily="18" charset="0"/>
              </a:rPr>
              <a:t>Team members </a:t>
            </a:r>
          </a:p>
          <a:p>
            <a:r>
              <a:rPr lang="en-US" dirty="0" err="1">
                <a:solidFill>
                  <a:schemeClr val="bg1"/>
                </a:solidFill>
                <a:latin typeface="Times New Roman" panose="02020603050405020304" pitchFamily="18" charset="0"/>
                <a:cs typeface="Times New Roman" panose="02020603050405020304" pitchFamily="18" charset="0"/>
              </a:rPr>
              <a:t>D.Ajay</a:t>
            </a:r>
            <a:r>
              <a:rPr lang="en-US" dirty="0">
                <a:solidFill>
                  <a:schemeClr val="bg1"/>
                </a:solidFill>
                <a:latin typeface="Times New Roman" panose="02020603050405020304" pitchFamily="18" charset="0"/>
                <a:cs typeface="Times New Roman" panose="02020603050405020304" pitchFamily="18" charset="0"/>
              </a:rPr>
              <a:t> Babu                        (19471A05L4)</a:t>
            </a:r>
          </a:p>
          <a:p>
            <a:r>
              <a:rPr lang="en-US" dirty="0" err="1">
                <a:solidFill>
                  <a:schemeClr val="bg1"/>
                </a:solidFill>
                <a:latin typeface="Times New Roman" panose="02020603050405020304" pitchFamily="18" charset="0"/>
                <a:cs typeface="Times New Roman" panose="02020603050405020304" pitchFamily="18" charset="0"/>
              </a:rPr>
              <a:t>P.Venkata</a:t>
            </a:r>
            <a:r>
              <a:rPr lang="en-US" dirty="0">
                <a:solidFill>
                  <a:schemeClr val="bg1"/>
                </a:solidFill>
                <a:latin typeface="Times New Roman" panose="02020603050405020304" pitchFamily="18" charset="0"/>
                <a:cs typeface="Times New Roman" panose="02020603050405020304" pitchFamily="18" charset="0"/>
              </a:rPr>
              <a:t> Rohith                  (19471A05N9)</a:t>
            </a:r>
          </a:p>
          <a:p>
            <a:r>
              <a:rPr lang="en-US" dirty="0" err="1">
                <a:solidFill>
                  <a:schemeClr val="bg1"/>
                </a:solidFill>
                <a:latin typeface="Times New Roman" panose="02020603050405020304" pitchFamily="18" charset="0"/>
                <a:cs typeface="Times New Roman" panose="02020603050405020304" pitchFamily="18" charset="0"/>
              </a:rPr>
              <a:t>B.Sandeep</a:t>
            </a:r>
            <a:r>
              <a:rPr lang="en-US" dirty="0">
                <a:solidFill>
                  <a:schemeClr val="bg1"/>
                </a:solidFill>
                <a:latin typeface="Times New Roman" panose="02020603050405020304" pitchFamily="18" charset="0"/>
                <a:cs typeface="Times New Roman" panose="02020603050405020304" pitchFamily="18" charset="0"/>
              </a:rPr>
              <a:t> Reddy                 (19471A05P5)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extBox 3"/>
          <p:cNvSpPr txBox="1"/>
          <p:nvPr/>
        </p:nvSpPr>
        <p:spPr>
          <a:xfrm>
            <a:off x="1021976" y="986118"/>
            <a:ext cx="10112189" cy="2976282"/>
          </a:xfrm>
          <a:prstGeom prst="rect">
            <a:avLst/>
          </a:prstGeom>
          <a:noFill/>
        </p:spPr>
        <p:txBody>
          <a:bodyPr wrap="square" rtlCol="0">
            <a:spAutoFit/>
          </a:bodyPr>
          <a:lstStyle/>
          <a:p>
            <a:endParaRPr lang="en-IN" dirty="0"/>
          </a:p>
        </p:txBody>
      </p:sp>
      <p:sp>
        <p:nvSpPr>
          <p:cNvPr id="1048644" name="TextBox 4"/>
          <p:cNvSpPr txBox="1"/>
          <p:nvPr/>
        </p:nvSpPr>
        <p:spPr>
          <a:xfrm>
            <a:off x="1021976" y="986118"/>
            <a:ext cx="10112189" cy="3200876"/>
          </a:xfrm>
          <a:prstGeom prst="rect">
            <a:avLst/>
          </a:prstGeom>
          <a:noFill/>
        </p:spPr>
        <p:txBody>
          <a:bodyPr wrap="square" rtlCol="0">
            <a:spAutoFit/>
          </a:bodyPr>
          <a:lstStyle/>
          <a:p>
            <a:pPr algn="just"/>
            <a:r>
              <a:rPr lang="en-IN" sz="2400" b="0" i="0" dirty="0">
                <a:solidFill>
                  <a:srgbClr val="66FF66"/>
                </a:solidFill>
                <a:effectLst/>
                <a:latin typeface="Times New Roman" panose="02020603050405020304" pitchFamily="18" charset="0"/>
                <a:cs typeface="Times New Roman" panose="02020603050405020304" pitchFamily="18" charset="0"/>
              </a:rPr>
              <a:t>CONCLUSION</a:t>
            </a:r>
          </a:p>
          <a:p>
            <a:pPr algn="just"/>
            <a:endParaRPr lang="en-IN" b="0" i="0" dirty="0">
              <a:solidFill>
                <a:srgbClr val="66FF66"/>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chemeClr val="bg1"/>
                </a:solidFill>
                <a:effectLst/>
                <a:latin typeface="Times New Roman" panose="02020603050405020304" pitchFamily="18" charset="0"/>
                <a:cs typeface="Times New Roman" panose="02020603050405020304" pitchFamily="18" charset="0"/>
              </a:rPr>
              <a:t>From review </a:t>
            </a:r>
            <a:r>
              <a:rPr lang="en-US" sz="2000" dirty="0">
                <a:solidFill>
                  <a:schemeClr val="bg1"/>
                </a:solidFill>
                <a:latin typeface="Times New Roman" panose="02020603050405020304" pitchFamily="18" charset="0"/>
                <a:cs typeface="Times New Roman" panose="02020603050405020304" pitchFamily="18" charset="0"/>
              </a:rPr>
              <a:t>of phishing attacks and several existing approaches to detect this attack. We further described the limitation of all the existing approaches and formulated our novel approach in phishing detection. </a:t>
            </a:r>
            <a:endParaRPr lang="en-IN"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Our approach used only nine features based on the lexical properties of URLs and produced an accuracy of 99.57%. To clearly extract the features from URLs, we also described the feature extraction algorithms in brief. Later on, we provided the distribution of lexical data in both legitimate and phishing URLs to make readers easier to understand the difference between phishing and legitimate websites. </a:t>
            </a:r>
            <a:endParaRPr lang="en-US" sz="2000" b="0" i="0" dirty="0">
              <a:solidFill>
                <a:schemeClr val="bg1"/>
              </a:solidFill>
              <a:effectLst/>
              <a:latin typeface="Times New Roman" panose="02020603050405020304" pitchFamily="18" charset="0"/>
              <a:cs typeface="Times New Roman" panose="02020603050405020304" pitchFamily="18" charset="0"/>
            </a:endParaRPr>
          </a:p>
        </p:txBody>
      </p:sp>
      <p:sp>
        <p:nvSpPr>
          <p:cNvPr id="1048645" name="TextBox 5"/>
          <p:cNvSpPr txBox="1"/>
          <p:nvPr/>
        </p:nvSpPr>
        <p:spPr>
          <a:xfrm>
            <a:off x="546847" y="5253318"/>
            <a:ext cx="11161059"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ABSTRACT</a:t>
            </a:r>
          </a:p>
        </p:txBody>
      </p:sp>
      <p:sp>
        <p:nvSpPr>
          <p:cNvPr id="1048609" name="Content Placeholder 3"/>
          <p:cNvSpPr>
            <a:spLocks noGrp="1"/>
          </p:cNvSpPr>
          <p:nvPr>
            <p:ph idx="1"/>
          </p:nvPr>
        </p:nvSpPr>
        <p:spPr>
          <a:xfrm>
            <a:off x="385482" y="2106705"/>
            <a:ext cx="11313459" cy="4464423"/>
          </a:xfrm>
        </p:spPr>
        <p:txBody>
          <a:bodyPr>
            <a:normAutofit fontScale="92500"/>
          </a:bodyPr>
          <a:lstStyle/>
          <a:p>
            <a:pPr marL="0" indent="0">
              <a:buNone/>
            </a:pPr>
            <a:endParaRPr lang="en-US" dirty="0">
              <a:latin typeface="Times New Roman" panose="02020603050405020304" pitchFamily="18" charset="0"/>
              <a:cs typeface="Times New Roman" panose="02020603050405020304" pitchFamily="18" charset="0"/>
            </a:endParaRPr>
          </a:p>
          <a:p>
            <a:pPr algn="l"/>
            <a:r>
              <a:rPr lang="en-US" sz="2600" b="0" i="0" u="none" strike="noStrike" baseline="0" dirty="0">
                <a:solidFill>
                  <a:srgbClr val="333333"/>
                </a:solidFill>
                <a:latin typeface="Times New Roman" panose="02020603050405020304" pitchFamily="18" charset="0"/>
                <a:cs typeface="Times New Roman" panose="02020603050405020304" pitchFamily="18" charset="0"/>
              </a:rPr>
              <a:t>Our salary prediction system is aimed toward providing better assistance to the school students regarding the salary that they will aspect after completing their course.</a:t>
            </a:r>
          </a:p>
          <a:p>
            <a:pPr algn="l"/>
            <a:r>
              <a:rPr lang="en-US" sz="2400" b="0" i="0" u="none" strike="noStrike" baseline="0" dirty="0">
                <a:solidFill>
                  <a:srgbClr val="333333"/>
                </a:solidFill>
                <a:latin typeface="Times New Roman" panose="02020603050405020304" pitchFamily="18" charset="0"/>
                <a:cs typeface="Times New Roman" panose="02020603050405020304" pitchFamily="18" charset="0"/>
              </a:rPr>
              <a:t>Not only they are going to be ready to get a thought of their deserving salary but also, they will get to understand about the talents that they have to satisfy their professional goals. this may enhance the motivation of scholars.</a:t>
            </a:r>
          </a:p>
          <a:p>
            <a:pPr algn="l"/>
            <a:r>
              <a:rPr lang="en-US" sz="2200" dirty="0">
                <a:solidFill>
                  <a:srgbClr val="333333"/>
                </a:solidFill>
                <a:latin typeface="Times New Roman" panose="02020603050405020304" pitchFamily="18" charset="0"/>
                <a:cs typeface="Times New Roman" panose="02020603050405020304" pitchFamily="18" charset="0"/>
              </a:rPr>
              <a:t>W</a:t>
            </a:r>
            <a:r>
              <a:rPr lang="en-US" sz="2200" b="0" i="0" u="none" strike="noStrike" baseline="0" dirty="0">
                <a:solidFill>
                  <a:srgbClr val="333333"/>
                </a:solidFill>
                <a:latin typeface="Times New Roman" panose="02020603050405020304" pitchFamily="18" charset="0"/>
                <a:cs typeface="Times New Roman" panose="02020603050405020304" pitchFamily="18" charset="0"/>
              </a:rPr>
              <a:t>ho are enrolled in education institutes and supply better assistance also. Through this paper we have tried to provide a system for salary prediction during which data processing technique is employed.</a:t>
            </a:r>
          </a:p>
          <a:p>
            <a:pPr algn="l"/>
            <a:r>
              <a:rPr lang="en-US" sz="2200" b="0" i="0" u="none" strike="noStrike" baseline="0" dirty="0">
                <a:solidFill>
                  <a:srgbClr val="333333"/>
                </a:solidFill>
                <a:latin typeface="Times New Roman" panose="02020603050405020304" pitchFamily="18" charset="0"/>
                <a:cs typeface="Times New Roman" panose="02020603050405020304" pitchFamily="18" charset="0"/>
              </a:rPr>
              <a:t> During this system, the profile of student is going to be compared with graduated student. we have used data mining techniques for comparison as they perform best.</a:t>
            </a:r>
          </a:p>
          <a:p>
            <a:pPr algn="l"/>
            <a:r>
              <a:rPr lang="en-US" sz="2200" b="0" i="0" u="none" strike="noStrike" baseline="0" dirty="0">
                <a:solidFill>
                  <a:srgbClr val="333333"/>
                </a:solidFill>
                <a:latin typeface="Times New Roman" panose="02020603050405020304" pitchFamily="18" charset="0"/>
                <a:cs typeface="Times New Roman" panose="02020603050405020304" pitchFamily="18" charset="0"/>
              </a:rPr>
              <a:t> we have also performed an experiment on student data set.</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extBox 3"/>
          <p:cNvSpPr txBox="1"/>
          <p:nvPr/>
        </p:nvSpPr>
        <p:spPr>
          <a:xfrm>
            <a:off x="932329" y="762000"/>
            <a:ext cx="10273553" cy="1200329"/>
          </a:xfrm>
          <a:prstGeom prst="rect">
            <a:avLst/>
          </a:prstGeom>
          <a:noFill/>
        </p:spPr>
        <p:txBody>
          <a:bodyPr wrap="square" rtlCol="0">
            <a:spAutoFit/>
          </a:bodyPr>
          <a:lstStyle/>
          <a:p>
            <a:r>
              <a:rPr lang="en-IN" sz="2400" dirty="0">
                <a:solidFill>
                  <a:srgbClr val="66FF66"/>
                </a:solidFill>
                <a:latin typeface="Times New Roman" panose="02020603050405020304" pitchFamily="18" charset="0"/>
                <a:cs typeface="Times New Roman" panose="02020603050405020304" pitchFamily="18" charset="0"/>
              </a:rPr>
              <a:t>SYSTEM REQUIREMENTS</a:t>
            </a:r>
          </a:p>
          <a:p>
            <a:endParaRPr lang="en-IN" sz="2400" dirty="0">
              <a:solidFill>
                <a:srgbClr val="66FF66"/>
              </a:solidFill>
              <a:latin typeface="Times New Roman" panose="02020603050405020304" pitchFamily="18" charset="0"/>
              <a:cs typeface="Times New Roman" panose="02020603050405020304" pitchFamily="18" charset="0"/>
            </a:endParaRPr>
          </a:p>
          <a:p>
            <a:r>
              <a:rPr lang="en-IN" sz="2400" dirty="0">
                <a:solidFill>
                  <a:srgbClr val="00B0F0"/>
                </a:solidFill>
                <a:latin typeface="Times New Roman" panose="02020603050405020304" pitchFamily="18" charset="0"/>
                <a:cs typeface="Times New Roman" panose="02020603050405020304" pitchFamily="18" charset="0"/>
              </a:rPr>
              <a:t>HARDWARE REQUIREMENTS</a:t>
            </a:r>
          </a:p>
        </p:txBody>
      </p:sp>
      <p:sp>
        <p:nvSpPr>
          <p:cNvPr id="1048611" name="TextBox 7"/>
          <p:cNvSpPr txBox="1"/>
          <p:nvPr/>
        </p:nvSpPr>
        <p:spPr>
          <a:xfrm>
            <a:off x="1004046" y="2232211"/>
            <a:ext cx="10130117" cy="85344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rgbClr val="E8FCE8"/>
                </a:solidFill>
                <a:latin typeface="Times New Roman" panose="02020603050405020304" pitchFamily="18" charset="0"/>
                <a:cs typeface="Times New Roman" panose="02020603050405020304" pitchFamily="18" charset="0"/>
              </a:rPr>
              <a:t>Processor		: </a:t>
            </a:r>
            <a:r>
              <a:rPr lang="pt-BR" sz="2000" dirty="0">
                <a:solidFill>
                  <a:schemeClr val="bg1"/>
                </a:solidFill>
                <a:latin typeface="Times New Roman" panose="02020603050405020304" pitchFamily="18" charset="0"/>
                <a:cs typeface="Times New Roman" panose="02020603050405020304" pitchFamily="18" charset="0"/>
              </a:rPr>
              <a:t>Intel(R) Core™2 i7-5500U CPU @2.50GHz</a:t>
            </a:r>
            <a:r>
              <a:rPr lang="en-US" sz="2000" dirty="0">
                <a:solidFill>
                  <a:schemeClr val="bg1"/>
                </a:solidFill>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RAM		: 8GB(gigabyte) </a:t>
            </a:r>
          </a:p>
          <a:p>
            <a:pPr marL="342900" indent="-342900" algn="just">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System Type   : 64-bit operating system, x64-based processor</a:t>
            </a:r>
          </a:p>
        </p:txBody>
      </p:sp>
      <p:sp>
        <p:nvSpPr>
          <p:cNvPr id="1048612" name="TextBox 8"/>
          <p:cNvSpPr txBox="1"/>
          <p:nvPr/>
        </p:nvSpPr>
        <p:spPr>
          <a:xfrm>
            <a:off x="932329" y="3429000"/>
            <a:ext cx="10372165" cy="396241"/>
          </a:xfrm>
          <a:prstGeom prst="rect">
            <a:avLst/>
          </a:prstGeom>
          <a:noFill/>
        </p:spPr>
        <p:txBody>
          <a:bodyPr wrap="square" rtlCol="0">
            <a:spAutoFit/>
          </a:bodyPr>
          <a:lstStyle/>
          <a:p>
            <a:r>
              <a:rPr lang="en-IN" sz="2400" dirty="0">
                <a:solidFill>
                  <a:srgbClr val="00B0F0"/>
                </a:solidFill>
                <a:latin typeface="Times New Roman" panose="02020603050405020304" pitchFamily="18" charset="0"/>
                <a:cs typeface="Times New Roman" panose="02020603050405020304" pitchFamily="18" charset="0"/>
              </a:rPr>
              <a:t>SOFTWARE REQUIREMENTS</a:t>
            </a:r>
          </a:p>
        </p:txBody>
      </p:sp>
      <p:sp>
        <p:nvSpPr>
          <p:cNvPr id="1048613" name="TextBox 1"/>
          <p:cNvSpPr txBox="1"/>
          <p:nvPr/>
        </p:nvSpPr>
        <p:spPr>
          <a:xfrm>
            <a:off x="1004046" y="4078941"/>
            <a:ext cx="10201836" cy="1107440"/>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Browser			: Any Latest browser like Chrome </a:t>
            </a:r>
          </a:p>
          <a:p>
            <a:pPr marL="342900" indent="-34290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Operating System  : Windows 10 </a:t>
            </a:r>
          </a:p>
          <a:p>
            <a:pPr marL="342900" indent="-34290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Language			: Python </a:t>
            </a:r>
          </a:p>
          <a:p>
            <a:pPr marL="342900" indent="-34290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Platform			: Google COLAB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C43671-8EF0-DA77-6A75-16EB165578B8}"/>
              </a:ext>
            </a:extLst>
          </p:cNvPr>
          <p:cNvSpPr txBox="1"/>
          <p:nvPr/>
        </p:nvSpPr>
        <p:spPr>
          <a:xfrm>
            <a:off x="1025554" y="889125"/>
            <a:ext cx="6094602" cy="461665"/>
          </a:xfrm>
          <a:prstGeom prst="rect">
            <a:avLst/>
          </a:prstGeom>
          <a:noFill/>
        </p:spPr>
        <p:txBody>
          <a:bodyPr wrap="square">
            <a:spAutoFit/>
          </a:bodyPr>
          <a:lstStyle/>
          <a:p>
            <a:r>
              <a:rPr lang="en-IN" sz="2400" dirty="0">
                <a:solidFill>
                  <a:srgbClr val="66FF66"/>
                </a:solidFill>
                <a:latin typeface="Times New Roman" panose="02020603050405020304" pitchFamily="18" charset="0"/>
                <a:cs typeface="Times New Roman" panose="02020603050405020304" pitchFamily="18" charset="0"/>
              </a:rPr>
              <a:t>LITERATURE SURVEY</a:t>
            </a:r>
          </a:p>
        </p:txBody>
      </p:sp>
      <p:sp>
        <p:nvSpPr>
          <p:cNvPr id="6" name="TextBox 5">
            <a:extLst>
              <a:ext uri="{FF2B5EF4-FFF2-40B4-BE49-F238E27FC236}">
                <a16:creationId xmlns:a16="http://schemas.microsoft.com/office/drawing/2014/main" id="{88CD5B43-796D-FD91-3EBD-6B3B47669ABF}"/>
              </a:ext>
            </a:extLst>
          </p:cNvPr>
          <p:cNvSpPr txBox="1"/>
          <p:nvPr/>
        </p:nvSpPr>
        <p:spPr>
          <a:xfrm>
            <a:off x="2667699" y="2491530"/>
            <a:ext cx="45719"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F3BC1A39-C11B-E12E-D15A-009159976327}"/>
              </a:ext>
            </a:extLst>
          </p:cNvPr>
          <p:cNvSpPr txBox="1"/>
          <p:nvPr/>
        </p:nvSpPr>
        <p:spPr>
          <a:xfrm>
            <a:off x="1124125" y="1577130"/>
            <a:ext cx="10083567"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According to recent research [1], factors such as demographics, academic performance, personality traits and standardized test scores have an impact on the starting salary of individuals. </a:t>
            </a:r>
          </a:p>
          <a:p>
            <a:pPr marL="342900" indent="-342900" algn="just">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A paper abstract [2] states that the goal of the project is to predict the salary of a person after a certain year using graphical representations. To build a more suitable salary prediction model, a literature survey [3] can be conducted to review recent and existing methodologies.</a:t>
            </a:r>
          </a:p>
          <a:p>
            <a:pPr marL="342900" indent="-342900" algn="just">
              <a:buFont typeface="Wingdings" panose="05000000000000000000" pitchFamily="2" charset="2"/>
              <a:buChar char="Ø"/>
            </a:pPr>
            <a:r>
              <a:rPr lang="en-US" sz="2000" b="0" i="0" u="none" strike="noStrike" baseline="0" dirty="0">
                <a:solidFill>
                  <a:schemeClr val="bg1"/>
                </a:solidFill>
                <a:latin typeface="Times New Roman" panose="02020603050405020304" pitchFamily="18" charset="0"/>
              </a:rPr>
              <a:t>The project on salary prediction using machine learning! In this project, we will explore how we can use machine learning algorithms to predict the salary of an employee based on various features such as </a:t>
            </a:r>
            <a:r>
              <a:rPr lang="en-IN" sz="2000" b="0" i="0" u="none" strike="noStrike" baseline="0" dirty="0">
                <a:solidFill>
                  <a:schemeClr val="bg1"/>
                </a:solidFill>
                <a:latin typeface="Times New Roman" panose="02020603050405020304" pitchFamily="18" charset="0"/>
              </a:rPr>
              <a:t>education, experience, job location, etc.</a:t>
            </a:r>
          </a:p>
          <a:p>
            <a:pPr marL="342900" indent="-342900" algn="just">
              <a:buFont typeface="Wingdings" panose="05000000000000000000" pitchFamily="2" charset="2"/>
              <a:buChar char="Ø"/>
            </a:pPr>
            <a:r>
              <a:rPr lang="en-US" sz="2000" b="0" i="0" u="none" strike="noStrike" baseline="0" dirty="0">
                <a:solidFill>
                  <a:schemeClr val="bg1"/>
                </a:solidFill>
                <a:latin typeface="Times New Roman" panose="02020603050405020304" pitchFamily="18" charset="0"/>
              </a:rPr>
              <a:t>The ability to predict salaries accurately can be very beneficial for both employees and employers.</a:t>
            </a:r>
          </a:p>
          <a:p>
            <a:pPr marL="342900" indent="-342900" algn="just">
              <a:buFont typeface="Wingdings" panose="05000000000000000000" pitchFamily="2" charset="2"/>
              <a:buChar char="Ø"/>
            </a:pPr>
            <a:r>
              <a:rPr lang="en-US" sz="2000" b="0" i="0" u="none" strike="noStrike" baseline="0" dirty="0">
                <a:solidFill>
                  <a:schemeClr val="bg1"/>
                </a:solidFill>
                <a:latin typeface="Times New Roman" panose="02020603050405020304" pitchFamily="18" charset="0"/>
              </a:rPr>
              <a:t>For employees, it can help them negotiate better salaries and plan their career growth. For employers, it can help them determine fair compensation packages, attract top talent, and improve retention rates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44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extBox 5"/>
          <p:cNvSpPr txBox="1"/>
          <p:nvPr/>
        </p:nvSpPr>
        <p:spPr>
          <a:xfrm>
            <a:off x="1057835" y="1097807"/>
            <a:ext cx="9386047" cy="701040"/>
          </a:xfrm>
          <a:prstGeom prst="rect">
            <a:avLst/>
          </a:prstGeom>
          <a:noFill/>
        </p:spPr>
        <p:txBody>
          <a:bodyPr wrap="square" rtlCol="0">
            <a:spAutoFit/>
          </a:bodyPr>
          <a:lstStyle/>
          <a:p>
            <a:r>
              <a:rPr lang="en-IN" sz="2400" dirty="0">
                <a:solidFill>
                  <a:srgbClr val="66FF66"/>
                </a:solidFill>
                <a:latin typeface="Times New Roman" panose="02020603050405020304" pitchFamily="18" charset="0"/>
                <a:cs typeface="Times New Roman" panose="02020603050405020304" pitchFamily="18" charset="0"/>
              </a:rPr>
              <a:t>EXISTING SYSTEM</a:t>
            </a:r>
          </a:p>
          <a:p>
            <a:endParaRPr lang="en-IN" sz="2400" dirty="0">
              <a:solidFill>
                <a:srgbClr val="66FF66"/>
              </a:solidFill>
              <a:latin typeface="Times New Roman" panose="02020603050405020304" pitchFamily="18" charset="0"/>
              <a:cs typeface="Times New Roman" panose="02020603050405020304" pitchFamily="18" charset="0"/>
            </a:endParaRPr>
          </a:p>
        </p:txBody>
      </p:sp>
      <p:sp>
        <p:nvSpPr>
          <p:cNvPr id="1048615" name="TextBox 6"/>
          <p:cNvSpPr txBox="1"/>
          <p:nvPr/>
        </p:nvSpPr>
        <p:spPr>
          <a:xfrm>
            <a:off x="878541" y="1992962"/>
            <a:ext cx="10354235" cy="3170099"/>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These systems use a variety of techniques to predict salaries based on factors such as job title, education level, location, and experience.</a:t>
            </a:r>
          </a:p>
          <a:p>
            <a:pPr marL="285750" indent="-285750" algn="just">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Some of the commonly used machine learning algorithms for salary prediction include linear regression, decision trees, random forests, support vector machines (SVMs), and neural networks. These algorithms are used to build predictive models that can estimate a person's salary based on various input parameters.</a:t>
            </a:r>
          </a:p>
          <a:p>
            <a:pPr marL="285750" indent="-285750" algn="just">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One of the most popular salary prediction systems is Glassdoor's Know Your Worth tool. This tool uses machine learning algorithms to analyze job market trends and individual user data to estimate a person's worth in the job market. The tool takes into account factors such as job title, years of experience, location, and company size to provide a salary estimate.</a:t>
            </a:r>
          </a:p>
        </p:txBody>
      </p:sp>
      <p:sp>
        <p:nvSpPr>
          <p:cNvPr id="1048616" name="TextBox 3"/>
          <p:cNvSpPr txBox="1"/>
          <p:nvPr/>
        </p:nvSpPr>
        <p:spPr>
          <a:xfrm>
            <a:off x="878541" y="4356847"/>
            <a:ext cx="3316941" cy="396240"/>
          </a:xfrm>
          <a:prstGeom prst="rect">
            <a:avLst/>
          </a:prstGeom>
          <a:noFill/>
        </p:spPr>
        <p:txBody>
          <a:bodyPr wrap="square" rtlCol="0">
            <a:spAutoFit/>
          </a:bodyPr>
          <a:lstStyle/>
          <a:p>
            <a:r>
              <a:rPr lang="en-IN" sz="2400" dirty="0">
                <a:solidFill>
                  <a:srgbClr val="66FF66"/>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4"/>
          <p:cNvSpPr txBox="1"/>
          <p:nvPr/>
        </p:nvSpPr>
        <p:spPr>
          <a:xfrm>
            <a:off x="1039906" y="878541"/>
            <a:ext cx="9475694" cy="461665"/>
          </a:xfrm>
          <a:prstGeom prst="rect">
            <a:avLst/>
          </a:prstGeom>
          <a:noFill/>
        </p:spPr>
        <p:txBody>
          <a:bodyPr wrap="square" rtlCol="0">
            <a:spAutoFit/>
          </a:bodyPr>
          <a:lstStyle/>
          <a:p>
            <a:r>
              <a:rPr lang="en-IN" sz="2400" dirty="0">
                <a:solidFill>
                  <a:srgbClr val="66FF66"/>
                </a:solidFill>
                <a:latin typeface="Times New Roman" panose="02020603050405020304" pitchFamily="18" charset="0"/>
                <a:cs typeface="Times New Roman" panose="02020603050405020304" pitchFamily="18" charset="0"/>
              </a:rPr>
              <a:t>PROPOSED SYSTEM</a:t>
            </a:r>
          </a:p>
        </p:txBody>
      </p:sp>
      <p:sp>
        <p:nvSpPr>
          <p:cNvPr id="1048618" name="TextBox 1"/>
          <p:cNvSpPr txBox="1"/>
          <p:nvPr/>
        </p:nvSpPr>
        <p:spPr>
          <a:xfrm>
            <a:off x="1156447" y="1506071"/>
            <a:ext cx="9959788" cy="1323439"/>
          </a:xfrm>
          <a:prstGeom prst="rect">
            <a:avLst/>
          </a:prstGeom>
          <a:noFill/>
        </p:spPr>
        <p:txBody>
          <a:bodyPr wrap="square" rtlCol="0">
            <a:spAutoFit/>
          </a:bodyPr>
          <a:lstStyle/>
          <a:p>
            <a:pPr marL="342900" indent="-342900" algn="l">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The main objective of this salary prediction is </a:t>
            </a:r>
            <a:r>
              <a:rPr lang="en-US" sz="2000" b="0" i="0" u="none" strike="noStrike" baseline="0" dirty="0">
                <a:solidFill>
                  <a:schemeClr val="bg1"/>
                </a:solidFill>
                <a:latin typeface="Times New Roman" panose="02020603050405020304" pitchFamily="18" charset="0"/>
                <a:cs typeface="Times New Roman" panose="02020603050405020304" pitchFamily="18" charset="0"/>
              </a:rPr>
              <a:t>aimed toward providing better assistance to the school students regarding the salary that they will aspect after completing their course.</a:t>
            </a:r>
          </a:p>
          <a:p>
            <a:pPr marL="342900" indent="-342900">
              <a:buFont typeface="Wingdings" panose="05000000000000000000" pitchFamily="2" charset="2"/>
              <a:buChar char="Ø"/>
            </a:pPr>
            <a:r>
              <a:rPr lang="en-US" sz="2000" b="0" i="0" u="none" strike="noStrike" baseline="0" dirty="0">
                <a:solidFill>
                  <a:schemeClr val="bg1"/>
                </a:solidFill>
                <a:latin typeface="Times New Roman" panose="02020603050405020304" pitchFamily="18" charset="0"/>
                <a:cs typeface="Times New Roman" panose="02020603050405020304" pitchFamily="18" charset="0"/>
              </a:rPr>
              <a:t>We have tried to provide a system for salary prediction during which data processing technique is employed.</a:t>
            </a:r>
          </a:p>
        </p:txBody>
      </p:sp>
      <p:sp>
        <p:nvSpPr>
          <p:cNvPr id="1048619" name="TextBox 3"/>
          <p:cNvSpPr txBox="1"/>
          <p:nvPr/>
        </p:nvSpPr>
        <p:spPr>
          <a:xfrm>
            <a:off x="1039906" y="2964922"/>
            <a:ext cx="10076329" cy="461665"/>
          </a:xfrm>
          <a:prstGeom prst="rect">
            <a:avLst/>
          </a:prstGeom>
          <a:noFill/>
        </p:spPr>
        <p:txBody>
          <a:bodyPr wrap="square" rtlCol="0">
            <a:spAutoFit/>
          </a:bodyPr>
          <a:lstStyle/>
          <a:p>
            <a:r>
              <a:rPr lang="en-IN" sz="2400" dirty="0">
                <a:solidFill>
                  <a:srgbClr val="66FF66"/>
                </a:solidFill>
                <a:latin typeface="Times New Roman" panose="02020603050405020304" pitchFamily="18" charset="0"/>
                <a:cs typeface="Times New Roman" panose="02020603050405020304" pitchFamily="18" charset="0"/>
              </a:rPr>
              <a:t>STEPS</a:t>
            </a:r>
            <a:endParaRPr lang="en-IN" sz="2400" dirty="0"/>
          </a:p>
        </p:txBody>
      </p:sp>
      <p:sp>
        <p:nvSpPr>
          <p:cNvPr id="1048620" name="TextBox 6"/>
          <p:cNvSpPr txBox="1"/>
          <p:nvPr/>
        </p:nvSpPr>
        <p:spPr>
          <a:xfrm>
            <a:off x="1156447" y="3426587"/>
            <a:ext cx="10049435" cy="406265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fr-FR" sz="2000" b="0" i="0" dirty="0">
                <a:solidFill>
                  <a:schemeClr val="bg1"/>
                </a:solidFill>
                <a:effectLst/>
                <a:latin typeface="Times New Roman" panose="02020603050405020304" pitchFamily="18" charset="0"/>
                <a:cs typeface="Times New Roman" panose="02020603050405020304" pitchFamily="18" charset="0"/>
              </a:rPr>
              <a:t>Data collection</a:t>
            </a:r>
          </a:p>
          <a:p>
            <a:pPr marL="342900" indent="-342900" algn="just">
              <a:lnSpc>
                <a:spcPct val="150000"/>
              </a:lnSpc>
              <a:buFont typeface="Wingdings" panose="05000000000000000000" pitchFamily="2" charset="2"/>
              <a:buChar char="Ø"/>
            </a:pPr>
            <a:r>
              <a:rPr lang="fr-FR" sz="2000" b="0" i="0" dirty="0">
                <a:solidFill>
                  <a:schemeClr val="bg1"/>
                </a:solidFill>
                <a:effectLst/>
                <a:latin typeface="Times New Roman" panose="02020603050405020304" pitchFamily="18" charset="0"/>
                <a:cs typeface="Times New Roman" panose="02020603050405020304" pitchFamily="18" charset="0"/>
              </a:rPr>
              <a:t>Data </a:t>
            </a:r>
            <a:r>
              <a:rPr lang="fr-FR" sz="2000" b="0" i="0" dirty="0" err="1">
                <a:solidFill>
                  <a:schemeClr val="bg1"/>
                </a:solidFill>
                <a:effectLst/>
                <a:latin typeface="Times New Roman" panose="02020603050405020304" pitchFamily="18" charset="0"/>
                <a:cs typeface="Times New Roman" panose="02020603050405020304" pitchFamily="18" charset="0"/>
              </a:rPr>
              <a:t>preprocessing</a:t>
            </a:r>
            <a:endParaRPr lang="fr-FR" sz="2000" b="0" i="0" dirty="0">
              <a:solidFill>
                <a:schemeClr val="bg1"/>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fr-FR" sz="2000" b="0" i="0" dirty="0" err="1">
                <a:solidFill>
                  <a:schemeClr val="bg1"/>
                </a:solidFill>
                <a:effectLst/>
                <a:latin typeface="Times New Roman" panose="02020603050405020304" pitchFamily="18" charset="0"/>
                <a:cs typeface="Times New Roman" panose="02020603050405020304" pitchFamily="18" charset="0"/>
              </a:rPr>
              <a:t>F</a:t>
            </a:r>
            <a:r>
              <a:rPr lang="fr-FR" sz="2000" dirty="0" err="1">
                <a:solidFill>
                  <a:schemeClr val="bg1"/>
                </a:solidFill>
                <a:latin typeface="Times New Roman" panose="02020603050405020304" pitchFamily="18" charset="0"/>
                <a:cs typeface="Times New Roman" panose="02020603050405020304" pitchFamily="18" charset="0"/>
              </a:rPr>
              <a:t>eature</a:t>
            </a:r>
            <a:r>
              <a:rPr lang="fr-FR" sz="2000" dirty="0">
                <a:solidFill>
                  <a:schemeClr val="bg1"/>
                </a:solidFill>
                <a:latin typeface="Times New Roman" panose="02020603050405020304" pitchFamily="18" charset="0"/>
                <a:cs typeface="Times New Roman" panose="02020603050405020304" pitchFamily="18" charset="0"/>
              </a:rPr>
              <a:t> </a:t>
            </a:r>
            <a:r>
              <a:rPr lang="fr-FR" sz="2000" dirty="0" err="1">
                <a:solidFill>
                  <a:schemeClr val="bg1"/>
                </a:solidFill>
                <a:latin typeface="Times New Roman" panose="02020603050405020304" pitchFamily="18" charset="0"/>
                <a:cs typeface="Times New Roman" panose="02020603050405020304" pitchFamily="18" charset="0"/>
              </a:rPr>
              <a:t>selection</a:t>
            </a:r>
            <a:endParaRPr lang="fr-FR" sz="2000" b="0" i="0" dirty="0">
              <a:solidFill>
                <a:schemeClr val="bg1"/>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fr-FR" sz="2000" dirty="0">
                <a:solidFill>
                  <a:schemeClr val="bg1"/>
                </a:solidFill>
                <a:latin typeface="Times New Roman" panose="02020603050405020304" pitchFamily="18" charset="0"/>
                <a:cs typeface="Times New Roman" panose="02020603050405020304" pitchFamily="18" charset="0"/>
              </a:rPr>
              <a:t>Model </a:t>
            </a:r>
            <a:r>
              <a:rPr lang="fr-FR" sz="2000" dirty="0" err="1">
                <a:solidFill>
                  <a:schemeClr val="bg1"/>
                </a:solidFill>
                <a:latin typeface="Times New Roman" panose="02020603050405020304" pitchFamily="18" charset="0"/>
                <a:cs typeface="Times New Roman" panose="02020603050405020304" pitchFamily="18" charset="0"/>
              </a:rPr>
              <a:t>selection</a:t>
            </a:r>
            <a:endParaRPr lang="fr-FR" sz="2000" dirty="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fr-FR" sz="2000" dirty="0">
                <a:solidFill>
                  <a:schemeClr val="bg1"/>
                </a:solidFill>
                <a:latin typeface="Times New Roman" panose="02020603050405020304" pitchFamily="18" charset="0"/>
                <a:cs typeface="Times New Roman" panose="02020603050405020304" pitchFamily="18" charset="0"/>
              </a:rPr>
              <a:t>Model training</a:t>
            </a:r>
          </a:p>
          <a:p>
            <a:pPr marL="342900" indent="-342900" algn="just">
              <a:lnSpc>
                <a:spcPct val="150000"/>
              </a:lnSpc>
              <a:buFont typeface="Wingdings" panose="05000000000000000000" pitchFamily="2" charset="2"/>
              <a:buChar char="Ø"/>
            </a:pPr>
            <a:r>
              <a:rPr lang="fr-FR" sz="2000" b="0" i="0" dirty="0">
                <a:solidFill>
                  <a:schemeClr val="bg1"/>
                </a:solidFill>
                <a:effectLst/>
                <a:latin typeface="Times New Roman" panose="02020603050405020304" pitchFamily="18" charset="0"/>
                <a:cs typeface="Times New Roman" panose="02020603050405020304" pitchFamily="18" charset="0"/>
              </a:rPr>
              <a:t>Model </a:t>
            </a:r>
            <a:r>
              <a:rPr lang="fr-FR" sz="2000" b="0" i="0" dirty="0" err="1">
                <a:solidFill>
                  <a:schemeClr val="bg1"/>
                </a:solidFill>
                <a:effectLst/>
                <a:latin typeface="Times New Roman" panose="02020603050405020304" pitchFamily="18" charset="0"/>
                <a:cs typeface="Times New Roman" panose="02020603050405020304" pitchFamily="18" charset="0"/>
              </a:rPr>
              <a:t>evaluation</a:t>
            </a:r>
            <a:endParaRPr lang="fr-FR" sz="2000" b="0" i="0" dirty="0">
              <a:solidFill>
                <a:schemeClr val="bg1"/>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fr-FR" sz="2000" b="0" i="0" dirty="0">
              <a:solidFill>
                <a:schemeClr val="bg1"/>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fr-FR" sz="2000" b="0" i="0" dirty="0">
              <a:solidFill>
                <a:schemeClr val="bg1"/>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16D636-5DB5-5728-B69D-2D0969656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479" y="1477417"/>
            <a:ext cx="8588161" cy="4830841"/>
          </a:xfrm>
          <a:prstGeom prst="rect">
            <a:avLst/>
          </a:prstGeom>
        </p:spPr>
      </p:pic>
      <p:sp>
        <p:nvSpPr>
          <p:cNvPr id="4" name="TextBox 3">
            <a:extLst>
              <a:ext uri="{FF2B5EF4-FFF2-40B4-BE49-F238E27FC236}">
                <a16:creationId xmlns:a16="http://schemas.microsoft.com/office/drawing/2014/main" id="{9921ABCA-84D9-93E8-17A0-5B3C01765F7C}"/>
              </a:ext>
            </a:extLst>
          </p:cNvPr>
          <p:cNvSpPr txBox="1"/>
          <p:nvPr/>
        </p:nvSpPr>
        <p:spPr>
          <a:xfrm>
            <a:off x="4387442" y="704675"/>
            <a:ext cx="2387192" cy="523220"/>
          </a:xfrm>
          <a:prstGeom prst="rect">
            <a:avLst/>
          </a:prstGeom>
          <a:noFill/>
        </p:spPr>
        <p:txBody>
          <a:bodyPr wrap="none" rtlCol="0">
            <a:spAutoFit/>
          </a:bodyPr>
          <a:lstStyle/>
          <a:p>
            <a:r>
              <a:rPr lang="en-IN" sz="2800" dirty="0">
                <a:solidFill>
                  <a:schemeClr val="bg1"/>
                </a:solidFill>
                <a:latin typeface="Times New Roman" panose="02020603050405020304" pitchFamily="18" charset="0"/>
                <a:cs typeface="Times New Roman" panose="02020603050405020304" pitchFamily="18" charset="0"/>
              </a:rPr>
              <a:t>Output Screens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49A7B7-7288-F681-609A-2DB5D9EA2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180" y="899719"/>
            <a:ext cx="9205519" cy="5178104"/>
          </a:xfrm>
          <a:prstGeom prst="rect">
            <a:avLst/>
          </a:prstGeom>
        </p:spPr>
      </p:pic>
    </p:spTree>
    <p:extLst>
      <p:ext uri="{BB962C8B-B14F-4D97-AF65-F5344CB8AC3E}">
        <p14:creationId xmlns:p14="http://schemas.microsoft.com/office/powerpoint/2010/main" val="117312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465FD6-0A76-43F2-CF42-92A15565C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904" y="681868"/>
            <a:ext cx="9767581" cy="5494264"/>
          </a:xfrm>
          <a:prstGeom prst="rect">
            <a:avLst/>
          </a:prstGeom>
        </p:spPr>
      </p:pic>
    </p:spTree>
    <p:extLst>
      <p:ext uri="{BB962C8B-B14F-4D97-AF65-F5344CB8AC3E}">
        <p14:creationId xmlns:p14="http://schemas.microsoft.com/office/powerpoint/2010/main" val="790482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756</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Times New Roman</vt:lpstr>
      <vt:lpstr>Wingdings</vt:lpstr>
      <vt:lpstr>Wingdings 3</vt:lpstr>
      <vt:lpstr>Ion Boardroom</vt:lpstr>
      <vt:lpstr>          SALARY PREDICTION USING MACHINE LEARNING</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MANAGEMENT SYSTEM</dc:title>
  <dc:creator>Vijay Singh</dc:creator>
  <cp:lastModifiedBy>rohith peddireddy</cp:lastModifiedBy>
  <cp:revision>2</cp:revision>
  <dcterms:created xsi:type="dcterms:W3CDTF">2022-01-19T21:54:23Z</dcterms:created>
  <dcterms:modified xsi:type="dcterms:W3CDTF">2023-03-27T06:55:33Z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7af0c7bfc80943728721063ac3048da1</vt:lpwstr>
  </property>
</Properties>
</file>