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4"/>
  </p:notesMasterIdLst>
  <p:sldIdLst>
    <p:sldId id="262" r:id="rId2"/>
    <p:sldId id="263" r:id="rId3"/>
    <p:sldId id="285" r:id="rId4"/>
    <p:sldId id="270" r:id="rId5"/>
    <p:sldId id="268" r:id="rId6"/>
    <p:sldId id="269" r:id="rId7"/>
    <p:sldId id="291" r:id="rId8"/>
    <p:sldId id="288" r:id="rId9"/>
    <p:sldId id="289" r:id="rId10"/>
    <p:sldId id="290" r:id="rId11"/>
    <p:sldId id="28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CE8"/>
    <a:srgbClr val="66FF66"/>
    <a:srgbClr val="008000"/>
    <a:srgbClr val="DED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peddireddy" userId="6f4eb95231fbce37" providerId="LiveId" clId="{3332794C-3FAA-4749-AA3C-DE79600DBF43}"/>
    <pc:docChg chg="modSld">
      <pc:chgData name="rohith peddireddy" userId="6f4eb95231fbce37" providerId="LiveId" clId="{3332794C-3FAA-4749-AA3C-DE79600DBF43}" dt="2023-03-27T07:25:43.685" v="4" actId="1076"/>
      <pc:docMkLst>
        <pc:docMk/>
      </pc:docMkLst>
      <pc:sldChg chg="addSp modSp mod">
        <pc:chgData name="rohith peddireddy" userId="6f4eb95231fbce37" providerId="LiveId" clId="{3332794C-3FAA-4749-AA3C-DE79600DBF43}" dt="2023-03-27T07:25:43.685" v="4" actId="1076"/>
        <pc:sldMkLst>
          <pc:docMk/>
          <pc:sldMk cId="655197732" sldId="269"/>
        </pc:sldMkLst>
        <pc:spChg chg="add mod">
          <ac:chgData name="rohith peddireddy" userId="6f4eb95231fbce37" providerId="LiveId" clId="{3332794C-3FAA-4749-AA3C-DE79600DBF43}" dt="2023-03-27T07:25:03.344" v="1" actId="1076"/>
          <ac:spMkLst>
            <pc:docMk/>
            <pc:sldMk cId="655197732" sldId="269"/>
            <ac:spMk id="4" creationId="{0AA7D2D7-E88A-6037-6297-A740B4903B8B}"/>
          </ac:spMkLst>
        </pc:spChg>
        <pc:spChg chg="add mod">
          <ac:chgData name="rohith peddireddy" userId="6f4eb95231fbce37" providerId="LiveId" clId="{3332794C-3FAA-4749-AA3C-DE79600DBF43}" dt="2023-03-27T07:25:43.685" v="4" actId="1076"/>
          <ac:spMkLst>
            <pc:docMk/>
            <pc:sldMk cId="655197732" sldId="269"/>
            <ac:spMk id="7" creationId="{104D1426-85A8-2E62-4C88-0FC753E2F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57A9-2E2E-4EFF-A8A7-34ABB426FEC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27AA-F008-4C6F-B342-6D72C19D0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0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2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9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26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9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1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3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6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2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642ED2-6206-42C5-B7B9-38B2C2F064E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CFBBC3-B00D-4647-A383-FD69F80DA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ACAB-884D-489C-9087-0910B7A6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06" y="2538408"/>
            <a:ext cx="9224682" cy="52916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 COMMERCE SITES RECOMMENDATION SYSTEM 							USING MACHINE LEARNING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2F85-E3F9-4EDE-A47D-EED18F88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623328"/>
            <a:ext cx="6219825" cy="166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F5699-AFD8-4933-8450-42AA89EF7D15}"/>
              </a:ext>
            </a:extLst>
          </p:cNvPr>
          <p:cNvSpPr txBox="1"/>
          <p:nvPr/>
        </p:nvSpPr>
        <p:spPr>
          <a:xfrm flipH="1">
            <a:off x="3729320" y="3361765"/>
            <a:ext cx="684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  <a:endParaRPr lang="en-IN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25AFD-C84E-4A5C-866B-E68A6A8A2C66}"/>
              </a:ext>
            </a:extLst>
          </p:cNvPr>
          <p:cNvSpPr txBox="1"/>
          <p:nvPr/>
        </p:nvSpPr>
        <p:spPr>
          <a:xfrm flipH="1">
            <a:off x="4267199" y="3823430"/>
            <a:ext cx="506505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Dr.S.Siva</a:t>
            </a:r>
            <a:r>
              <a:rPr lang="en-US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Nageswara Rao ,</a:t>
            </a:r>
            <a:r>
              <a:rPr lang="en-US" sz="28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B.Tech,M.Tech.Ph.D</a:t>
            </a:r>
            <a:endParaRPr lang="en-IN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EBCBD-97EE-4091-9E80-D86919E15713}"/>
              </a:ext>
            </a:extLst>
          </p:cNvPr>
          <p:cNvSpPr txBox="1"/>
          <p:nvPr/>
        </p:nvSpPr>
        <p:spPr>
          <a:xfrm>
            <a:off x="6096000" y="4715435"/>
            <a:ext cx="5540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D.Trinadh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(19471A05L2)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K.Chaitanya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(19471A05M2)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T.Manikanta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( 20475A0519)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6E0-8ABA-93BE-938C-0B9274C9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4CD8C-A9FF-ED6F-3B03-EDF82710A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008095"/>
            <a:ext cx="9036423" cy="4607858"/>
          </a:xfrm>
        </p:spPr>
      </p:pic>
    </p:spTree>
    <p:extLst>
      <p:ext uri="{BB962C8B-B14F-4D97-AF65-F5344CB8AC3E}">
        <p14:creationId xmlns:p14="http://schemas.microsoft.com/office/powerpoint/2010/main" val="20351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42F3-F5B4-54D2-5F77-4C9CD1C3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solidFill>
                  <a:srgbClr val="66F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600" b="0" i="0" dirty="0">
                <a:solidFill>
                  <a:srgbClr val="66F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8604-468C-0F81-1A46-BC75E4D0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an approach to rank alternative products based on prospect theory by combining online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scoringand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 indicator data. </a:t>
            </a:r>
          </a:p>
          <a:p>
            <a:pPr marL="400050" indent="-28575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approach, online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scoresand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 data of alternative products concerning the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criteria are collected on online-shopping site. Then,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fusingproduct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about each product criteria is established according to subjective and objective information.</a:t>
            </a:r>
          </a:p>
          <a:p>
            <a:pPr marL="400050" indent="-28575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prospect values of the alternative products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arecalculated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consumers’ preferences, and a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rankingof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alternative products is determined 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recommended to the consumers.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8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03D7-4F58-D020-123A-D2E61E66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0401-2EEB-ED68-016C-E8A06CE4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732A-5BE9-429F-A2FD-A05431FA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51411-7DDA-4C87-A39D-721E8B8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2106705"/>
            <a:ext cx="11313459" cy="4464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development of information technology, people are likely to choose products through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online-shopping platform as it’s so convenient to select products based on their reviews. Even for popular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products, thousands of reviews are posted on e-commerce sites.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makes it difficult for online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consumersto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purchasing decisions based on all the reviews. In order to help consumers make purchase decisions,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valuable research topic to rank the products through products’ information.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purpose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ofobtaining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objective and accurate order of products, in this paper, we propose a prospect theory-based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to rank the products by integrating online product scores and objective data. Alternative products are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obtained according to the customers’ basic product requirements.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Then, online scores and objective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valuesof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products based on multiple criteria are collected and fused after the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procedure.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we get the ranking of alternative products according to the weighted prospect values of alternative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 based on multi-criteria.</a:t>
            </a:r>
          </a:p>
        </p:txBody>
      </p:sp>
    </p:spTree>
    <p:extLst>
      <p:ext uri="{BB962C8B-B14F-4D97-AF65-F5344CB8AC3E}">
        <p14:creationId xmlns:p14="http://schemas.microsoft.com/office/powerpoint/2010/main" val="7354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31CD-A661-DD14-A741-7B07501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8457"/>
            <a:ext cx="8761413" cy="8397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0615-3017-371D-9796-ABE6AE35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436914"/>
            <a:ext cx="8825659" cy="5034907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popularization of the Internet, shopping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onlinehas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been accepted by more and more people.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newshopping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experience and convenient consumption mode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hasbecome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first choice of more and more people. Since2009, business applications represented by shopping,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onlinepayment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travel reservation have been growing rapidly.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have led to the development of other Internet applications and these applications have become the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prominentcharacteristics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China’s Internet development.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andmore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e-commerce websites have provided channels for con-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sumers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purchase products. For example, Amazon (http://www.amazon.cn/), Taobao (https://www.taobao.com/),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Jingdong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Mall (https://www.jd.com/), and Automobile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A4B84-893D-4F15-8F57-C5F541866A3E}"/>
              </a:ext>
            </a:extLst>
          </p:cNvPr>
          <p:cNvSpPr txBox="1"/>
          <p:nvPr/>
        </p:nvSpPr>
        <p:spPr>
          <a:xfrm>
            <a:off x="932329" y="762000"/>
            <a:ext cx="10273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endParaRPr lang="en-IN" sz="2400" dirty="0">
              <a:solidFill>
                <a:srgbClr val="66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97B7-64EF-4AE8-BFE4-023F1418CD2B}"/>
              </a:ext>
            </a:extLst>
          </p:cNvPr>
          <p:cNvSpPr txBox="1"/>
          <p:nvPr/>
        </p:nvSpPr>
        <p:spPr>
          <a:xfrm>
            <a:off x="1004046" y="2232211"/>
            <a:ext cx="1013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	: 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Core™2 i7-5500U CPU @2.50GHz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	: 8GB(gigabyte)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Type   : 64-bit operating system, x64-based 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0EBAC-0B58-4EF4-81DE-3C97B99F26AD}"/>
              </a:ext>
            </a:extLst>
          </p:cNvPr>
          <p:cNvSpPr txBox="1"/>
          <p:nvPr/>
        </p:nvSpPr>
        <p:spPr>
          <a:xfrm>
            <a:off x="932329" y="3429000"/>
            <a:ext cx="1037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348B4-0BBA-C9EF-92C6-A0903B1D8192}"/>
              </a:ext>
            </a:extLst>
          </p:cNvPr>
          <p:cNvSpPr txBox="1"/>
          <p:nvPr/>
        </p:nvSpPr>
        <p:spPr>
          <a:xfrm>
            <a:off x="1004046" y="4078941"/>
            <a:ext cx="10201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			: Any Latest browser like Chrome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: Windows 10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			: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			: Google COLAB</a:t>
            </a:r>
          </a:p>
        </p:txBody>
      </p:sp>
    </p:spTree>
    <p:extLst>
      <p:ext uri="{BB962C8B-B14F-4D97-AF65-F5344CB8AC3E}">
        <p14:creationId xmlns:p14="http://schemas.microsoft.com/office/powerpoint/2010/main" val="38810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0D8EB8-AFED-4041-A73C-9F83CC150D07}"/>
              </a:ext>
            </a:extLst>
          </p:cNvPr>
          <p:cNvSpPr txBox="1"/>
          <p:nvPr/>
        </p:nvSpPr>
        <p:spPr>
          <a:xfrm>
            <a:off x="1057835" y="896471"/>
            <a:ext cx="938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endParaRPr lang="en-IN" sz="2400" dirty="0">
              <a:solidFill>
                <a:srgbClr val="66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D2572-4C0A-43FF-AA54-F616CB03D8D9}"/>
              </a:ext>
            </a:extLst>
          </p:cNvPr>
          <p:cNvSpPr txBox="1"/>
          <p:nvPr/>
        </p:nvSpPr>
        <p:spPr>
          <a:xfrm>
            <a:off x="878541" y="1380565"/>
            <a:ext cx="103542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studies, text-based online reviews are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oftenconverted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forms based on numbers, such as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realnumbers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triangular fuzzy numbers, intuitionistic fuzzy num-</a:t>
            </a:r>
            <a:b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bers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probabilistic linguistic term sets.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process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ofanalyzing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evaluations, Kang and Park [25] con-</a:t>
            </a:r>
            <a:b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verted the data generated by customers into real numbers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tomeasure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satisfaction.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Pengetal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rgbClr val="E8FC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triangu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-lar fuzzy numbers to express buyers’ opinions on alternative</a:t>
            </a:r>
            <a:b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further used intuitionistic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fuzzynumbers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performances of possible products</a:t>
            </a:r>
            <a:b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key features. converted a large number of online comments based on emotional</a:t>
            </a:r>
            <a:b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an interval-value intuitionistic fuzzy number.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Recently,Liu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Teng [29]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convertedsentiment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 of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onlinereviews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probabilistic linguistic term sets.</a:t>
            </a:r>
            <a:endParaRPr lang="en-US" sz="2000" dirty="0">
              <a:solidFill>
                <a:srgbClr val="E8FC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2F39B-6DFE-EE54-84BE-52FF053C294D}"/>
              </a:ext>
            </a:extLst>
          </p:cNvPr>
          <p:cNvSpPr txBox="1"/>
          <p:nvPr/>
        </p:nvSpPr>
        <p:spPr>
          <a:xfrm>
            <a:off x="0" y="3180150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8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4959A0-00B4-47C8-AE99-8A30660FA622}"/>
              </a:ext>
            </a:extLst>
          </p:cNvPr>
          <p:cNvSpPr txBox="1"/>
          <p:nvPr/>
        </p:nvSpPr>
        <p:spPr>
          <a:xfrm>
            <a:off x="1039906" y="878541"/>
            <a:ext cx="947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F1D9A-89C6-D100-C4FA-277A0F56B6A8}"/>
              </a:ext>
            </a:extLst>
          </p:cNvPr>
          <p:cNvSpPr txBox="1"/>
          <p:nvPr/>
        </p:nvSpPr>
        <p:spPr>
          <a:xfrm>
            <a:off x="1156447" y="1506071"/>
            <a:ext cx="9959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an approach to rank alternative prod-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ucts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combining subjective and objective information </a:t>
            </a:r>
            <a:r>
              <a:rPr lang="en-US" sz="2000" dirty="0" err="1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ofproducts</a:t>
            </a: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prospect theory.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representation models and ranking methods for alternative</a:t>
            </a:r>
            <a:br>
              <a:rPr lang="en-US" sz="2000" dirty="0">
                <a:solidFill>
                  <a:srgbClr val="E8FC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E8FC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reviewed in this section.</a:t>
            </a:r>
            <a:endParaRPr lang="en-US" sz="2000" b="0" i="0" dirty="0">
              <a:solidFill>
                <a:srgbClr val="E8FCE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7D2D7-E88A-6037-6297-A740B4903B8B}"/>
              </a:ext>
            </a:extLst>
          </p:cNvPr>
          <p:cNvSpPr txBox="1"/>
          <p:nvPr/>
        </p:nvSpPr>
        <p:spPr>
          <a:xfrm>
            <a:off x="1156447" y="33576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D1426-85A8-2E62-4C88-0FC753E2F732}"/>
              </a:ext>
            </a:extLst>
          </p:cNvPr>
          <p:cNvSpPr txBox="1"/>
          <p:nvPr/>
        </p:nvSpPr>
        <p:spPr>
          <a:xfrm>
            <a:off x="1257115" y="3712078"/>
            <a:ext cx="6094602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fr-FR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fr-FR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fr-FR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fr-FR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9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C094-2C86-89BA-4ADB-4C204429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23C98-52E1-D6B2-9FBA-684203060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Test screen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C8341E-DA1D-FEC6-D38A-7892FCE90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6" y="3516667"/>
            <a:ext cx="4824413" cy="21995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E94F9-1630-E093-377F-2A220327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Test screen 2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E4B0818-4D4D-A590-18FC-39751BD1BD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456271"/>
            <a:ext cx="4824412" cy="2320358"/>
          </a:xfrm>
        </p:spPr>
      </p:pic>
    </p:spTree>
    <p:extLst>
      <p:ext uri="{BB962C8B-B14F-4D97-AF65-F5344CB8AC3E}">
        <p14:creationId xmlns:p14="http://schemas.microsoft.com/office/powerpoint/2010/main" val="171333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8DA-8B65-8BD9-9B31-06A2697F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09D9A-A9CE-9844-A3AF-682DFCC0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7" y="2008093"/>
            <a:ext cx="8839200" cy="4536141"/>
          </a:xfrm>
        </p:spPr>
      </p:pic>
    </p:spTree>
    <p:extLst>
      <p:ext uri="{BB962C8B-B14F-4D97-AF65-F5344CB8AC3E}">
        <p14:creationId xmlns:p14="http://schemas.microsoft.com/office/powerpoint/2010/main" val="117743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6473-2D39-0F38-7DDC-DD86A685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11BB0-9EB2-C289-95D6-19E7CD444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60495"/>
            <a:ext cx="9288927" cy="4329952"/>
          </a:xfrm>
        </p:spPr>
      </p:pic>
    </p:spTree>
    <p:extLst>
      <p:ext uri="{BB962C8B-B14F-4D97-AF65-F5344CB8AC3E}">
        <p14:creationId xmlns:p14="http://schemas.microsoft.com/office/powerpoint/2010/main" val="296683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1973</TotalTime>
  <Words>736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                   E COMMERCE SITES RECOMMENDATION SYSTEM        USING MACHINE LEARNING</vt:lpstr>
      <vt:lpstr>ABSTRACT</vt:lpstr>
      <vt:lpstr>Literature Survey</vt:lpstr>
      <vt:lpstr>PowerPoint Presentation</vt:lpstr>
      <vt:lpstr>PowerPoint Presentation</vt:lpstr>
      <vt:lpstr>PowerPoint Presentation</vt:lpstr>
      <vt:lpstr>TESTING</vt:lpstr>
      <vt:lpstr>Output Screens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Vijay Singh</dc:creator>
  <cp:lastModifiedBy>rohith peddireddy</cp:lastModifiedBy>
  <cp:revision>17</cp:revision>
  <dcterms:created xsi:type="dcterms:W3CDTF">2022-01-20T08:54:23Z</dcterms:created>
  <dcterms:modified xsi:type="dcterms:W3CDTF">2023-03-27T07:29:13Z</dcterms:modified>
</cp:coreProperties>
</file>