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3"/>
    <p:sldId id="266" r:id="rId4"/>
    <p:sldId id="258" r:id="rId5"/>
    <p:sldId id="268" r:id="rId6"/>
    <p:sldId id="269" r:id="rId7"/>
    <p:sldId id="259" r:id="rId8"/>
    <p:sldId id="270" r:id="rId9"/>
    <p:sldId id="271" r:id="rId10"/>
    <p:sldId id="272" r:id="rId11"/>
    <p:sldId id="260" r:id="rId12"/>
    <p:sldId id="261" r:id="rId13"/>
    <p:sldId id="262" r:id="rId14"/>
    <p:sldId id="263" r:id="rId15"/>
    <p:sldId id="264" r:id="rId16"/>
    <p:sldId id="287" r:id="rId17"/>
    <p:sldId id="277" r:id="rId18"/>
    <p:sldId id="278" r:id="rId19"/>
    <p:sldId id="279" r:id="rId20"/>
    <p:sldId id="280" r:id="rId21"/>
    <p:sldId id="265" r:id="rId22"/>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lo"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96"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97"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9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99"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800"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801"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32" name=""/>
        <p:cNvGrpSpPr/>
        <p:nvPr/>
      </p:nvGrpSpPr>
      <p:grpSpPr>
        <a:xfrm>
          <a:off x="0" y="0"/>
          <a:ext cx="0" cy="0"/>
          <a:chOff x="0" y="0"/>
          <a:chExt cx="0" cy="0"/>
        </a:xfrm>
      </p:grpSpPr>
      <p:pic>
        <p:nvPicPr>
          <p:cNvPr id="2097153" name="Picture 2" descr="\\DROBO-FS\QuickDrops\JB\PPTX NG\Droplets\LightingOverlay.png"/>
          <p:cNvPicPr>
            <a:picLocks noChangeAspect="1" noChangeArrowheads="1"/>
          </p:cNvPicPr>
          <p:nvPr/>
        </p:nvPicPr>
        <p:blipFill>
          <a:blip r:embed="rId2">
            <a:alphaModFix amt="30000"/>
          </a:blip>
          <a:srcRect/>
          <a:stretch>
            <a:fillRect/>
          </a:stretch>
        </p:blipFill>
        <p:spPr bwMode="auto">
          <a:xfrm>
            <a:off x="0" y="-1"/>
            <a:ext cx="12192003" cy="6858001"/>
          </a:xfrm>
          <a:prstGeom prst="rect">
            <a:avLst/>
          </a:prstGeom>
          <a:noFill/>
        </p:spPr>
      </p:pic>
      <p:grpSp>
        <p:nvGrpSpPr>
          <p:cNvPr id="33"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18" name="Rectangle 5"/>
            <p:cNvSpPr>
              <a:spLocks noChangeArrowheads="1"/>
            </p:cNvSpPr>
            <p:nvPr/>
          </p:nvSpPr>
          <p:spPr bwMode="auto">
            <a:xfrm>
              <a:off x="1209675" y="4763"/>
              <a:ext cx="23813" cy="2181225"/>
            </a:xfrm>
            <a:prstGeom prst="rect">
              <a:avLst/>
            </a:prstGeom>
            <a:grpFill/>
            <a:ln>
              <a:noFill/>
            </a:ln>
          </p:spPr>
        </p:sp>
        <p:sp>
          <p:nvSpPr>
            <p:cNvPr id="1048619"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0"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1" name="Rectangle 8"/>
            <p:cNvSpPr>
              <a:spLocks noChangeArrowheads="1"/>
            </p:cNvSpPr>
            <p:nvPr/>
          </p:nvSpPr>
          <p:spPr bwMode="auto">
            <a:xfrm>
              <a:off x="414338" y="9525"/>
              <a:ext cx="28575" cy="4481513"/>
            </a:xfrm>
            <a:prstGeom prst="rect">
              <a:avLst/>
            </a:prstGeom>
            <a:grpFill/>
            <a:ln>
              <a:noFill/>
            </a:ln>
          </p:spPr>
        </p:sp>
        <p:sp>
          <p:nvSpPr>
            <p:cNvPr id="1048622"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3"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24"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25"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6"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27"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28"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9"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30"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31"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32"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33"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34"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35"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36"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37"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38"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39"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0"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41"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2"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43"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4"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45"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6" name="Rectangle 33"/>
            <p:cNvSpPr>
              <a:spLocks noChangeArrowheads="1"/>
            </p:cNvSpPr>
            <p:nvPr/>
          </p:nvSpPr>
          <p:spPr bwMode="auto">
            <a:xfrm>
              <a:off x="642938" y="6610350"/>
              <a:ext cx="23813" cy="242888"/>
            </a:xfrm>
            <a:prstGeom prst="rect">
              <a:avLst/>
            </a:prstGeom>
            <a:grpFill/>
            <a:ln>
              <a:noFill/>
            </a:ln>
          </p:spPr>
        </p:sp>
        <p:sp>
          <p:nvSpPr>
            <p:cNvPr id="1048647"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8"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49"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50"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51"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52"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53"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4"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55"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56"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57"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8" name="Rectangle 45"/>
            <p:cNvSpPr>
              <a:spLocks noChangeArrowheads="1"/>
            </p:cNvSpPr>
            <p:nvPr/>
          </p:nvSpPr>
          <p:spPr bwMode="auto">
            <a:xfrm>
              <a:off x="1228725" y="4662488"/>
              <a:ext cx="23813" cy="2181225"/>
            </a:xfrm>
            <a:prstGeom prst="rect">
              <a:avLst/>
            </a:prstGeom>
            <a:grpFill/>
            <a:ln>
              <a:noFill/>
            </a:ln>
          </p:spPr>
        </p:sp>
        <p:sp>
          <p:nvSpPr>
            <p:cNvPr id="1048659"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60"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1"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62"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3"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4"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65"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66"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7"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8"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69"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70"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71"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7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104867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74" name="Date Placeholder 3"/>
          <p:cNvSpPr>
            <a:spLocks noGrp="1"/>
          </p:cNvSpPr>
          <p:nvPr>
            <p:ph type="dt" sz="half" idx="10"/>
          </p:nvPr>
        </p:nvSpPr>
        <p:spPr>
          <a:xfrm>
            <a:off x="7077511" y="5410201"/>
            <a:ext cx="2743200" cy="365125"/>
          </a:xfrm>
        </p:spPr>
        <p:txBody>
          <a:bodyPr/>
          <a:p>
            <a:fld id="{B3826262-37CE-4C7B-BA2A-CAF6679310A7}" type="datetimeFigureOut">
              <a:rPr lang="en-IN" smtClean="0"/>
            </a:fld>
            <a:endParaRPr lang="en-IN"/>
          </a:p>
        </p:txBody>
      </p:sp>
      <p:sp>
        <p:nvSpPr>
          <p:cNvPr id="1048675" name="Footer Placeholder 4"/>
          <p:cNvSpPr>
            <a:spLocks noGrp="1"/>
          </p:cNvSpPr>
          <p:nvPr>
            <p:ph type="ftr" sz="quarter" idx="11"/>
          </p:nvPr>
        </p:nvSpPr>
        <p:spPr>
          <a:xfrm>
            <a:off x="1876424" y="5410201"/>
            <a:ext cx="5124886" cy="365125"/>
          </a:xfrm>
        </p:spPr>
        <p:txBody>
          <a:bodyPr/>
          <a:p>
            <a:endParaRPr lang="en-IN"/>
          </a:p>
        </p:txBody>
      </p:sp>
      <p:sp>
        <p:nvSpPr>
          <p:cNvPr id="1048676" name="Slide Number Placeholder 5"/>
          <p:cNvSpPr>
            <a:spLocks noGrp="1"/>
          </p:cNvSpPr>
          <p:nvPr>
            <p:ph type="sldNum" sz="quarter" idx="12"/>
          </p:nvPr>
        </p:nvSpPr>
        <p:spPr>
          <a:xfrm>
            <a:off x="9896911" y="5410199"/>
            <a:ext cx="771089" cy="365125"/>
          </a:xfrm>
        </p:spPr>
        <p:txBody>
          <a:bodyPr/>
          <a:p>
            <a:fld id="{917C495F-19A2-4788-92DA-43A04C2F2C9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4" name=""/>
        <p:cNvGrpSpPr/>
        <p:nvPr/>
      </p:nvGrpSpPr>
      <p:grpSpPr>
        <a:xfrm>
          <a:off x="0" y="0"/>
          <a:ext cx="0" cy="0"/>
          <a:chOff x="0" y="0"/>
          <a:chExt cx="0" cy="0"/>
        </a:xfrm>
      </p:grpSpPr>
      <p:sp>
        <p:nvSpPr>
          <p:cNvPr id="1048763"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1048764"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1048765"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66" name="Date Placeholder 4"/>
          <p:cNvSpPr>
            <a:spLocks noGrp="1"/>
          </p:cNvSpPr>
          <p:nvPr>
            <p:ph type="dt" sz="half" idx="10"/>
          </p:nvPr>
        </p:nvSpPr>
        <p:spPr/>
        <p:txBody>
          <a:bodyPr/>
          <a:p>
            <a:fld id="{B3826262-37CE-4C7B-BA2A-CAF6679310A7}" type="datetimeFigureOut">
              <a:rPr lang="en-IN" smtClean="0"/>
            </a:fld>
            <a:endParaRPr lang="en-IN"/>
          </a:p>
        </p:txBody>
      </p:sp>
      <p:sp>
        <p:nvSpPr>
          <p:cNvPr id="1048767" name="Footer Placeholder 5"/>
          <p:cNvSpPr>
            <a:spLocks noGrp="1"/>
          </p:cNvSpPr>
          <p:nvPr>
            <p:ph type="ftr" sz="quarter" idx="11"/>
          </p:nvPr>
        </p:nvSpPr>
        <p:spPr/>
        <p:txBody>
          <a:bodyPr/>
          <a:p>
            <a:endParaRPr lang="en-IN"/>
          </a:p>
        </p:txBody>
      </p:sp>
      <p:sp>
        <p:nvSpPr>
          <p:cNvPr id="1048768" name="Slide Number Placeholder 6"/>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721"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1048722"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23" name="Date Placeholder 4"/>
          <p:cNvSpPr>
            <a:spLocks noGrp="1"/>
          </p:cNvSpPr>
          <p:nvPr>
            <p:ph type="dt" sz="half" idx="10"/>
          </p:nvPr>
        </p:nvSpPr>
        <p:spPr/>
        <p:txBody>
          <a:bodyPr/>
          <a:p>
            <a:fld id="{B3826262-37CE-4C7B-BA2A-CAF6679310A7}" type="datetimeFigureOut">
              <a:rPr lang="en-IN" smtClean="0"/>
            </a:fld>
            <a:endParaRPr lang="en-IN"/>
          </a:p>
        </p:txBody>
      </p:sp>
      <p:sp>
        <p:nvSpPr>
          <p:cNvPr id="1048724" name="Footer Placeholder 5"/>
          <p:cNvSpPr>
            <a:spLocks noGrp="1"/>
          </p:cNvSpPr>
          <p:nvPr>
            <p:ph type="ftr" sz="quarter" idx="11"/>
          </p:nvPr>
        </p:nvSpPr>
        <p:spPr/>
        <p:txBody>
          <a:bodyPr/>
          <a:p>
            <a:endParaRPr lang="en-IN"/>
          </a:p>
        </p:txBody>
      </p:sp>
      <p:sp>
        <p:nvSpPr>
          <p:cNvPr id="1048725" name="Slide Number Placeholder 6"/>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3" name=""/>
        <p:cNvGrpSpPr/>
        <p:nvPr/>
      </p:nvGrpSpPr>
      <p:grpSpPr>
        <a:xfrm>
          <a:off x="0" y="0"/>
          <a:ext cx="0" cy="0"/>
          <a:chOff x="0" y="0"/>
          <a:chExt cx="0" cy="0"/>
        </a:xfrm>
      </p:grpSpPr>
      <p:sp>
        <p:nvSpPr>
          <p:cNvPr id="1048755"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048756"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57"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58" name="Date Placeholder 4"/>
          <p:cNvSpPr>
            <a:spLocks noGrp="1"/>
          </p:cNvSpPr>
          <p:nvPr>
            <p:ph type="dt" sz="half" idx="10"/>
          </p:nvPr>
        </p:nvSpPr>
        <p:spPr/>
        <p:txBody>
          <a:bodyPr/>
          <a:p>
            <a:fld id="{B3826262-37CE-4C7B-BA2A-CAF6679310A7}" type="datetimeFigureOut">
              <a:rPr lang="en-IN" smtClean="0"/>
            </a:fld>
            <a:endParaRPr lang="en-IN"/>
          </a:p>
        </p:txBody>
      </p:sp>
      <p:sp>
        <p:nvSpPr>
          <p:cNvPr id="1048759" name="Footer Placeholder 5"/>
          <p:cNvSpPr>
            <a:spLocks noGrp="1"/>
          </p:cNvSpPr>
          <p:nvPr>
            <p:ph type="ftr" sz="quarter" idx="11"/>
          </p:nvPr>
        </p:nvSpPr>
        <p:spPr/>
        <p:txBody>
          <a:bodyPr/>
          <a:p>
            <a:endParaRPr lang="en-IN"/>
          </a:p>
        </p:txBody>
      </p:sp>
      <p:sp>
        <p:nvSpPr>
          <p:cNvPr id="1048760" name="Slide Number Placeholder 6"/>
          <p:cNvSpPr>
            <a:spLocks noGrp="1"/>
          </p:cNvSpPr>
          <p:nvPr>
            <p:ph type="sldNum" sz="quarter" idx="12"/>
          </p:nvPr>
        </p:nvSpPr>
        <p:spPr/>
        <p:txBody>
          <a:bodyPr/>
          <a:p>
            <a:fld id="{917C495F-19A2-4788-92DA-43A04C2F2C94}" type="slidenum">
              <a:rPr lang="en-IN" smtClean="0"/>
            </a:fld>
            <a:endParaRPr lang="en-IN"/>
          </a:p>
        </p:txBody>
      </p:sp>
      <p:sp>
        <p:nvSpPr>
          <p:cNvPr id="1048761"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048762"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716"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1048717"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18" name="Date Placeholder 4"/>
          <p:cNvSpPr>
            <a:spLocks noGrp="1"/>
          </p:cNvSpPr>
          <p:nvPr>
            <p:ph type="dt" sz="half" idx="10"/>
          </p:nvPr>
        </p:nvSpPr>
        <p:spPr/>
        <p:txBody>
          <a:bodyPr/>
          <a:p>
            <a:fld id="{B3826262-37CE-4C7B-BA2A-CAF6679310A7}" type="datetimeFigureOut">
              <a:rPr lang="en-IN" smtClean="0"/>
            </a:fld>
            <a:endParaRPr lang="en-IN"/>
          </a:p>
        </p:txBody>
      </p:sp>
      <p:sp>
        <p:nvSpPr>
          <p:cNvPr id="1048719" name="Footer Placeholder 5"/>
          <p:cNvSpPr>
            <a:spLocks noGrp="1"/>
          </p:cNvSpPr>
          <p:nvPr>
            <p:ph type="ftr" sz="quarter" idx="11"/>
          </p:nvPr>
        </p:nvSpPr>
        <p:spPr/>
        <p:txBody>
          <a:bodyPr/>
          <a:p>
            <a:endParaRPr lang="en-IN"/>
          </a:p>
        </p:txBody>
      </p:sp>
      <p:sp>
        <p:nvSpPr>
          <p:cNvPr id="1048720" name="Slide Number Placeholder 6"/>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6" name=""/>
        <p:cNvGrpSpPr/>
        <p:nvPr/>
      </p:nvGrpSpPr>
      <p:grpSpPr>
        <a:xfrm>
          <a:off x="0" y="0"/>
          <a:ext cx="0" cy="0"/>
          <a:chOff x="0" y="0"/>
          <a:chExt cx="0" cy="0"/>
        </a:xfrm>
      </p:grpSpPr>
      <p:sp>
        <p:nvSpPr>
          <p:cNvPr id="1048775" name="Title 1"/>
          <p:cNvSpPr>
            <a:spLocks noGrp="1"/>
          </p:cNvSpPr>
          <p:nvPr>
            <p:ph type="title"/>
          </p:nvPr>
        </p:nvSpPr>
        <p:spPr>
          <a:xfrm>
            <a:off x="1141413" y="609600"/>
            <a:ext cx="9905998" cy="1905000"/>
          </a:xfrm>
        </p:spPr>
        <p:txBody>
          <a:bodyPr/>
          <a:p>
            <a:r>
              <a:rPr lang="en-US"/>
              <a:t>Click to edit Master title style</a:t>
            </a:r>
            <a:endParaRPr lang="en-US" dirty="0"/>
          </a:p>
        </p:txBody>
      </p:sp>
      <p:sp>
        <p:nvSpPr>
          <p:cNvPr id="1048776"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77"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78"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79"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80"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81"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82" name="Date Placeholder 2"/>
          <p:cNvSpPr>
            <a:spLocks noGrp="1"/>
          </p:cNvSpPr>
          <p:nvPr>
            <p:ph type="dt" sz="half" idx="10"/>
          </p:nvPr>
        </p:nvSpPr>
        <p:spPr/>
        <p:txBody>
          <a:bodyPr/>
          <a:p>
            <a:fld id="{B3826262-37CE-4C7B-BA2A-CAF6679310A7}" type="datetimeFigureOut">
              <a:rPr lang="en-IN" smtClean="0"/>
            </a:fld>
            <a:endParaRPr lang="en-IN"/>
          </a:p>
        </p:txBody>
      </p:sp>
      <p:sp>
        <p:nvSpPr>
          <p:cNvPr id="1048783" name="Footer Placeholder 3"/>
          <p:cNvSpPr>
            <a:spLocks noGrp="1"/>
          </p:cNvSpPr>
          <p:nvPr>
            <p:ph type="ftr" sz="quarter" idx="11"/>
          </p:nvPr>
        </p:nvSpPr>
        <p:spPr/>
        <p:txBody>
          <a:bodyPr/>
          <a:p>
            <a:endParaRPr lang="en-IN"/>
          </a:p>
        </p:txBody>
      </p:sp>
      <p:sp>
        <p:nvSpPr>
          <p:cNvPr id="1048784" name="Slide Number Placeholder 4"/>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732" name="Title 1"/>
          <p:cNvSpPr>
            <a:spLocks noGrp="1"/>
          </p:cNvSpPr>
          <p:nvPr>
            <p:ph type="title"/>
          </p:nvPr>
        </p:nvSpPr>
        <p:spPr>
          <a:xfrm>
            <a:off x="1141411" y="609600"/>
            <a:ext cx="9905999" cy="1905000"/>
          </a:xfrm>
        </p:spPr>
        <p:txBody>
          <a:bodyPr/>
          <a:p>
            <a:r>
              <a:rPr lang="en-US"/>
              <a:t>Click to edit Master title style</a:t>
            </a:r>
            <a:endParaRPr lang="en-US" dirty="0"/>
          </a:p>
        </p:txBody>
      </p:sp>
      <p:sp>
        <p:nvSpPr>
          <p:cNvPr id="1048733"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34"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35"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36"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37"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38"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39"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40"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41"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42" name="Date Placeholder 2"/>
          <p:cNvSpPr>
            <a:spLocks noGrp="1"/>
          </p:cNvSpPr>
          <p:nvPr>
            <p:ph type="dt" sz="half" idx="10"/>
          </p:nvPr>
        </p:nvSpPr>
        <p:spPr/>
        <p:txBody>
          <a:bodyPr/>
          <a:p>
            <a:fld id="{B3826262-37CE-4C7B-BA2A-CAF6679310A7}" type="datetimeFigureOut">
              <a:rPr lang="en-IN" smtClean="0"/>
            </a:fld>
            <a:endParaRPr lang="en-IN"/>
          </a:p>
        </p:txBody>
      </p:sp>
      <p:sp>
        <p:nvSpPr>
          <p:cNvPr id="1048743" name="Footer Placeholder 3"/>
          <p:cNvSpPr>
            <a:spLocks noGrp="1"/>
          </p:cNvSpPr>
          <p:nvPr>
            <p:ph type="ftr" sz="quarter" idx="11"/>
          </p:nvPr>
        </p:nvSpPr>
        <p:spPr/>
        <p:txBody>
          <a:bodyPr/>
          <a:p>
            <a:endParaRPr lang="en-IN"/>
          </a:p>
        </p:txBody>
      </p:sp>
      <p:sp>
        <p:nvSpPr>
          <p:cNvPr id="1048744" name="Slide Number Placeholder 4"/>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58" name=""/>
        <p:cNvGrpSpPr/>
        <p:nvPr/>
      </p:nvGrpSpPr>
      <p:grpSpPr>
        <a:xfrm>
          <a:off x="0" y="0"/>
          <a:ext cx="0" cy="0"/>
          <a:chOff x="0" y="0"/>
          <a:chExt cx="0" cy="0"/>
        </a:xfrm>
      </p:grpSpPr>
      <p:sp>
        <p:nvSpPr>
          <p:cNvPr id="1048791" name="Title 1"/>
          <p:cNvSpPr>
            <a:spLocks noGrp="1"/>
          </p:cNvSpPr>
          <p:nvPr>
            <p:ph type="title"/>
          </p:nvPr>
        </p:nvSpPr>
        <p:spPr/>
        <p:txBody>
          <a:bodyPr/>
          <a:p>
            <a:r>
              <a:rPr lang="en-US"/>
              <a:t>Click to edit Master title style</a:t>
            </a:r>
            <a:endParaRPr lang="en-US" dirty="0"/>
          </a:p>
        </p:txBody>
      </p:sp>
      <p:sp>
        <p:nvSpPr>
          <p:cNvPr id="1048792" name="Vertical Text Placeholder 2"/>
          <p:cNvSpPr>
            <a:spLocks noGrp="1"/>
          </p:cNvSpPr>
          <p:nvPr>
            <p:ph type="body" orient="vert" idx="1"/>
          </p:nvPr>
        </p:nvSpPr>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93" name="Date Placeholder 3"/>
          <p:cNvSpPr>
            <a:spLocks noGrp="1"/>
          </p:cNvSpPr>
          <p:nvPr>
            <p:ph type="dt" sz="half" idx="10"/>
          </p:nvPr>
        </p:nvSpPr>
        <p:spPr/>
        <p:txBody>
          <a:bodyPr/>
          <a:p>
            <a:fld id="{B3826262-37CE-4C7B-BA2A-CAF6679310A7}" type="datetimeFigureOut">
              <a:rPr lang="en-IN" smtClean="0"/>
            </a:fld>
            <a:endParaRPr lang="en-IN"/>
          </a:p>
        </p:txBody>
      </p:sp>
      <p:sp>
        <p:nvSpPr>
          <p:cNvPr id="1048794" name="Footer Placeholder 4"/>
          <p:cNvSpPr>
            <a:spLocks noGrp="1"/>
          </p:cNvSpPr>
          <p:nvPr>
            <p:ph type="ftr" sz="quarter" idx="11"/>
          </p:nvPr>
        </p:nvSpPr>
        <p:spPr/>
        <p:txBody>
          <a:bodyPr/>
          <a:p>
            <a:endParaRPr lang="en-IN"/>
          </a:p>
        </p:txBody>
      </p:sp>
      <p:sp>
        <p:nvSpPr>
          <p:cNvPr id="1048795" name="Slide Number Placeholder 5"/>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52" name=""/>
        <p:cNvGrpSpPr/>
        <p:nvPr/>
      </p:nvGrpSpPr>
      <p:grpSpPr>
        <a:xfrm>
          <a:off x="0" y="0"/>
          <a:ext cx="0" cy="0"/>
          <a:chOff x="0" y="0"/>
          <a:chExt cx="0" cy="0"/>
        </a:xfrm>
      </p:grpSpPr>
      <p:sp>
        <p:nvSpPr>
          <p:cNvPr id="1048750" name="Vertical Title 1"/>
          <p:cNvSpPr>
            <a:spLocks noGrp="1"/>
          </p:cNvSpPr>
          <p:nvPr>
            <p:ph type="title" orient="vert"/>
          </p:nvPr>
        </p:nvSpPr>
        <p:spPr>
          <a:xfrm>
            <a:off x="9042400" y="609599"/>
            <a:ext cx="2005011" cy="5181601"/>
          </a:xfrm>
        </p:spPr>
        <p:txBody>
          <a:bodyPr vert="eaVert"/>
          <a:p>
            <a:r>
              <a:rPr lang="en-US"/>
              <a:t>Click to edit Master title style</a:t>
            </a:r>
            <a:endParaRPr lang="en-US" dirty="0"/>
          </a:p>
        </p:txBody>
      </p:sp>
      <p:sp>
        <p:nvSpPr>
          <p:cNvPr id="1048751" name="Vertical Text Placeholder 2"/>
          <p:cNvSpPr>
            <a:spLocks noGrp="1"/>
          </p:cNvSpPr>
          <p:nvPr>
            <p:ph type="body" orient="vert" idx="1"/>
          </p:nvPr>
        </p:nvSpPr>
        <p:spPr>
          <a:xfrm>
            <a:off x="1141410" y="609599"/>
            <a:ext cx="7748590" cy="5181601"/>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52" name="Date Placeholder 3"/>
          <p:cNvSpPr>
            <a:spLocks noGrp="1"/>
          </p:cNvSpPr>
          <p:nvPr>
            <p:ph type="dt" sz="half" idx="10"/>
          </p:nvPr>
        </p:nvSpPr>
        <p:spPr/>
        <p:txBody>
          <a:bodyPr/>
          <a:p>
            <a:fld id="{B3826262-37CE-4C7B-BA2A-CAF6679310A7}" type="datetimeFigureOut">
              <a:rPr lang="en-IN" smtClean="0"/>
            </a:fld>
            <a:endParaRPr lang="en-IN"/>
          </a:p>
        </p:txBody>
      </p:sp>
      <p:sp>
        <p:nvSpPr>
          <p:cNvPr id="1048753" name="Footer Placeholder 4"/>
          <p:cNvSpPr>
            <a:spLocks noGrp="1"/>
          </p:cNvSpPr>
          <p:nvPr>
            <p:ph type="ftr" sz="quarter" idx="11"/>
          </p:nvPr>
        </p:nvSpPr>
        <p:spPr/>
        <p:txBody>
          <a:bodyPr/>
          <a:p>
            <a:endParaRPr lang="en-IN"/>
          </a:p>
        </p:txBody>
      </p:sp>
      <p:sp>
        <p:nvSpPr>
          <p:cNvPr id="1048754" name="Slide Number Placeholder 5"/>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5" name=""/>
        <p:cNvGrpSpPr/>
        <p:nvPr/>
      </p:nvGrpSpPr>
      <p:grpSpPr>
        <a:xfrm>
          <a:off x="0" y="0"/>
          <a:ext cx="0" cy="0"/>
          <a:chOff x="0" y="0"/>
          <a:chExt cx="0" cy="0"/>
        </a:xfrm>
      </p:grpSpPr>
      <p:sp>
        <p:nvSpPr>
          <p:cNvPr id="1048679" name="Title 1"/>
          <p:cNvSpPr>
            <a:spLocks noGrp="1"/>
          </p:cNvSpPr>
          <p:nvPr>
            <p:ph type="title"/>
          </p:nvPr>
        </p:nvSpPr>
        <p:spPr/>
        <p:txBody>
          <a:bodyPr/>
          <a:p>
            <a:r>
              <a:rPr lang="en-US"/>
              <a:t>Click to edit Master title style</a:t>
            </a:r>
            <a:endParaRPr lang="en-US" dirty="0"/>
          </a:p>
        </p:txBody>
      </p:sp>
      <p:sp>
        <p:nvSpPr>
          <p:cNvPr id="1048680"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1" name="Date Placeholder 3"/>
          <p:cNvSpPr>
            <a:spLocks noGrp="1"/>
          </p:cNvSpPr>
          <p:nvPr>
            <p:ph type="dt" sz="half" idx="10"/>
          </p:nvPr>
        </p:nvSpPr>
        <p:spPr/>
        <p:txBody>
          <a:bodyPr/>
          <a:p>
            <a:fld id="{B3826262-37CE-4C7B-BA2A-CAF6679310A7}" type="datetimeFigureOut">
              <a:rPr lang="en-IN" smtClean="0"/>
            </a:fld>
            <a:endParaRPr lang="en-IN"/>
          </a:p>
        </p:txBody>
      </p:sp>
      <p:sp>
        <p:nvSpPr>
          <p:cNvPr id="1048682" name="Footer Placeholder 4"/>
          <p:cNvSpPr>
            <a:spLocks noGrp="1"/>
          </p:cNvSpPr>
          <p:nvPr>
            <p:ph type="ftr" sz="quarter" idx="11"/>
          </p:nvPr>
        </p:nvSpPr>
        <p:spPr/>
        <p:txBody>
          <a:bodyPr/>
          <a:p>
            <a:endParaRPr lang="en-IN"/>
          </a:p>
        </p:txBody>
      </p:sp>
      <p:sp>
        <p:nvSpPr>
          <p:cNvPr id="1048683" name="Slide Number Placeholder 5"/>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51" name=""/>
        <p:cNvGrpSpPr/>
        <p:nvPr/>
      </p:nvGrpSpPr>
      <p:grpSpPr>
        <a:xfrm>
          <a:off x="0" y="0"/>
          <a:ext cx="0" cy="0"/>
          <a:chOff x="0" y="0"/>
          <a:chExt cx="0" cy="0"/>
        </a:xfrm>
      </p:grpSpPr>
      <p:sp>
        <p:nvSpPr>
          <p:cNvPr id="1048745"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1048746"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48747" name="Date Placeholder 3"/>
          <p:cNvSpPr>
            <a:spLocks noGrp="1"/>
          </p:cNvSpPr>
          <p:nvPr>
            <p:ph type="dt" sz="half" idx="10"/>
          </p:nvPr>
        </p:nvSpPr>
        <p:spPr/>
        <p:txBody>
          <a:bodyPr/>
          <a:p>
            <a:fld id="{B3826262-37CE-4C7B-BA2A-CAF6679310A7}" type="datetimeFigureOut">
              <a:rPr lang="en-IN" smtClean="0"/>
            </a:fld>
            <a:endParaRPr lang="en-IN"/>
          </a:p>
        </p:txBody>
      </p:sp>
      <p:sp>
        <p:nvSpPr>
          <p:cNvPr id="1048748" name="Footer Placeholder 4"/>
          <p:cNvSpPr>
            <a:spLocks noGrp="1"/>
          </p:cNvSpPr>
          <p:nvPr>
            <p:ph type="ftr" sz="quarter" idx="11"/>
          </p:nvPr>
        </p:nvSpPr>
        <p:spPr/>
        <p:txBody>
          <a:bodyPr/>
          <a:p>
            <a:endParaRPr lang="en-IN"/>
          </a:p>
        </p:txBody>
      </p:sp>
      <p:sp>
        <p:nvSpPr>
          <p:cNvPr id="1048749" name="Slide Number Placeholder 5"/>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5" name=""/>
        <p:cNvGrpSpPr/>
        <p:nvPr/>
      </p:nvGrpSpPr>
      <p:grpSpPr>
        <a:xfrm>
          <a:off x="0" y="0"/>
          <a:ext cx="0" cy="0"/>
          <a:chOff x="0" y="0"/>
          <a:chExt cx="0" cy="0"/>
        </a:xfrm>
      </p:grpSpPr>
      <p:sp>
        <p:nvSpPr>
          <p:cNvPr id="1048769" name="Title 1"/>
          <p:cNvSpPr>
            <a:spLocks noGrp="1"/>
          </p:cNvSpPr>
          <p:nvPr>
            <p:ph type="title"/>
          </p:nvPr>
        </p:nvSpPr>
        <p:spPr/>
        <p:txBody>
          <a:bodyPr/>
          <a:p>
            <a:r>
              <a:rPr lang="en-US"/>
              <a:t>Click to edit Master title style</a:t>
            </a:r>
            <a:endParaRPr lang="en-US" dirty="0"/>
          </a:p>
        </p:txBody>
      </p:sp>
      <p:sp>
        <p:nvSpPr>
          <p:cNvPr id="1048770" name="Content Placeholder 2"/>
          <p:cNvSpPr>
            <a:spLocks noGrp="1"/>
          </p:cNvSpPr>
          <p:nvPr>
            <p:ph sz="half" idx="1"/>
          </p:nvPr>
        </p:nvSpPr>
        <p:spPr>
          <a:xfrm>
            <a:off x="1141410" y="2249486"/>
            <a:ext cx="4878389" cy="35417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71" name="Content Placeholder 3"/>
          <p:cNvSpPr>
            <a:spLocks noGrp="1"/>
          </p:cNvSpPr>
          <p:nvPr>
            <p:ph sz="half" idx="2"/>
          </p:nvPr>
        </p:nvSpPr>
        <p:spPr>
          <a:xfrm>
            <a:off x="6172200" y="2249486"/>
            <a:ext cx="4875211" cy="35417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72" name="Date Placeholder 4"/>
          <p:cNvSpPr>
            <a:spLocks noGrp="1"/>
          </p:cNvSpPr>
          <p:nvPr>
            <p:ph type="dt" sz="half" idx="10"/>
          </p:nvPr>
        </p:nvSpPr>
        <p:spPr/>
        <p:txBody>
          <a:bodyPr/>
          <a:p>
            <a:fld id="{B3826262-37CE-4C7B-BA2A-CAF6679310A7}" type="datetimeFigureOut">
              <a:rPr lang="en-IN" smtClean="0"/>
            </a:fld>
            <a:endParaRPr lang="en-IN"/>
          </a:p>
        </p:txBody>
      </p:sp>
      <p:sp>
        <p:nvSpPr>
          <p:cNvPr id="1048773" name="Footer Placeholder 5"/>
          <p:cNvSpPr>
            <a:spLocks noGrp="1"/>
          </p:cNvSpPr>
          <p:nvPr>
            <p:ph type="ftr" sz="quarter" idx="11"/>
          </p:nvPr>
        </p:nvSpPr>
        <p:spPr/>
        <p:txBody>
          <a:bodyPr/>
          <a:p>
            <a:endParaRPr lang="en-IN"/>
          </a:p>
        </p:txBody>
      </p:sp>
      <p:sp>
        <p:nvSpPr>
          <p:cNvPr id="1048774" name="Slide Number Placeholder 6"/>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42" name=""/>
        <p:cNvGrpSpPr/>
        <p:nvPr/>
      </p:nvGrpSpPr>
      <p:grpSpPr>
        <a:xfrm>
          <a:off x="0" y="0"/>
          <a:ext cx="0" cy="0"/>
          <a:chOff x="0" y="0"/>
          <a:chExt cx="0" cy="0"/>
        </a:xfrm>
      </p:grpSpPr>
      <p:sp>
        <p:nvSpPr>
          <p:cNvPr id="1048696" name="Title 1"/>
          <p:cNvSpPr>
            <a:spLocks noGrp="1"/>
          </p:cNvSpPr>
          <p:nvPr>
            <p:ph type="title"/>
          </p:nvPr>
        </p:nvSpPr>
        <p:spPr>
          <a:xfrm>
            <a:off x="1141411" y="619126"/>
            <a:ext cx="9906000" cy="1477961"/>
          </a:xfrm>
        </p:spPr>
        <p:txBody>
          <a:bodyPr/>
          <a:p>
            <a:r>
              <a:rPr lang="en-US"/>
              <a:t>Click to edit Master title style</a:t>
            </a:r>
            <a:endParaRPr lang="en-US" dirty="0"/>
          </a:p>
        </p:txBody>
      </p:sp>
      <p:sp>
        <p:nvSpPr>
          <p:cNvPr id="1048697"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98" name="Content Placeholder 3"/>
          <p:cNvSpPr>
            <a:spLocks noGrp="1"/>
          </p:cNvSpPr>
          <p:nvPr>
            <p:ph sz="half" idx="2"/>
          </p:nvPr>
        </p:nvSpPr>
        <p:spPr>
          <a:xfrm>
            <a:off x="1141410" y="3073397"/>
            <a:ext cx="4878391" cy="2717801"/>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9"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00" name="Content Placeholder 5"/>
          <p:cNvSpPr>
            <a:spLocks noGrp="1"/>
          </p:cNvSpPr>
          <p:nvPr>
            <p:ph sz="quarter" idx="4"/>
          </p:nvPr>
        </p:nvSpPr>
        <p:spPr>
          <a:xfrm>
            <a:off x="6172200" y="3073397"/>
            <a:ext cx="4875210" cy="2717801"/>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1" name="Date Placeholder 6"/>
          <p:cNvSpPr>
            <a:spLocks noGrp="1"/>
          </p:cNvSpPr>
          <p:nvPr>
            <p:ph type="dt" sz="half" idx="10"/>
          </p:nvPr>
        </p:nvSpPr>
        <p:spPr/>
        <p:txBody>
          <a:bodyPr/>
          <a:p>
            <a:fld id="{B3826262-37CE-4C7B-BA2A-CAF6679310A7}" type="datetimeFigureOut">
              <a:rPr lang="en-IN" smtClean="0"/>
            </a:fld>
            <a:endParaRPr lang="en-IN"/>
          </a:p>
        </p:txBody>
      </p:sp>
      <p:sp>
        <p:nvSpPr>
          <p:cNvPr id="1048702" name="Footer Placeholder 7"/>
          <p:cNvSpPr>
            <a:spLocks noGrp="1"/>
          </p:cNvSpPr>
          <p:nvPr>
            <p:ph type="ftr" sz="quarter" idx="11"/>
          </p:nvPr>
        </p:nvSpPr>
        <p:spPr/>
        <p:txBody>
          <a:bodyPr/>
          <a:p>
            <a:endParaRPr lang="en-IN"/>
          </a:p>
        </p:txBody>
      </p:sp>
      <p:sp>
        <p:nvSpPr>
          <p:cNvPr id="1048703" name="Slide Number Placeholder 8"/>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6" name=""/>
        <p:cNvGrpSpPr/>
        <p:nvPr/>
      </p:nvGrpSpPr>
      <p:grpSpPr>
        <a:xfrm>
          <a:off x="0" y="0"/>
          <a:ext cx="0" cy="0"/>
          <a:chOff x="0" y="0"/>
          <a:chExt cx="0" cy="0"/>
        </a:xfrm>
      </p:grpSpPr>
      <p:sp>
        <p:nvSpPr>
          <p:cNvPr id="1048712" name="Title 1"/>
          <p:cNvSpPr>
            <a:spLocks noGrp="1"/>
          </p:cNvSpPr>
          <p:nvPr>
            <p:ph type="title"/>
          </p:nvPr>
        </p:nvSpPr>
        <p:spPr/>
        <p:txBody>
          <a:bodyPr/>
          <a:p>
            <a:r>
              <a:rPr lang="en-US"/>
              <a:t>Click to edit Master title style</a:t>
            </a:r>
            <a:endParaRPr lang="en-US" dirty="0"/>
          </a:p>
        </p:txBody>
      </p:sp>
      <p:sp>
        <p:nvSpPr>
          <p:cNvPr id="1048713" name="Date Placeholder 2"/>
          <p:cNvSpPr>
            <a:spLocks noGrp="1"/>
          </p:cNvSpPr>
          <p:nvPr>
            <p:ph type="dt" sz="half" idx="10"/>
          </p:nvPr>
        </p:nvSpPr>
        <p:spPr/>
        <p:txBody>
          <a:bodyPr/>
          <a:p>
            <a:fld id="{B3826262-37CE-4C7B-BA2A-CAF6679310A7}" type="datetimeFigureOut">
              <a:rPr lang="en-IN" smtClean="0"/>
            </a:fld>
            <a:endParaRPr lang="en-IN"/>
          </a:p>
        </p:txBody>
      </p:sp>
      <p:sp>
        <p:nvSpPr>
          <p:cNvPr id="1048714" name="Footer Placeholder 3"/>
          <p:cNvSpPr>
            <a:spLocks noGrp="1"/>
          </p:cNvSpPr>
          <p:nvPr>
            <p:ph type="ftr" sz="quarter" idx="11"/>
          </p:nvPr>
        </p:nvSpPr>
        <p:spPr/>
        <p:txBody>
          <a:bodyPr/>
          <a:p>
            <a:endParaRPr lang="en-IN"/>
          </a:p>
        </p:txBody>
      </p:sp>
      <p:sp>
        <p:nvSpPr>
          <p:cNvPr id="1048715" name="Slide Number Placeholder 4"/>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4" name=""/>
        <p:cNvGrpSpPr/>
        <p:nvPr/>
      </p:nvGrpSpPr>
      <p:grpSpPr>
        <a:xfrm>
          <a:off x="0" y="0"/>
          <a:ext cx="0" cy="0"/>
          <a:chOff x="0" y="0"/>
          <a:chExt cx="0" cy="0"/>
        </a:xfrm>
      </p:grpSpPr>
      <p:sp>
        <p:nvSpPr>
          <p:cNvPr id="1048709" name="Date Placeholder 1"/>
          <p:cNvSpPr>
            <a:spLocks noGrp="1"/>
          </p:cNvSpPr>
          <p:nvPr>
            <p:ph type="dt" sz="half" idx="10"/>
          </p:nvPr>
        </p:nvSpPr>
        <p:spPr/>
        <p:txBody>
          <a:bodyPr/>
          <a:p>
            <a:fld id="{B3826262-37CE-4C7B-BA2A-CAF6679310A7}" type="datetimeFigureOut">
              <a:rPr lang="en-IN" smtClean="0"/>
            </a:fld>
            <a:endParaRPr lang="en-IN"/>
          </a:p>
        </p:txBody>
      </p:sp>
      <p:sp>
        <p:nvSpPr>
          <p:cNvPr id="1048710" name="Footer Placeholder 2"/>
          <p:cNvSpPr>
            <a:spLocks noGrp="1"/>
          </p:cNvSpPr>
          <p:nvPr>
            <p:ph type="ftr" sz="quarter" idx="11"/>
          </p:nvPr>
        </p:nvSpPr>
        <p:spPr/>
        <p:txBody>
          <a:bodyPr/>
          <a:p>
            <a:endParaRPr lang="en-IN"/>
          </a:p>
        </p:txBody>
      </p:sp>
      <p:sp>
        <p:nvSpPr>
          <p:cNvPr id="1048711" name="Slide Number Placeholder 3"/>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57" name=""/>
        <p:cNvGrpSpPr/>
        <p:nvPr/>
      </p:nvGrpSpPr>
      <p:grpSpPr>
        <a:xfrm>
          <a:off x="0" y="0"/>
          <a:ext cx="0" cy="0"/>
          <a:chOff x="0" y="0"/>
          <a:chExt cx="0" cy="0"/>
        </a:xfrm>
      </p:grpSpPr>
      <p:sp>
        <p:nvSpPr>
          <p:cNvPr id="1048785"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1048786" name="Content Placeholder 2"/>
          <p:cNvSpPr>
            <a:spLocks noGrp="1"/>
          </p:cNvSpPr>
          <p:nvPr>
            <p:ph idx="1"/>
          </p:nvPr>
        </p:nvSpPr>
        <p:spPr>
          <a:xfrm>
            <a:off x="5156200" y="592666"/>
            <a:ext cx="5891209" cy="519853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87"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88" name="Date Placeholder 4"/>
          <p:cNvSpPr>
            <a:spLocks noGrp="1"/>
          </p:cNvSpPr>
          <p:nvPr>
            <p:ph type="dt" sz="half" idx="10"/>
          </p:nvPr>
        </p:nvSpPr>
        <p:spPr/>
        <p:txBody>
          <a:bodyPr/>
          <a:p>
            <a:fld id="{B3826262-37CE-4C7B-BA2A-CAF6679310A7}" type="datetimeFigureOut">
              <a:rPr lang="en-IN" smtClean="0"/>
            </a:fld>
            <a:endParaRPr lang="en-IN"/>
          </a:p>
        </p:txBody>
      </p:sp>
      <p:sp>
        <p:nvSpPr>
          <p:cNvPr id="1048789" name="Footer Placeholder 5"/>
          <p:cNvSpPr>
            <a:spLocks noGrp="1"/>
          </p:cNvSpPr>
          <p:nvPr>
            <p:ph type="ftr" sz="quarter" idx="11"/>
          </p:nvPr>
        </p:nvSpPr>
        <p:spPr/>
        <p:txBody>
          <a:bodyPr/>
          <a:p>
            <a:endParaRPr lang="en-IN"/>
          </a:p>
        </p:txBody>
      </p:sp>
      <p:sp>
        <p:nvSpPr>
          <p:cNvPr id="1048790" name="Slide Number Placeholder 6"/>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9" name=""/>
        <p:cNvGrpSpPr/>
        <p:nvPr/>
      </p:nvGrpSpPr>
      <p:grpSpPr>
        <a:xfrm>
          <a:off x="0" y="0"/>
          <a:ext cx="0" cy="0"/>
          <a:chOff x="0" y="0"/>
          <a:chExt cx="0" cy="0"/>
        </a:xfrm>
      </p:grpSpPr>
      <p:sp>
        <p:nvSpPr>
          <p:cNvPr id="1048726"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1048727"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28"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29" name="Date Placeholder 4"/>
          <p:cNvSpPr>
            <a:spLocks noGrp="1"/>
          </p:cNvSpPr>
          <p:nvPr>
            <p:ph type="dt" sz="half" idx="10"/>
          </p:nvPr>
        </p:nvSpPr>
        <p:spPr/>
        <p:txBody>
          <a:bodyPr/>
          <a:p>
            <a:fld id="{B3826262-37CE-4C7B-BA2A-CAF6679310A7}" type="datetimeFigureOut">
              <a:rPr lang="en-IN" smtClean="0"/>
            </a:fld>
            <a:endParaRPr lang="en-IN"/>
          </a:p>
        </p:txBody>
      </p:sp>
      <p:sp>
        <p:nvSpPr>
          <p:cNvPr id="1048730" name="Footer Placeholder 5"/>
          <p:cNvSpPr>
            <a:spLocks noGrp="1"/>
          </p:cNvSpPr>
          <p:nvPr>
            <p:ph type="ftr" sz="quarter" idx="11"/>
          </p:nvPr>
        </p:nvSpPr>
        <p:spPr/>
        <p:txBody>
          <a:bodyPr/>
          <a:p>
            <a:endParaRPr lang="en-US" dirty="0"/>
          </a:p>
        </p:txBody>
      </p:sp>
      <p:sp>
        <p:nvSpPr>
          <p:cNvPr id="1048731" name="Slide Number Placeholder 6"/>
          <p:cNvSpPr>
            <a:spLocks noGrp="1"/>
          </p:cNvSpPr>
          <p:nvPr>
            <p:ph type="sldNum" sz="quarter" idx="12"/>
          </p:nvPr>
        </p:nvSpPr>
        <p:spPr/>
        <p:txBody>
          <a:bodyPr/>
          <a:p>
            <a:fld id="{917C495F-19A2-4788-92DA-43A04C2F2C9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8">
            <a:alphaModFix amt="30000"/>
          </a:blip>
          <a:srcRect/>
          <a:stretch>
            <a:fillRect/>
          </a:stretch>
        </p:blipFill>
        <p:spPr bwMode="auto">
          <a:xfrm>
            <a:off x="0" y="-1"/>
            <a:ext cx="12192003" cy="6858001"/>
          </a:xfrm>
          <a:prstGeom prst="rect">
            <a:avLst/>
          </a:prstGeom>
          <a:noFill/>
        </p:spPr>
      </p:pic>
      <p:grpSp>
        <p:nvGrpSpPr>
          <p:cNvPr id="12" name="Group 7"/>
          <p:cNvGrpSpPr/>
          <p:nvPr/>
        </p:nvGrpSpPr>
        <p:grpSpPr>
          <a:xfrm>
            <a:off x="-14288" y="0"/>
            <a:ext cx="12053888" cy="6858001"/>
            <a:chOff x="-14288" y="0"/>
            <a:chExt cx="12053888" cy="6858001"/>
          </a:xfrm>
        </p:grpSpPr>
        <p:grpSp>
          <p:nvGrpSpPr>
            <p:cNvPr id="13"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avLst/>
              </a:prstGeom>
              <a:grpFill/>
              <a:ln>
                <a:noFill/>
              </a:ln>
            </p:spPr>
          </p:sp>
          <p:sp>
            <p:nvSpPr>
              <p:cNvPr id="1048577"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1048588"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avLst/>
              </a:prstGeom>
              <a:grpFill/>
              <a:ln>
                <a:noFill/>
              </a:ln>
            </p:spPr>
          </p:sp>
          <p:sp>
            <p:nvSpPr>
              <p:cNvPr id="1048593"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4"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avLst/>
              </a:prstGeom>
              <a:grpFill/>
              <a:ln>
                <a:noFill/>
              </a:ln>
            </p:spPr>
          </p:sp>
        </p:grpSp>
      </p:grpSp>
      <p:sp>
        <p:nvSpPr>
          <p:cNvPr id="1048613"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p>
            <a:endParaRPr lang="en-US" dirty="0"/>
          </a:p>
        </p:txBody>
      </p:sp>
      <p:sp>
        <p:nvSpPr>
          <p:cNvPr id="1048614"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15"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826262-37CE-4C7B-BA2A-CAF6679310A7}" type="datetimeFigureOut">
              <a:rPr lang="en-IN" smtClean="0"/>
            </a:fld>
            <a:endParaRPr lang="en-IN"/>
          </a:p>
        </p:txBody>
      </p:sp>
      <p:sp>
        <p:nvSpPr>
          <p:cNvPr id="1048616"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1048617"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7C495F-19A2-4788-92DA-43A04C2F2C94}"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7" name="Title 6"/>
          <p:cNvSpPr>
            <a:spLocks noGrp="1"/>
          </p:cNvSpPr>
          <p:nvPr>
            <p:ph type="ctrTitle"/>
          </p:nvPr>
        </p:nvSpPr>
        <p:spPr>
          <a:xfrm>
            <a:off x="580390" y="-120015"/>
            <a:ext cx="11030585" cy="2115820"/>
          </a:xfrm>
        </p:spPr>
        <p:txBody>
          <a:bodyPr>
            <a:normAutofit fontScale="90000"/>
          </a:bodyPr>
          <a:p>
            <a:r>
              <a:rPr lang="en-US" altLang="en-IN" sz="3600" dirty="0">
                <a:solidFill>
                  <a:schemeClr val="bg1"/>
                </a:solidFill>
              </a:rPr>
              <a:t>                </a:t>
            </a:r>
            <a:r>
              <a:rPr lang="en-US" altLang="en-IN" sz="4000" b="1" dirty="0">
                <a:solidFill>
                  <a:schemeClr val="bg1"/>
                </a:solidFill>
              </a:rPr>
              <a:t>NARASARAOPETA ENGINEERING COLLEGE</a:t>
            </a:r>
            <a:r>
              <a:rPr lang="en-US" altLang="en-IN" sz="3600" dirty="0"/>
              <a:t>  </a:t>
            </a:r>
            <a:br>
              <a:rPr lang="en-US" altLang="en-IN" sz="3600" dirty="0"/>
            </a:br>
            <a:r>
              <a:rPr lang="en-US" altLang="en-IN" sz="3600" dirty="0"/>
              <a:t>                         </a:t>
            </a:r>
            <a:r>
              <a:rPr lang="en-US" altLang="en-IN" sz="3600" b="1" dirty="0"/>
              <a:t>         </a:t>
            </a:r>
            <a:r>
              <a:rPr lang="en-US" altLang="en-IN" sz="3600" b="1" dirty="0">
                <a:solidFill>
                  <a:schemeClr val="bg1"/>
                </a:solidFill>
              </a:rPr>
              <a:t> (AUTONOMOUS)</a:t>
            </a:r>
            <a:br>
              <a:rPr lang="en-US" altLang="en-IN" sz="3600" dirty="0">
                <a:solidFill>
                  <a:schemeClr val="bg1"/>
                </a:solidFill>
              </a:rPr>
            </a:br>
            <a:r>
              <a:rPr lang="en-IN" sz="3600" dirty="0">
                <a:solidFill>
                  <a:schemeClr val="bg1"/>
                </a:solidFill>
              </a:rPr>
              <a:t> T</a:t>
            </a:r>
            <a:endParaRPr lang="zh-CN" altLang="en-US"/>
          </a:p>
        </p:txBody>
      </p:sp>
      <p:sp>
        <p:nvSpPr>
          <p:cNvPr id="1048678" name="Subtitle 7"/>
          <p:cNvSpPr>
            <a:spLocks noGrp="1"/>
          </p:cNvSpPr>
          <p:nvPr>
            <p:ph type="subTitle" idx="1"/>
          </p:nvPr>
        </p:nvSpPr>
        <p:spPr>
          <a:xfrm>
            <a:off x="1463040" y="1996440"/>
            <a:ext cx="9510395" cy="3818890"/>
          </a:xfrm>
        </p:spPr>
        <p:txBody>
          <a:bodyPr>
            <a:normAutofit fontScale="45000"/>
          </a:bodyPr>
          <a:p>
            <a:pPr algn="ctr"/>
            <a:r>
              <a:rPr lang="en-US" altLang="en-IN" sz="8000" b="1" dirty="0">
                <a:solidFill>
                  <a:schemeClr val="bg1"/>
                </a:solidFill>
              </a:rPr>
              <a:t>PREDICTING THE VALUE OF FOOTBALL PLAYERS</a:t>
            </a:r>
            <a:endParaRPr lang="en-US" altLang="en-IN" sz="8000" b="1" dirty="0">
              <a:solidFill>
                <a:schemeClr val="bg1"/>
              </a:solidFill>
            </a:endParaRPr>
          </a:p>
          <a:p>
            <a:pPr algn="ctr"/>
            <a:r>
              <a:rPr lang="en-IN" sz="4445" dirty="0"/>
              <a:t> </a:t>
            </a:r>
            <a:r>
              <a:rPr lang="en-IN" sz="4445" dirty="0">
                <a:solidFill>
                  <a:schemeClr val="bg1"/>
                </a:solidFill>
              </a:rPr>
              <a:t>under the esteemed Guidance of </a:t>
            </a:r>
            <a:endParaRPr lang="en-IN" sz="4445" dirty="0">
              <a:solidFill>
                <a:schemeClr val="bg1"/>
              </a:solidFill>
            </a:endParaRPr>
          </a:p>
          <a:p>
            <a:pPr algn="ctr"/>
            <a:r>
              <a:rPr lang="en-IN" sz="4445" dirty="0">
                <a:solidFill>
                  <a:schemeClr val="bg1"/>
                </a:solidFill>
              </a:rPr>
              <a:t>Mr. m. Sathyam Reddy (MTech)  </a:t>
            </a:r>
            <a:endParaRPr lang="en-IN" sz="4445" dirty="0">
              <a:solidFill>
                <a:schemeClr val="bg1"/>
              </a:solidFill>
            </a:endParaRPr>
          </a:p>
          <a:p>
            <a:pPr algn="r"/>
            <a:r>
              <a:rPr lang="en-IN" sz="4210" dirty="0">
                <a:solidFill>
                  <a:schemeClr val="bg1"/>
                </a:solidFill>
              </a:rPr>
              <a:t>By</a:t>
            </a:r>
            <a:endParaRPr lang="en-IN" sz="4210" dirty="0">
              <a:solidFill>
                <a:schemeClr val="bg1"/>
              </a:solidFill>
            </a:endParaRPr>
          </a:p>
          <a:p>
            <a:pPr algn="r"/>
            <a:r>
              <a:rPr lang="en-US" sz="4210" dirty="0">
                <a:solidFill>
                  <a:schemeClr val="bg1"/>
                </a:solidFill>
              </a:rPr>
              <a:t>GOLI BODHINI(</a:t>
            </a:r>
            <a:r>
              <a:rPr lang="en-IN" sz="4210" dirty="0">
                <a:solidFill>
                  <a:schemeClr val="bg1"/>
                </a:solidFill>
              </a:rPr>
              <a:t>19471A05L6)</a:t>
            </a:r>
            <a:endParaRPr lang="zh-CN" altLang="en-US" sz="4210">
              <a:solidFill>
                <a:schemeClr val="bg1"/>
              </a:solidFill>
            </a:endParaRPr>
          </a:p>
          <a:p>
            <a:pPr algn="r"/>
            <a:r>
              <a:rPr lang="en-US" sz="4210" dirty="0">
                <a:solidFill>
                  <a:schemeClr val="bg1"/>
                </a:solidFill>
              </a:rPr>
              <a:t>KANDULA VENGAMAMBA(</a:t>
            </a:r>
            <a:r>
              <a:rPr lang="en-IN" sz="4210" dirty="0">
                <a:solidFill>
                  <a:schemeClr val="bg1"/>
                </a:solidFill>
              </a:rPr>
              <a:t>19471A05M4)</a:t>
            </a:r>
            <a:endParaRPr lang="zh-CN" altLang="en-US" sz="4210">
              <a:solidFill>
                <a:schemeClr val="bg1"/>
              </a:solidFill>
            </a:endParaRPr>
          </a:p>
          <a:p>
            <a:pPr algn="r"/>
            <a:r>
              <a:rPr lang="en-IN" sz="4210" dirty="0">
                <a:solidFill>
                  <a:schemeClr val="bg1"/>
                </a:solidFill>
              </a:rPr>
              <a:t>VALLURI SREEVANI (20475A0509)</a:t>
            </a:r>
            <a:endParaRPr lang="en-IN" sz="4210" dirty="0">
              <a:solidFill>
                <a:schemeClr val="bg1"/>
              </a:solidFill>
            </a:endParaRPr>
          </a:p>
        </p:txBody>
      </p:sp>
      <p:pic>
        <p:nvPicPr>
          <p:cNvPr id="2097156" name="Picture 6"/>
          <p:cNvPicPr>
            <a:picLocks noChangeAspect="1"/>
          </p:cNvPicPr>
          <p:nvPr/>
        </p:nvPicPr>
        <p:blipFill>
          <a:blip r:embed="rId1"/>
          <a:stretch>
            <a:fillRect/>
          </a:stretch>
        </p:blipFill>
        <p:spPr>
          <a:xfrm>
            <a:off x="504190" y="302895"/>
            <a:ext cx="1605915" cy="15659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8" name="Title 1"/>
          <p:cNvSpPr>
            <a:spLocks noGrp="1"/>
          </p:cNvSpPr>
          <p:nvPr>
            <p:ph type="title"/>
          </p:nvPr>
        </p:nvSpPr>
        <p:spPr>
          <a:xfrm>
            <a:off x="1141730" y="198120"/>
            <a:ext cx="9906000" cy="993140"/>
          </a:xfrm>
        </p:spPr>
        <p:txBody>
          <a:bodyPr/>
          <a:p>
            <a:r>
              <a:rPr lang="en-IN" b="1" dirty="0">
                <a:solidFill>
                  <a:schemeClr val="bg1"/>
                </a:solidFill>
              </a:rPr>
              <a:t>Linear Regression</a:t>
            </a:r>
            <a:endParaRPr lang="en-IN" b="1" dirty="0">
              <a:solidFill>
                <a:schemeClr val="bg1"/>
              </a:solidFill>
            </a:endParaRPr>
          </a:p>
        </p:txBody>
      </p:sp>
      <p:sp>
        <p:nvSpPr>
          <p:cNvPr id="1048689" name="Content Placeholder 2"/>
          <p:cNvSpPr>
            <a:spLocks noGrp="1"/>
          </p:cNvSpPr>
          <p:nvPr>
            <p:ph idx="1"/>
          </p:nvPr>
        </p:nvSpPr>
        <p:spPr>
          <a:xfrm>
            <a:off x="1141095" y="1190625"/>
            <a:ext cx="9906000" cy="4614545"/>
          </a:xfrm>
        </p:spPr>
        <p:txBody>
          <a:bodyPr>
            <a:noAutofit/>
          </a:bodyPr>
          <a:p>
            <a:r>
              <a:rPr lang="en-IN" sz="2300" dirty="0">
                <a:solidFill>
                  <a:schemeClr val="bg1"/>
                </a:solidFill>
                <a:sym typeface="+mn-ea"/>
              </a:rPr>
              <a:t>Linear Regression is a machine learning algorithm based on supervised learning. It is mostly used for finding out the relationship between variables and forecasting. </a:t>
            </a:r>
            <a:endParaRPr lang="en-IN" sz="2300" dirty="0">
              <a:solidFill>
                <a:schemeClr val="bg1"/>
              </a:solidFill>
            </a:endParaRPr>
          </a:p>
          <a:p>
            <a:r>
              <a:rPr lang="en-IN" sz="2300" dirty="0">
                <a:solidFill>
                  <a:schemeClr val="bg1"/>
                </a:solidFill>
                <a:sym typeface="+mn-ea"/>
              </a:rPr>
              <a:t>Linear regression is used in many different fields, including finance, economics, and psychology, to understand and predict the behavior of a particular variable. For example, in finance, linear regression might be used to understand the relationship between a company’s stock price and its earnings, or to predict the future value of a currency based on its past performance.</a:t>
            </a:r>
            <a:endParaRPr lang="en-IN" sz="2300" dirty="0">
              <a:solidFill>
                <a:schemeClr val="bg1"/>
              </a:solidFill>
            </a:endParaRPr>
          </a:p>
          <a:p>
            <a:r>
              <a:rPr lang="en-IN" sz="2300" dirty="0">
                <a:solidFill>
                  <a:schemeClr val="bg1"/>
                </a:solidFill>
                <a:sym typeface="+mn-ea"/>
              </a:rPr>
              <a:t>Linear regression performs the task to predict a dependent variable value (y) based on a given independent variable (x)). Hence, the name is Linear Regression.</a:t>
            </a:r>
            <a:endParaRPr lang="en-IN" sz="2300" dirty="0">
              <a:solidFill>
                <a:schemeClr val="bg1"/>
              </a:solidFill>
            </a:endParaRPr>
          </a:p>
          <a:p>
            <a:endParaRPr lang="en-IN" sz="20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90" name="Title 1"/>
          <p:cNvSpPr>
            <a:spLocks noGrp="1"/>
          </p:cNvSpPr>
          <p:nvPr>
            <p:ph type="title"/>
          </p:nvPr>
        </p:nvSpPr>
        <p:spPr>
          <a:xfrm>
            <a:off x="1141730" y="142240"/>
            <a:ext cx="9906000" cy="1652905"/>
          </a:xfrm>
        </p:spPr>
        <p:txBody>
          <a:bodyPr/>
          <a:p>
            <a:r>
              <a:rPr lang="en-IN" b="1" dirty="0">
                <a:solidFill>
                  <a:schemeClr val="bg1"/>
                </a:solidFill>
              </a:rPr>
              <a:t>Multiple Linear Regression</a:t>
            </a:r>
            <a:endParaRPr lang="en-IN" b="1" dirty="0">
              <a:solidFill>
                <a:schemeClr val="bg1"/>
              </a:solidFill>
            </a:endParaRPr>
          </a:p>
        </p:txBody>
      </p:sp>
      <p:sp>
        <p:nvSpPr>
          <p:cNvPr id="1048691" name="Content Placeholder 2"/>
          <p:cNvSpPr>
            <a:spLocks noGrp="1"/>
          </p:cNvSpPr>
          <p:nvPr>
            <p:ph idx="1"/>
          </p:nvPr>
        </p:nvSpPr>
        <p:spPr>
          <a:xfrm>
            <a:off x="1141095" y="1669415"/>
            <a:ext cx="9906000" cy="2752725"/>
          </a:xfrm>
        </p:spPr>
        <p:txBody>
          <a:bodyPr>
            <a:normAutofit/>
          </a:bodyPr>
          <a:p>
            <a:r>
              <a:rPr lang="en-IN" dirty="0">
                <a:solidFill>
                  <a:schemeClr val="bg1"/>
                </a:solidFill>
                <a:sym typeface="+mn-ea"/>
              </a:rPr>
              <a:t>The multiple linear regression model is an improvement on the baseline model(Linear Regression) with an RMSE(Root Mean Square Equation).</a:t>
            </a:r>
            <a:endParaRPr lang="en-IN" dirty="0">
              <a:solidFill>
                <a:schemeClr val="bg1"/>
              </a:solidFill>
            </a:endParaRPr>
          </a:p>
          <a:p>
            <a:r>
              <a:rPr lang="en-IN" dirty="0">
                <a:solidFill>
                  <a:schemeClr val="bg1"/>
                </a:solidFill>
                <a:sym typeface="+mn-ea"/>
              </a:rPr>
              <a:t>From our analysis, the player position and most player attributes such as international reputation, potential, height and age are statistically insignificant for predicting player value.</a:t>
            </a:r>
            <a:endParaRPr lang="en-IN" dirty="0">
              <a:solidFill>
                <a:schemeClr val="bg1"/>
              </a:solidFill>
            </a:endParaRPr>
          </a:p>
          <a:p>
            <a:endParaRPr lang="en-IN"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92" name="Title 1"/>
          <p:cNvSpPr>
            <a:spLocks noGrp="1"/>
          </p:cNvSpPr>
          <p:nvPr>
            <p:ph type="title"/>
          </p:nvPr>
        </p:nvSpPr>
        <p:spPr>
          <a:xfrm>
            <a:off x="1141413" y="385011"/>
            <a:ext cx="9905998" cy="664143"/>
          </a:xfrm>
        </p:spPr>
        <p:txBody>
          <a:bodyPr/>
          <a:p>
            <a:r>
              <a:rPr lang="en-US" altLang="en-IN" b="1" dirty="0">
                <a:solidFill>
                  <a:schemeClr val="bg1"/>
                </a:solidFill>
              </a:rPr>
              <a:t>DECISION</a:t>
            </a:r>
            <a:r>
              <a:rPr lang="en-IN" b="1" dirty="0">
                <a:solidFill>
                  <a:schemeClr val="bg1"/>
                </a:solidFill>
              </a:rPr>
              <a:t> Tree</a:t>
            </a:r>
            <a:endParaRPr lang="en-IN" b="1" dirty="0">
              <a:solidFill>
                <a:schemeClr val="bg1"/>
              </a:solidFill>
            </a:endParaRPr>
          </a:p>
        </p:txBody>
      </p:sp>
      <p:sp>
        <p:nvSpPr>
          <p:cNvPr id="1048693" name="Content Placeholder 2"/>
          <p:cNvSpPr>
            <a:spLocks noGrp="1"/>
          </p:cNvSpPr>
          <p:nvPr>
            <p:ph idx="1"/>
          </p:nvPr>
        </p:nvSpPr>
        <p:spPr>
          <a:xfrm>
            <a:off x="1141095" y="1049655"/>
            <a:ext cx="10197465" cy="5331460"/>
          </a:xfrm>
        </p:spPr>
        <p:txBody>
          <a:bodyPr>
            <a:normAutofit/>
          </a:bodyPr>
          <a:p>
            <a:r>
              <a:rPr lang="en-IN" dirty="0">
                <a:solidFill>
                  <a:schemeClr val="bg1"/>
                </a:solidFill>
                <a:sym typeface="+mn-ea"/>
              </a:rPr>
              <a:t>Decision Tree is the most powerful and popular tool for classification and prediction.</a:t>
            </a:r>
            <a:endParaRPr lang="en-IN" dirty="0">
              <a:solidFill>
                <a:schemeClr val="bg1"/>
              </a:solidFill>
            </a:endParaRPr>
          </a:p>
          <a:p>
            <a:r>
              <a:rPr lang="en-IN" dirty="0">
                <a:solidFill>
                  <a:schemeClr val="bg1"/>
                </a:solidFill>
                <a:sym typeface="+mn-ea"/>
              </a:rPr>
              <a:t>A Decision tree is a flowchart-like tree structure, where each internal node denotes a test on an attribute, each branch represents an outcome of the test, and each leaf node (terminal node) holds a class label. </a:t>
            </a:r>
            <a:endParaRPr lang="en-IN" dirty="0">
              <a:solidFill>
                <a:schemeClr val="bg1"/>
              </a:solidFill>
            </a:endParaRPr>
          </a:p>
          <a:p>
            <a:r>
              <a:rPr lang="en-IN" dirty="0">
                <a:solidFill>
                  <a:schemeClr val="bg1"/>
                </a:solidFill>
                <a:sym typeface="+mn-ea"/>
              </a:rPr>
              <a:t> A tree can be “learned” by splitting the source set into subsets based on an attribute value test. This process is repeated on each derived subset in a recursive manner called recursive partitioning.</a:t>
            </a:r>
            <a:endParaRPr lang="en-IN" dirty="0">
              <a:solidFill>
                <a:schemeClr val="bg1"/>
              </a:solidFill>
            </a:endParaRPr>
          </a:p>
          <a:p>
            <a:r>
              <a:rPr lang="en-IN" dirty="0">
                <a:solidFill>
                  <a:schemeClr val="bg1"/>
                </a:solidFill>
                <a:sym typeface="+mn-ea"/>
              </a:rPr>
              <a:t>Decision trees can handle high-dimensional data.</a:t>
            </a:r>
            <a:endParaRPr lang="en-IN" dirty="0">
              <a:solidFill>
                <a:schemeClr val="bg1"/>
              </a:solidFill>
            </a:endParaRPr>
          </a:p>
          <a:p>
            <a:endParaRPr lang="en-IN"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4" name="Title 1"/>
          <p:cNvSpPr>
            <a:spLocks noGrp="1"/>
          </p:cNvSpPr>
          <p:nvPr>
            <p:ph type="title"/>
          </p:nvPr>
        </p:nvSpPr>
        <p:spPr>
          <a:xfrm>
            <a:off x="1141413" y="423512"/>
            <a:ext cx="9905998" cy="721894"/>
          </a:xfrm>
        </p:spPr>
        <p:txBody>
          <a:bodyPr/>
          <a:p>
            <a:r>
              <a:rPr lang="en-IN" b="1" dirty="0">
                <a:solidFill>
                  <a:schemeClr val="bg1"/>
                </a:solidFill>
              </a:rPr>
              <a:t>Random forest regression</a:t>
            </a:r>
            <a:endParaRPr lang="en-IN" b="1" dirty="0">
              <a:solidFill>
                <a:schemeClr val="bg1"/>
              </a:solidFill>
            </a:endParaRPr>
          </a:p>
        </p:txBody>
      </p:sp>
      <p:sp>
        <p:nvSpPr>
          <p:cNvPr id="1048695" name="Content Placeholder 2"/>
          <p:cNvSpPr>
            <a:spLocks noGrp="1"/>
          </p:cNvSpPr>
          <p:nvPr>
            <p:ph idx="1"/>
          </p:nvPr>
        </p:nvSpPr>
        <p:spPr>
          <a:xfrm>
            <a:off x="1141095" y="1263015"/>
            <a:ext cx="9906000" cy="5243830"/>
          </a:xfrm>
        </p:spPr>
        <p:txBody>
          <a:bodyPr>
            <a:normAutofit/>
          </a:bodyPr>
          <a:p>
            <a:r>
              <a:rPr lang="en-IN" dirty="0">
                <a:solidFill>
                  <a:schemeClr val="bg1"/>
                </a:solidFill>
                <a:sym typeface="+mn-ea"/>
              </a:rPr>
              <a:t>Random Forest is an ensemble of decision trees. Many trees constructed in a certain ‘random’ way, form a Random Forest. It also provided a significant improvement over baseline model with an RMSE and R-Squared model.</a:t>
            </a:r>
            <a:endParaRPr lang="en-IN" dirty="0">
              <a:solidFill>
                <a:schemeClr val="bg1"/>
              </a:solidFill>
            </a:endParaRPr>
          </a:p>
          <a:p>
            <a:r>
              <a:rPr lang="en-IN" dirty="0">
                <a:solidFill>
                  <a:schemeClr val="bg1"/>
                </a:solidFill>
                <a:sym typeface="+mn-ea"/>
              </a:rPr>
              <a:t>This means Random forest regression is a powerful generalization of the linear regression and for Regression trees.</a:t>
            </a:r>
            <a:endParaRPr lang="en-IN" dirty="0">
              <a:solidFill>
                <a:schemeClr val="bg1"/>
              </a:solidFill>
            </a:endParaRPr>
          </a:p>
          <a:p>
            <a:r>
              <a:rPr lang="en-IN" dirty="0">
                <a:solidFill>
                  <a:schemeClr val="bg1"/>
                </a:solidFill>
                <a:sym typeface="+mn-ea"/>
              </a:rPr>
              <a:t>Random Forest Regression, like, Regression trees, also does a better job </a:t>
            </a:r>
            <a:r>
              <a:rPr lang="en-US" altLang="en-IN" dirty="0">
                <a:solidFill>
                  <a:schemeClr val="bg1"/>
                </a:solidFill>
                <a:sym typeface="+mn-ea"/>
              </a:rPr>
              <a:t>when compared with other algorithms.</a:t>
            </a:r>
            <a:endParaRPr lang="en-US" altLang="en-IN" dirty="0">
              <a:solidFill>
                <a:schemeClr val="bg1"/>
              </a:solidFill>
            </a:endParaRPr>
          </a:p>
          <a:p>
            <a:pPr>
              <a:buNone/>
            </a:pPr>
            <a:endParaRPr lang="en-IN"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04" name="Title 1"/>
          <p:cNvSpPr>
            <a:spLocks noGrp="1"/>
          </p:cNvSpPr>
          <p:nvPr>
            <p:ph type="title"/>
          </p:nvPr>
        </p:nvSpPr>
        <p:spPr>
          <a:xfrm>
            <a:off x="1141095" y="619125"/>
            <a:ext cx="9906000" cy="1281430"/>
          </a:xfrm>
        </p:spPr>
        <p:txBody>
          <a:bodyPr/>
          <a:p>
            <a:r>
              <a:rPr lang="en-US" altLang="en-IN" dirty="0"/>
              <a:t>                          </a:t>
            </a:r>
            <a:r>
              <a:rPr lang="en-IN" b="1" dirty="0">
                <a:solidFill>
                  <a:schemeClr val="bg1"/>
                </a:solidFill>
              </a:rPr>
              <a:t>Requirements</a:t>
            </a:r>
            <a:endParaRPr lang="en-IN" b="1" dirty="0">
              <a:solidFill>
                <a:schemeClr val="bg1"/>
              </a:solidFill>
            </a:endParaRPr>
          </a:p>
        </p:txBody>
      </p:sp>
      <p:sp>
        <p:nvSpPr>
          <p:cNvPr id="1048705" name="Text Placeholder 2"/>
          <p:cNvSpPr>
            <a:spLocks noGrp="1"/>
          </p:cNvSpPr>
          <p:nvPr>
            <p:ph type="body" idx="1"/>
          </p:nvPr>
        </p:nvSpPr>
        <p:spPr>
          <a:xfrm>
            <a:off x="1370330" y="2249170"/>
            <a:ext cx="4649470" cy="669925"/>
          </a:xfrm>
        </p:spPr>
        <p:txBody>
          <a:bodyPr/>
          <a:p>
            <a:r>
              <a:rPr lang="en-IN" b="1" dirty="0">
                <a:solidFill>
                  <a:srgbClr val="7030A0"/>
                </a:solidFill>
              </a:rPr>
              <a:t>Software Requirements</a:t>
            </a:r>
            <a:endParaRPr lang="en-IN" b="1" dirty="0">
              <a:solidFill>
                <a:srgbClr val="7030A0"/>
              </a:solidFill>
            </a:endParaRPr>
          </a:p>
        </p:txBody>
      </p:sp>
      <p:sp>
        <p:nvSpPr>
          <p:cNvPr id="1048706" name="Content Placeholder 3"/>
          <p:cNvSpPr>
            <a:spLocks noGrp="1"/>
          </p:cNvSpPr>
          <p:nvPr>
            <p:ph sz="half" idx="2"/>
          </p:nvPr>
        </p:nvSpPr>
        <p:spPr/>
        <p:txBody>
          <a:bodyPr/>
          <a:p>
            <a:r>
              <a:rPr lang="en-IN" b="1" dirty="0">
                <a:solidFill>
                  <a:schemeClr val="bg1"/>
                </a:solidFill>
              </a:rPr>
              <a:t>Browser: </a:t>
            </a:r>
            <a:r>
              <a:rPr lang="en-IN" dirty="0">
                <a:solidFill>
                  <a:schemeClr val="bg1"/>
                </a:solidFill>
              </a:rPr>
              <a:t>Any latest version like          Chrome</a:t>
            </a:r>
            <a:endParaRPr lang="en-IN" dirty="0">
              <a:solidFill>
                <a:schemeClr val="bg1"/>
              </a:solidFill>
            </a:endParaRPr>
          </a:p>
          <a:p>
            <a:r>
              <a:rPr lang="en-IN" b="1" dirty="0">
                <a:solidFill>
                  <a:schemeClr val="bg1"/>
                </a:solidFill>
              </a:rPr>
              <a:t>Operating System: </a:t>
            </a:r>
            <a:r>
              <a:rPr lang="en-IN" dirty="0">
                <a:solidFill>
                  <a:schemeClr val="bg1"/>
                </a:solidFill>
              </a:rPr>
              <a:t>Windows 10</a:t>
            </a:r>
            <a:endParaRPr lang="en-IN" dirty="0">
              <a:solidFill>
                <a:schemeClr val="bg1"/>
              </a:solidFill>
            </a:endParaRPr>
          </a:p>
          <a:p>
            <a:r>
              <a:rPr lang="en-IN" b="1" dirty="0">
                <a:solidFill>
                  <a:schemeClr val="bg1"/>
                </a:solidFill>
              </a:rPr>
              <a:t>Language: </a:t>
            </a:r>
            <a:r>
              <a:rPr lang="en-IN" dirty="0">
                <a:solidFill>
                  <a:schemeClr val="bg1"/>
                </a:solidFill>
              </a:rPr>
              <a:t>Python</a:t>
            </a:r>
            <a:endParaRPr lang="en-IN" dirty="0">
              <a:solidFill>
                <a:schemeClr val="bg1"/>
              </a:solidFill>
            </a:endParaRPr>
          </a:p>
          <a:p>
            <a:r>
              <a:rPr lang="en-IN" b="1" dirty="0">
                <a:solidFill>
                  <a:schemeClr val="bg1"/>
                </a:solidFill>
              </a:rPr>
              <a:t>Platform: </a:t>
            </a:r>
            <a:r>
              <a:rPr lang="en-IN" dirty="0">
                <a:solidFill>
                  <a:schemeClr val="bg1"/>
                </a:solidFill>
              </a:rPr>
              <a:t>GoogleCOLAB</a:t>
            </a:r>
            <a:endParaRPr lang="en-IN" b="1" dirty="0">
              <a:solidFill>
                <a:schemeClr val="bg1"/>
              </a:solidFill>
            </a:endParaRPr>
          </a:p>
        </p:txBody>
      </p:sp>
      <p:sp>
        <p:nvSpPr>
          <p:cNvPr id="1048707" name="Text Placeholder 4"/>
          <p:cNvSpPr>
            <a:spLocks noGrp="1"/>
          </p:cNvSpPr>
          <p:nvPr>
            <p:ph type="body" sz="quarter" idx="3"/>
          </p:nvPr>
        </p:nvSpPr>
        <p:spPr>
          <a:xfrm>
            <a:off x="6400800" y="2249170"/>
            <a:ext cx="4646295" cy="669925"/>
          </a:xfrm>
        </p:spPr>
        <p:txBody>
          <a:bodyPr/>
          <a:p>
            <a:r>
              <a:rPr lang="en-IN" b="1" dirty="0">
                <a:solidFill>
                  <a:srgbClr val="7030A0"/>
                </a:solidFill>
              </a:rPr>
              <a:t>Hardware requirements</a:t>
            </a:r>
            <a:endParaRPr lang="en-IN" b="1" dirty="0">
              <a:solidFill>
                <a:srgbClr val="7030A0"/>
              </a:solidFill>
            </a:endParaRPr>
          </a:p>
        </p:txBody>
      </p:sp>
      <p:sp>
        <p:nvSpPr>
          <p:cNvPr id="1048708" name="Content Placeholder 5"/>
          <p:cNvSpPr>
            <a:spLocks noGrp="1"/>
          </p:cNvSpPr>
          <p:nvPr>
            <p:ph sz="quarter" idx="4"/>
          </p:nvPr>
        </p:nvSpPr>
        <p:spPr/>
        <p:txBody>
          <a:bodyPr/>
          <a:p>
            <a:r>
              <a:rPr lang="en-IN" b="1" dirty="0">
                <a:solidFill>
                  <a:schemeClr val="bg1"/>
                </a:solidFill>
              </a:rPr>
              <a:t>Processor: </a:t>
            </a:r>
            <a:r>
              <a:rPr lang="en-IN" dirty="0">
                <a:solidFill>
                  <a:schemeClr val="bg1"/>
                </a:solidFill>
              </a:rPr>
              <a:t>Intel Core 2i7-5500U CPU @250GHz</a:t>
            </a:r>
            <a:endParaRPr lang="en-IN" dirty="0">
              <a:solidFill>
                <a:schemeClr val="bg1"/>
              </a:solidFill>
            </a:endParaRPr>
          </a:p>
          <a:p>
            <a:r>
              <a:rPr lang="en-IN" b="1" dirty="0">
                <a:solidFill>
                  <a:schemeClr val="bg1"/>
                </a:solidFill>
              </a:rPr>
              <a:t>RAM: </a:t>
            </a:r>
            <a:r>
              <a:rPr lang="en-IN" dirty="0">
                <a:solidFill>
                  <a:schemeClr val="bg1"/>
                </a:solidFill>
              </a:rPr>
              <a:t>8GB(GigaByte)</a:t>
            </a:r>
            <a:endParaRPr lang="en-IN" dirty="0">
              <a:solidFill>
                <a:schemeClr val="bg1"/>
              </a:solidFill>
            </a:endParaRPr>
          </a:p>
          <a:p>
            <a:r>
              <a:rPr lang="en-IN" b="1" dirty="0">
                <a:solidFill>
                  <a:schemeClr val="bg1"/>
                </a:solidFill>
              </a:rPr>
              <a:t>System Type: </a:t>
            </a:r>
            <a:r>
              <a:rPr lang="en-IN" dirty="0">
                <a:solidFill>
                  <a:schemeClr val="bg1"/>
                </a:solidFill>
              </a:rPr>
              <a:t>64-bit operating system, x64-based processor</a:t>
            </a:r>
            <a:endParaRPr lang="en-IN"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18490"/>
            <a:ext cx="9906000" cy="1011555"/>
          </a:xfrm>
        </p:spPr>
        <p:txBody>
          <a:bodyPr/>
          <a:p>
            <a:r>
              <a:rPr lang="en-US"/>
              <a:t>			</a:t>
            </a:r>
            <a:r>
              <a:rPr lang="en-US" sz="4400" b="1">
                <a:solidFill>
                  <a:schemeClr val="bg1"/>
                </a:solidFill>
              </a:rPr>
              <a:t>OUTPUT SCREENS</a:t>
            </a:r>
            <a:endParaRPr lang="en-US" sz="4400" b="1">
              <a:solidFill>
                <a:schemeClr val="bg1"/>
              </a:solidFill>
            </a:endParaRPr>
          </a:p>
        </p:txBody>
      </p:sp>
      <p:sp>
        <p:nvSpPr>
          <p:cNvPr id="3" name="Content Placeholder 2"/>
          <p:cNvSpPr>
            <a:spLocks noGrp="1"/>
          </p:cNvSpPr>
          <p:nvPr>
            <p:ph idx="1"/>
          </p:nvPr>
        </p:nvSpPr>
        <p:spPr>
          <a:xfrm>
            <a:off x="1141095" y="2204720"/>
            <a:ext cx="9906000" cy="3586480"/>
          </a:xfrm>
        </p:spPr>
        <p:txBody>
          <a:bodyPr/>
          <a:p>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1968500" y="1999615"/>
            <a:ext cx="7757795" cy="41681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2362200" y="1114425"/>
            <a:ext cx="7771130" cy="4375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190115" y="567055"/>
            <a:ext cx="7738110" cy="54756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637790" y="826770"/>
            <a:ext cx="6917055" cy="4548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18490"/>
            <a:ext cx="9906000" cy="692785"/>
          </a:xfrm>
        </p:spPr>
        <p:txBody>
          <a:bodyPr/>
          <a:p>
            <a:r>
              <a:rPr lang="en-US"/>
              <a:t>			</a:t>
            </a:r>
            <a:r>
              <a:rPr lang="en-US" b="1">
                <a:solidFill>
                  <a:schemeClr val="bg1"/>
                </a:solidFill>
              </a:rPr>
              <a:t>  CONCLUSION</a:t>
            </a:r>
            <a:endParaRPr lang="en-US" b="1">
              <a:solidFill>
                <a:schemeClr val="bg1"/>
              </a:solidFill>
            </a:endParaRPr>
          </a:p>
        </p:txBody>
      </p:sp>
      <p:sp>
        <p:nvSpPr>
          <p:cNvPr id="3" name="Content Placeholder 2"/>
          <p:cNvSpPr>
            <a:spLocks noGrp="1"/>
          </p:cNvSpPr>
          <p:nvPr>
            <p:ph idx="1"/>
          </p:nvPr>
        </p:nvSpPr>
        <p:spPr>
          <a:xfrm>
            <a:off x="1141095" y="1774190"/>
            <a:ext cx="9906000" cy="4114800"/>
          </a:xfrm>
        </p:spPr>
        <p:txBody>
          <a:bodyPr/>
          <a:p>
            <a:r>
              <a:rPr lang="en-US">
                <a:solidFill>
                  <a:schemeClr val="bg1"/>
                </a:solidFill>
              </a:rPr>
              <a:t>We have used algorithms like Linear Regression, Decision Trees, Random Forest in- order to predict the value of football players. The accuracy varies for different algorithms. The accuracy for Linear Regression algorithm is 61.06. The accuracy of Random Forest algorithm is 99.9 when correlation are applied. The highest accuracy for Decision trees algorithm is 99.6%. Hence, we conclude Random forest is the best suitable algorithm.</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125095"/>
            <a:ext cx="9906000" cy="665480"/>
          </a:xfrm>
        </p:spPr>
        <p:txBody>
          <a:bodyPr>
            <a:normAutofit/>
          </a:bodyPr>
          <a:p>
            <a:r>
              <a:rPr lang="en-US" b="1">
                <a:solidFill>
                  <a:schemeClr val="bg1"/>
                </a:solidFill>
              </a:rPr>
              <a:t>CONTENTS</a:t>
            </a:r>
            <a:endParaRPr lang="en-US" b="1">
              <a:solidFill>
                <a:schemeClr val="bg1"/>
              </a:solidFill>
            </a:endParaRPr>
          </a:p>
        </p:txBody>
      </p:sp>
      <p:sp>
        <p:nvSpPr>
          <p:cNvPr id="3" name="Content Placeholder 2"/>
          <p:cNvSpPr>
            <a:spLocks noGrp="1"/>
          </p:cNvSpPr>
          <p:nvPr>
            <p:ph idx="1"/>
          </p:nvPr>
        </p:nvSpPr>
        <p:spPr>
          <a:xfrm>
            <a:off x="1141095" y="1125855"/>
            <a:ext cx="9906000" cy="5126990"/>
          </a:xfrm>
        </p:spPr>
        <p:txBody>
          <a:bodyPr>
            <a:noAutofit/>
          </a:bodyPr>
          <a:p>
            <a:pPr marL="285750" indent="-28575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sym typeface="+mn-ea"/>
              </a:rPr>
              <a:t>Abstract</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sym typeface="+mn-ea"/>
              </a:rPr>
              <a:t>Existing System</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sym typeface="+mn-ea"/>
              </a:rPr>
              <a:t>Proposed System</a:t>
            </a:r>
            <a:endParaRPr lang="en-IN" sz="2000" dirty="0">
              <a:solidFill>
                <a:schemeClr val="bg1"/>
              </a:solidFill>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v"/>
            </a:pPr>
            <a:r>
              <a:rPr lang="en-US" altLang="en-IN" sz="2000" dirty="0">
                <a:solidFill>
                  <a:schemeClr val="bg1"/>
                </a:solidFill>
                <a:latin typeface="Times New Roman" panose="02020603050405020304" pitchFamily="18" charset="0"/>
                <a:cs typeface="Times New Roman" panose="02020603050405020304" pitchFamily="18" charset="0"/>
                <a:sym typeface="+mn-ea"/>
              </a:rPr>
              <a:t>Literature Survey</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sym typeface="+mn-ea"/>
              </a:rPr>
              <a:t>Algorithm</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sym typeface="+mn-ea"/>
              </a:rPr>
              <a:t>Requirements</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IN" sz="2000" dirty="0">
                <a:solidFill>
                  <a:schemeClr val="bg1"/>
                </a:solidFill>
                <a:latin typeface="Times New Roman" panose="02020603050405020304" pitchFamily="18" charset="0"/>
                <a:cs typeface="Times New Roman" panose="02020603050405020304" pitchFamily="18" charset="0"/>
                <a:sym typeface="+mn-ea"/>
              </a:rPr>
              <a:t>Output</a:t>
            </a:r>
            <a:r>
              <a:rPr lang="en-IN" sz="2000" dirty="0">
                <a:solidFill>
                  <a:schemeClr val="bg1"/>
                </a:solidFill>
                <a:latin typeface="Times New Roman" panose="02020603050405020304" pitchFamily="18" charset="0"/>
                <a:cs typeface="Times New Roman" panose="02020603050405020304" pitchFamily="18" charset="0"/>
                <a:sym typeface="+mn-ea"/>
              </a:rPr>
              <a:t> Screen</a:t>
            </a:r>
            <a:r>
              <a:rPr lang="en-US" altLang="en-IN" sz="2000" dirty="0">
                <a:solidFill>
                  <a:schemeClr val="bg1"/>
                </a:solidFill>
                <a:latin typeface="Times New Roman" panose="02020603050405020304" pitchFamily="18" charset="0"/>
                <a:cs typeface="Times New Roman" panose="02020603050405020304" pitchFamily="18" charset="0"/>
                <a:sym typeface="+mn-ea"/>
              </a:rPr>
              <a:t>s</a:t>
            </a:r>
            <a:endParaRPr lang="en-IN" sz="2000" dirty="0">
              <a:solidFill>
                <a:schemeClr val="bg1"/>
              </a:solidFill>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sym typeface="+mn-ea"/>
              </a:rPr>
              <a:t>Conclusion</a:t>
            </a:r>
            <a:endParaRPr lang="en-IN" sz="2000" dirty="0">
              <a:solidFill>
                <a:schemeClr val="bg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6" name="Picture 4"/>
          <p:cNvPicPr>
            <a:picLocks noChangeAspect="1"/>
          </p:cNvPicPr>
          <p:nvPr/>
        </p:nvPicPr>
        <p:blipFill>
          <a:blip r:embed="rId1"/>
          <a:stretch>
            <a:fillRect/>
          </a:stretch>
        </p:blipFill>
        <p:spPr>
          <a:xfrm>
            <a:off x="1867301" y="363496"/>
            <a:ext cx="8624236" cy="6251953"/>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4" name="Title 1"/>
          <p:cNvSpPr>
            <a:spLocks noGrp="1"/>
          </p:cNvSpPr>
          <p:nvPr>
            <p:ph type="title"/>
          </p:nvPr>
        </p:nvSpPr>
        <p:spPr>
          <a:xfrm>
            <a:off x="918129" y="431605"/>
            <a:ext cx="8911687" cy="656050"/>
          </a:xfrm>
        </p:spPr>
        <p:txBody>
          <a:bodyPr>
            <a:normAutofit/>
          </a:bodyPr>
          <a:p>
            <a:r>
              <a:rPr lang="en-IN" b="1" dirty="0">
                <a:solidFill>
                  <a:schemeClr val="bg1"/>
                </a:solidFill>
              </a:rPr>
              <a:t>ABSTRACT</a:t>
            </a:r>
            <a:endParaRPr lang="en-IN" b="1" dirty="0">
              <a:solidFill>
                <a:schemeClr val="bg1"/>
              </a:solidFill>
            </a:endParaRPr>
          </a:p>
        </p:txBody>
      </p:sp>
      <p:sp>
        <p:nvSpPr>
          <p:cNvPr id="1048685" name="Content Placeholder 2"/>
          <p:cNvSpPr>
            <a:spLocks noGrp="1"/>
          </p:cNvSpPr>
          <p:nvPr>
            <p:ph idx="1"/>
          </p:nvPr>
        </p:nvSpPr>
        <p:spPr>
          <a:xfrm>
            <a:off x="1089025" y="1280160"/>
            <a:ext cx="9855835" cy="4664075"/>
          </a:xfrm>
        </p:spPr>
        <p:txBody>
          <a:bodyPr>
            <a:normAutofit fontScale="92857" lnSpcReduction="10000"/>
          </a:bodyPr>
          <a:p>
            <a:pPr marL="0" indent="0">
              <a:buNone/>
            </a:pPr>
            <a:r>
              <a:rPr lang="en-IN" sz="2800" dirty="0"/>
              <a:t>                 </a:t>
            </a:r>
            <a:r>
              <a:rPr lang="en-IN" sz="2800" dirty="0">
                <a:solidFill>
                  <a:schemeClr val="bg1"/>
                </a:solidFill>
              </a:rPr>
              <a:t>  </a:t>
            </a:r>
            <a:r>
              <a:rPr lang="en-IN" sz="5800" dirty="0">
                <a:solidFill>
                  <a:schemeClr val="bg1"/>
                </a:solidFill>
              </a:rPr>
              <a:t>A</a:t>
            </a:r>
            <a:r>
              <a:rPr lang="en-IN" sz="2800" dirty="0">
                <a:solidFill>
                  <a:schemeClr val="bg1"/>
                </a:solidFill>
              </a:rPr>
              <a:t>s we all know that football is a very popular  and trending game across the Globe, and the football players like </a:t>
            </a:r>
            <a:r>
              <a:rPr lang="en-IN" sz="2800" dirty="0" err="1">
                <a:solidFill>
                  <a:schemeClr val="bg1"/>
                </a:solidFill>
              </a:rPr>
              <a:t>Christiano</a:t>
            </a:r>
            <a:r>
              <a:rPr lang="en-IN" sz="2800" dirty="0">
                <a:solidFill>
                  <a:schemeClr val="bg1"/>
                </a:solidFill>
              </a:rPr>
              <a:t> Ronaldo, Lionel Messi, </a:t>
            </a:r>
            <a:r>
              <a:rPr lang="en-IN" sz="2800" dirty="0" err="1">
                <a:solidFill>
                  <a:schemeClr val="bg1"/>
                </a:solidFill>
              </a:rPr>
              <a:t>Mbappi</a:t>
            </a:r>
            <a:r>
              <a:rPr lang="en-IN" sz="2800" dirty="0">
                <a:solidFill>
                  <a:schemeClr val="bg1"/>
                </a:solidFill>
              </a:rPr>
              <a:t> are become very popular in recent games. We all know their names and Origin of these famous football players and many of us don’t know their net value. In this project we are going to predict every foot ball player using Machine Learning. In Machine learning we are going to use four algorithms or features namely linear regression, multiple linear regression, decision trees and random forests.</a:t>
            </a:r>
            <a:endParaRPr lang="en-IN" sz="2800" dirty="0">
              <a:solidFill>
                <a:schemeClr val="bg1"/>
              </a:solidFill>
            </a:endParaRPr>
          </a:p>
          <a:p>
            <a:pPr marL="0" indent="0">
              <a:buNone/>
            </a:pPr>
            <a:r>
              <a:rPr lang="en-IN" sz="2800" dirty="0">
                <a:solidFill>
                  <a:schemeClr val="bg1"/>
                </a:solidFill>
              </a:rPr>
              <a:t> </a:t>
            </a:r>
            <a:endParaRPr lang="en-IN" sz="2800" dirty="0">
              <a:solidFill>
                <a:schemeClr val="bg1"/>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84"/>
                                        </p:tgtEl>
                                        <p:attrNameLst>
                                          <p:attrName>style.visibility</p:attrName>
                                        </p:attrNameLst>
                                      </p:cBhvr>
                                      <p:to>
                                        <p:strVal val="visible"/>
                                      </p:to>
                                    </p:set>
                                    <p:animEffect transition="in" filter="wipe(down)">
                                      <p:cBhvr>
                                        <p:cTn id="7" dur="500"/>
                                        <p:tgtEl>
                                          <p:spTgt spid="104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18490"/>
            <a:ext cx="9906000" cy="833755"/>
          </a:xfrm>
        </p:spPr>
        <p:txBody>
          <a:bodyPr/>
          <a:p>
            <a:r>
              <a:rPr lang="en-US" b="1">
                <a:solidFill>
                  <a:schemeClr val="bg1"/>
                </a:solidFill>
              </a:rPr>
              <a:t>EXISTING SYSTEM</a:t>
            </a:r>
            <a:endParaRPr lang="en-US" b="1">
              <a:solidFill>
                <a:schemeClr val="bg1"/>
              </a:solidFill>
            </a:endParaRPr>
          </a:p>
        </p:txBody>
      </p:sp>
      <p:sp>
        <p:nvSpPr>
          <p:cNvPr id="3" name="Content Placeholder 2"/>
          <p:cNvSpPr>
            <a:spLocks noGrp="1"/>
          </p:cNvSpPr>
          <p:nvPr>
            <p:ph idx="1"/>
          </p:nvPr>
        </p:nvSpPr>
        <p:spPr>
          <a:xfrm>
            <a:off x="1141095" y="1451610"/>
            <a:ext cx="9906000" cy="4339590"/>
          </a:xfrm>
        </p:spPr>
        <p:txBody>
          <a:bodyPr/>
          <a:p>
            <a:r>
              <a:rPr lang="en-US">
                <a:solidFill>
                  <a:schemeClr val="bg1"/>
                </a:solidFill>
              </a:rPr>
              <a:t>Previously, decisions are made by agents and experts based on their experience and knowledge.This practice may lead to errors, consume a lot of time and excessive  costs which affects the value of football players.</a:t>
            </a:r>
            <a:endParaRPr lang="en-US">
              <a:solidFill>
                <a:schemeClr val="bg1"/>
              </a:solidFill>
            </a:endParaRPr>
          </a:p>
          <a:p>
            <a:r>
              <a:rPr lang="en-US">
                <a:solidFill>
                  <a:schemeClr val="bg1"/>
                </a:solidFill>
              </a:rPr>
              <a:t>1.Doesn’t generate accurate and efficient results.</a:t>
            </a:r>
            <a:endParaRPr lang="en-US">
              <a:solidFill>
                <a:schemeClr val="bg1"/>
              </a:solidFill>
            </a:endParaRPr>
          </a:p>
          <a:p>
            <a:r>
              <a:rPr lang="en-US">
                <a:solidFill>
                  <a:schemeClr val="bg1"/>
                </a:solidFill>
              </a:rPr>
              <a:t>2.Computation time is very high.</a:t>
            </a:r>
            <a:endParaRPr lang="en-US">
              <a:solidFill>
                <a:schemeClr val="bg1"/>
              </a:solidFill>
            </a:endParaRPr>
          </a:p>
          <a:p>
            <a:r>
              <a:rPr lang="en-US">
                <a:solidFill>
                  <a:schemeClr val="bg1"/>
                </a:solidFill>
              </a:rPr>
              <a:t>3.Lacking of accuracy may result in lack of value of football players.</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18490"/>
            <a:ext cx="9906000" cy="636905"/>
          </a:xfrm>
        </p:spPr>
        <p:txBody>
          <a:bodyPr/>
          <a:p>
            <a:r>
              <a:rPr lang="en-US" b="1">
                <a:solidFill>
                  <a:schemeClr val="bg1"/>
                </a:solidFill>
              </a:rPr>
              <a:t>PROPOSED SYSTEM</a:t>
            </a:r>
            <a:endParaRPr lang="en-US" b="1">
              <a:solidFill>
                <a:schemeClr val="bg1"/>
              </a:solidFill>
            </a:endParaRPr>
          </a:p>
        </p:txBody>
      </p:sp>
      <p:sp>
        <p:nvSpPr>
          <p:cNvPr id="3" name="Content Placeholder 2"/>
          <p:cNvSpPr>
            <a:spLocks noGrp="1"/>
          </p:cNvSpPr>
          <p:nvPr>
            <p:ph idx="1"/>
          </p:nvPr>
        </p:nvSpPr>
        <p:spPr>
          <a:xfrm>
            <a:off x="1141095" y="1519555"/>
            <a:ext cx="9906000" cy="4411345"/>
          </a:xfrm>
        </p:spPr>
        <p:txBody>
          <a:bodyPr>
            <a:noAutofit/>
          </a:bodyPr>
          <a:p>
            <a:r>
              <a:rPr lang="en-US">
                <a:solidFill>
                  <a:schemeClr val="bg1"/>
                </a:solidFill>
              </a:rPr>
              <a:t>By using these algorithms we can reduce the complexity in predicting the value the football players, reduce errors, enhance accurate results. It is easier to predict the value and it will also help the club agents  to make quick decisions.</a:t>
            </a:r>
            <a:endParaRPr lang="en-US">
              <a:solidFill>
                <a:schemeClr val="bg1"/>
              </a:solidFill>
            </a:endParaRPr>
          </a:p>
          <a:p>
            <a:pPr marL="0" indent="0">
              <a:buNone/>
            </a:pPr>
            <a:r>
              <a:rPr lang="en-US">
                <a:solidFill>
                  <a:schemeClr val="bg1"/>
                </a:solidFill>
              </a:rPr>
              <a:t>   Advantages:</a:t>
            </a:r>
            <a:endParaRPr lang="en-US">
              <a:solidFill>
                <a:schemeClr val="bg1"/>
              </a:solidFill>
            </a:endParaRPr>
          </a:p>
          <a:p>
            <a:r>
              <a:rPr lang="en-US">
                <a:solidFill>
                  <a:schemeClr val="bg1"/>
                </a:solidFill>
              </a:rPr>
              <a:t>1.Generates accurate and efficient results.</a:t>
            </a:r>
            <a:endParaRPr lang="en-US">
              <a:solidFill>
                <a:schemeClr val="bg1"/>
              </a:solidFill>
            </a:endParaRPr>
          </a:p>
          <a:p>
            <a:r>
              <a:rPr lang="en-US">
                <a:solidFill>
                  <a:schemeClr val="bg1"/>
                </a:solidFill>
              </a:rPr>
              <a:t>2.Computation time is greatly reduced.</a:t>
            </a:r>
            <a:endParaRPr lang="en-US">
              <a:solidFill>
                <a:schemeClr val="bg1"/>
              </a:solidFill>
            </a:endParaRPr>
          </a:p>
          <a:p>
            <a:r>
              <a:rPr lang="en-US">
                <a:solidFill>
                  <a:schemeClr val="bg1"/>
                </a:solidFill>
              </a:rPr>
              <a:t>3.Reduces manual work.</a:t>
            </a:r>
            <a:endParaRPr lang="en-US">
              <a:solidFill>
                <a:schemeClr val="bg1"/>
              </a:solidFill>
            </a:endParaRPr>
          </a:p>
          <a:p>
            <a:r>
              <a:rPr lang="en-US">
                <a:solidFill>
                  <a:schemeClr val="bg1"/>
                </a:solidFill>
              </a:rPr>
              <a:t>4.Efficient and accurate results.</a:t>
            </a:r>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86" name="Title 1"/>
          <p:cNvSpPr>
            <a:spLocks noGrp="1"/>
          </p:cNvSpPr>
          <p:nvPr>
            <p:ph type="title"/>
          </p:nvPr>
        </p:nvSpPr>
        <p:spPr>
          <a:xfrm>
            <a:off x="1141730" y="226695"/>
            <a:ext cx="9906000" cy="609600"/>
          </a:xfrm>
        </p:spPr>
        <p:txBody>
          <a:bodyPr>
            <a:normAutofit/>
          </a:bodyPr>
          <a:p>
            <a:r>
              <a:rPr lang="en-IN" b="1" dirty="0">
                <a:solidFill>
                  <a:schemeClr val="bg1"/>
                </a:solidFill>
              </a:rPr>
              <a:t>LITERATURE SURVEY</a:t>
            </a:r>
            <a:endParaRPr lang="en-IN" b="1" dirty="0">
              <a:solidFill>
                <a:schemeClr val="bg1"/>
              </a:solidFill>
            </a:endParaRPr>
          </a:p>
        </p:txBody>
      </p:sp>
      <p:sp>
        <p:nvSpPr>
          <p:cNvPr id="1048687" name="Content Placeholder 3"/>
          <p:cNvSpPr>
            <a:spLocks noGrp="1"/>
          </p:cNvSpPr>
          <p:nvPr>
            <p:ph idx="1"/>
          </p:nvPr>
        </p:nvSpPr>
        <p:spPr>
          <a:xfrm>
            <a:off x="1141095" y="835660"/>
            <a:ext cx="9906000" cy="5052060"/>
          </a:xfrm>
        </p:spPr>
        <p:txBody>
          <a:bodyPr>
            <a:normAutofit lnSpcReduction="20000"/>
          </a:bodyPr>
          <a:p>
            <a:r>
              <a:rPr lang="en-IN" dirty="0">
                <a:solidFill>
                  <a:schemeClr val="bg1"/>
                </a:solidFill>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endParaRPr lang="en-IN" dirty="0">
              <a:solidFill>
                <a:schemeClr val="bg1"/>
              </a:solidFill>
            </a:endParaRPr>
          </a:p>
          <a:p>
            <a:r>
              <a:rPr lang="en-US" altLang="en-IN" dirty="0">
                <a:solidFill>
                  <a:schemeClr val="bg1"/>
                </a:solidFill>
              </a:rPr>
              <a:t>Here</a:t>
            </a:r>
            <a:r>
              <a:rPr lang="en-IN" dirty="0">
                <a:solidFill>
                  <a:schemeClr val="bg1"/>
                </a:solidFill>
              </a:rPr>
              <a:t>, we</a:t>
            </a:r>
            <a:r>
              <a:rPr lang="en-US" altLang="en-IN" dirty="0">
                <a:solidFill>
                  <a:schemeClr val="bg1"/>
                </a:solidFill>
              </a:rPr>
              <a:t> are </a:t>
            </a:r>
            <a:r>
              <a:rPr lang="en-IN" dirty="0">
                <a:solidFill>
                  <a:schemeClr val="bg1"/>
                </a:solidFill>
              </a:rPr>
              <a:t> us</a:t>
            </a:r>
            <a:r>
              <a:rPr lang="en-US" altLang="en-IN" dirty="0">
                <a:solidFill>
                  <a:schemeClr val="bg1"/>
                </a:solidFill>
              </a:rPr>
              <a:t>ing</a:t>
            </a:r>
            <a:r>
              <a:rPr lang="en-IN" dirty="0">
                <a:solidFill>
                  <a:schemeClr val="bg1"/>
                </a:solidFill>
              </a:rPr>
              <a:t> FIFA data set provided </a:t>
            </a:r>
            <a:r>
              <a:rPr lang="en-US" altLang="en-IN" dirty="0">
                <a:solidFill>
                  <a:schemeClr val="bg1"/>
                </a:solidFill>
              </a:rPr>
              <a:t>that was shared </a:t>
            </a:r>
            <a:r>
              <a:rPr lang="en-IN" dirty="0">
                <a:solidFill>
                  <a:schemeClr val="bg1"/>
                </a:solidFill>
              </a:rPr>
              <a:t>by the Kaggle which it contains 17,980 cases and each case </a:t>
            </a:r>
            <a:r>
              <a:rPr lang="en-US" altLang="en-IN" dirty="0">
                <a:solidFill>
                  <a:schemeClr val="bg1"/>
                </a:solidFill>
              </a:rPr>
              <a:t>says </a:t>
            </a:r>
            <a:r>
              <a:rPr lang="en-IN" dirty="0">
                <a:solidFill>
                  <a:schemeClr val="bg1"/>
                </a:solidFill>
              </a:rPr>
              <a:t>about the individual football player.</a:t>
            </a:r>
            <a:endParaRPr lang="en-IN" dirty="0">
              <a:solidFill>
                <a:schemeClr val="bg1"/>
              </a:solidFill>
            </a:endParaRPr>
          </a:p>
          <a:p>
            <a:r>
              <a:rPr lang="en-IN" dirty="0">
                <a:solidFill>
                  <a:schemeClr val="bg1"/>
                </a:solidFill>
              </a:rPr>
              <a:t>For analysis and to determine the value of football player we are using certain algorithms namely, </a:t>
            </a:r>
            <a:r>
              <a:rPr lang="en-IN" dirty="0" err="1">
                <a:solidFill>
                  <a:schemeClr val="bg1"/>
                </a:solidFill>
              </a:rPr>
              <a:t>i</a:t>
            </a:r>
            <a:r>
              <a:rPr lang="en-IN" dirty="0">
                <a:solidFill>
                  <a:schemeClr val="bg1"/>
                </a:solidFill>
              </a:rPr>
              <a:t>) Linear Regression ii)Multiple Linear Regression   iii)Regression Tree and iv)Random Forests</a:t>
            </a:r>
            <a:endParaRPr lang="en-IN" dirty="0">
              <a:solidFill>
                <a:schemeClr val="bg1"/>
              </a:solidFill>
            </a:endParaRPr>
          </a:p>
          <a:p>
            <a:pPr marL="0" indent="0">
              <a:buNone/>
            </a:pPr>
            <a:endParaRPr lang="en-I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608965"/>
            <a:ext cx="9906000" cy="5182235"/>
          </a:xfrm>
        </p:spPr>
        <p:txBody>
          <a:bodyPr/>
          <a:p>
            <a:r>
              <a:rPr lang="en-US">
                <a:solidFill>
                  <a:schemeClr val="bg1"/>
                </a:solidFill>
              </a:rPr>
              <a:t>The most common indicators for assessing the market value fall into three categories:</a:t>
            </a:r>
            <a:endParaRPr lang="en-US">
              <a:solidFill>
                <a:schemeClr val="bg1"/>
              </a:solidFill>
            </a:endParaRPr>
          </a:p>
          <a:p>
            <a:pPr marL="0" indent="0">
              <a:buNone/>
            </a:pPr>
            <a:r>
              <a:rPr lang="en-US">
                <a:solidFill>
                  <a:schemeClr val="bg1"/>
                </a:solidFill>
              </a:rPr>
              <a:t>1)player characteristics</a:t>
            </a:r>
            <a:endParaRPr lang="en-US">
              <a:solidFill>
                <a:schemeClr val="bg1"/>
              </a:solidFill>
            </a:endParaRPr>
          </a:p>
          <a:p>
            <a:pPr marL="0" indent="0">
              <a:buNone/>
            </a:pPr>
            <a:r>
              <a:rPr lang="en-US">
                <a:solidFill>
                  <a:schemeClr val="bg1"/>
                </a:solidFill>
              </a:rPr>
              <a:t>2)player performance and</a:t>
            </a:r>
            <a:endParaRPr lang="en-US">
              <a:solidFill>
                <a:schemeClr val="bg1"/>
              </a:solidFill>
            </a:endParaRPr>
          </a:p>
          <a:p>
            <a:pPr marL="0" indent="0">
              <a:buNone/>
            </a:pPr>
            <a:r>
              <a:rPr lang="en-US">
                <a:solidFill>
                  <a:schemeClr val="bg1"/>
                </a:solidFill>
              </a:rPr>
              <a:t>3) player popularity.</a:t>
            </a:r>
            <a:endParaRPr lang="en-US">
              <a:solidFill>
                <a:schemeClr val="bg1"/>
              </a:solidFill>
            </a:endParaRPr>
          </a:p>
          <a:p>
            <a:pPr marL="0" indent="0">
              <a:buNone/>
            </a:pPr>
            <a:endParaRPr lang="en-US">
              <a:solidFill>
                <a:schemeClr val="bg1"/>
              </a:solidFill>
            </a:endParaRPr>
          </a:p>
          <a:p>
            <a:pPr marL="0" indent="0">
              <a:buNone/>
            </a:pPr>
            <a:r>
              <a:rPr lang="en-US">
                <a:solidFill>
                  <a:schemeClr val="bg1"/>
                </a:solidFill>
              </a:rPr>
              <a:t>1)</a:t>
            </a:r>
            <a:r>
              <a:rPr lang="en-US" b="1">
                <a:solidFill>
                  <a:schemeClr val="bg1"/>
                </a:solidFill>
              </a:rPr>
              <a:t>Player Characterstics: </a:t>
            </a:r>
            <a:r>
              <a:rPr lang="en-US">
                <a:solidFill>
                  <a:schemeClr val="bg1"/>
                </a:solidFill>
              </a:rPr>
              <a:t>It playes an important role in determining the value of football player.For example, height is a significant charcterstic. If the height of the player is more, it will help in preventing the goals.</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202565"/>
            <a:ext cx="9906000" cy="5588635"/>
          </a:xfrm>
        </p:spPr>
        <p:txBody>
          <a:bodyPr/>
          <a:p>
            <a:pPr marL="0" indent="0">
              <a:buNone/>
            </a:pPr>
            <a:r>
              <a:rPr lang="en-US" b="1">
                <a:solidFill>
                  <a:schemeClr val="bg1"/>
                </a:solidFill>
              </a:rPr>
              <a:t>2) Player Performance: </a:t>
            </a:r>
            <a:endParaRPr lang="en-US" b="1">
              <a:solidFill>
                <a:schemeClr val="bg1"/>
              </a:solidFill>
            </a:endParaRPr>
          </a:p>
          <a:p>
            <a:r>
              <a:rPr lang="en-US">
                <a:solidFill>
                  <a:schemeClr val="bg1"/>
                </a:solidFill>
                <a:sym typeface="+mn-ea"/>
              </a:rPr>
              <a:t>Goals,refer to players’ ability to score.</a:t>
            </a:r>
            <a:endParaRPr lang="en-US">
              <a:solidFill>
                <a:schemeClr val="bg1"/>
              </a:solidFill>
            </a:endParaRPr>
          </a:p>
          <a:p>
            <a:r>
              <a:rPr lang="en-US">
                <a:solidFill>
                  <a:schemeClr val="bg1"/>
                </a:solidFill>
                <a:sym typeface="+mn-ea"/>
              </a:rPr>
              <a:t>Passing are used frequently.</a:t>
            </a:r>
            <a:endParaRPr lang="en-US">
              <a:solidFill>
                <a:schemeClr val="bg1"/>
              </a:solidFill>
            </a:endParaRPr>
          </a:p>
          <a:p>
            <a:r>
              <a:rPr lang="en-US">
                <a:solidFill>
                  <a:schemeClr val="bg1"/>
                </a:solidFill>
                <a:sym typeface="+mn-ea"/>
              </a:rPr>
              <a:t>yellow and red cards </a:t>
            </a:r>
            <a:endParaRPr lang="en-US">
              <a:solidFill>
                <a:schemeClr val="bg1"/>
              </a:solidFill>
            </a:endParaRPr>
          </a:p>
          <a:p>
            <a:r>
              <a:rPr lang="en-US">
                <a:solidFill>
                  <a:schemeClr val="bg1"/>
                </a:solidFill>
                <a:sym typeface="+mn-ea"/>
              </a:rPr>
              <a:t>All these above factors are useful in prediciting the value of football players.</a:t>
            </a:r>
            <a:endParaRPr lang="en-US"/>
          </a:p>
          <a:p>
            <a:pPr>
              <a:buNone/>
            </a:pPr>
            <a:r>
              <a:rPr lang="en-US" b="1">
                <a:solidFill>
                  <a:schemeClr val="bg1"/>
                </a:solidFill>
              </a:rPr>
              <a:t>3)Player Popularity:</a:t>
            </a:r>
            <a:endParaRPr lang="en-US" b="1">
              <a:solidFill>
                <a:schemeClr val="bg1"/>
              </a:solidFill>
            </a:endParaRPr>
          </a:p>
          <a:p>
            <a:pPr algn="just"/>
            <a:r>
              <a:rPr lang="en-US">
                <a:solidFill>
                  <a:schemeClr val="bg1"/>
                </a:solidFill>
                <a:sym typeface="+mn-ea"/>
              </a:rPr>
              <a:t>The popularity also can explain the demand for football players.</a:t>
            </a:r>
            <a:endParaRPr lang="en-US">
              <a:solidFill>
                <a:schemeClr val="bg1"/>
              </a:solidFill>
            </a:endParaRPr>
          </a:p>
          <a:p>
            <a:pPr algn="just"/>
            <a:r>
              <a:rPr lang="en-US">
                <a:solidFill>
                  <a:schemeClr val="bg1"/>
                </a:solidFill>
                <a:sym typeface="+mn-ea"/>
              </a:rPr>
              <a:t>In other words, the market value of football players also depends on their crowd pulling power, independent of what they show on the pitch.</a:t>
            </a:r>
            <a:endParaRPr lang="en-US">
              <a:solidFill>
                <a:schemeClr val="bg1"/>
              </a:solidFill>
            </a:endParaRPr>
          </a:p>
          <a:p>
            <a:pPr>
              <a:buNone/>
            </a:pPr>
            <a:endParaRPr lang="en-US"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18490"/>
            <a:ext cx="9906000" cy="4030980"/>
          </a:xfrm>
        </p:spPr>
        <p:txBody>
          <a:bodyPr/>
          <a:p>
            <a:r>
              <a:rPr lang="en-US"/>
              <a:t>				</a:t>
            </a:r>
            <a:br>
              <a:rPr lang="en-US"/>
            </a:br>
            <a:br>
              <a:rPr lang="en-US"/>
            </a:br>
            <a:r>
              <a:rPr lang="en-US" sz="5400"/>
              <a:t>			</a:t>
            </a:r>
            <a:r>
              <a:rPr lang="en-US" sz="5400" b="1">
                <a:solidFill>
                  <a:schemeClr val="bg1"/>
                </a:solidFill>
              </a:rPr>
              <a:t>ALGORITHMS</a:t>
            </a:r>
            <a:endParaRPr lang="en-US" sz="5400" b="1">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6114</Words>
  <Application>WPS Presentation</Application>
  <PresentationFormat/>
  <Paragraphs>119</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Trebuchet MS</vt:lpstr>
      <vt:lpstr>Times New Roman</vt:lpstr>
      <vt:lpstr>Tw Cen MT</vt:lpstr>
      <vt:lpstr>Microsoft YaHei</vt:lpstr>
      <vt:lpstr>Arial Unicode MS</vt:lpstr>
      <vt:lpstr>Circuit</vt:lpstr>
      <vt:lpstr>                NARASARAOPETA ENGINEERING COLLEGE                                      (AUTONOMOUS)  T</vt:lpstr>
      <vt:lpstr>CONTENTS</vt:lpstr>
      <vt:lpstr>ABSTRACT</vt:lpstr>
      <vt:lpstr>EXISTING SYSTEM</vt:lpstr>
      <vt:lpstr>PROPOSED SYSTEM</vt:lpstr>
      <vt:lpstr>LITERATURE SURVEY</vt:lpstr>
      <vt:lpstr>PowerPoint 演示文稿</vt:lpstr>
      <vt:lpstr>PowerPoint 演示文稿</vt:lpstr>
      <vt:lpstr>				  			ALGORITHMS</vt:lpstr>
      <vt:lpstr>Linear Regression</vt:lpstr>
      <vt:lpstr>Multiple Linear Regression</vt:lpstr>
      <vt:lpstr>DECISION Tree</vt:lpstr>
      <vt:lpstr>Random forest regression</vt:lpstr>
      <vt:lpstr>                          Requirements</vt:lpstr>
      <vt:lpstr>			OUTPUT SCREENS</vt:lpstr>
      <vt:lpstr>PowerPoint 演示文稿</vt:lpstr>
      <vt:lpstr>PowerPoint 演示文稿</vt:lpstr>
      <vt:lpstr>PowerPoint 演示文稿</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NARASARAOPETA ENGINEERING COLLEGE                                 (AUTONOMOUS)  T</dc:title>
  <dc:creator>Manisha Simhadri</dc:creator>
  <cp:lastModifiedBy>Hello</cp:lastModifiedBy>
  <cp:revision>25</cp:revision>
  <dcterms:created xsi:type="dcterms:W3CDTF">2023-03-16T12:24:00Z</dcterms:created>
  <dcterms:modified xsi:type="dcterms:W3CDTF">2023-03-17T09:40:12Z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57D2789CF4D04C4FAB9F07F4F1A57CDB</vt:lpwstr>
  </property>
  <property fmtid="{D5CDD505-2E9C-101B-9397-08002B2CF9AE}" pid="3" name="KSOProductBuildVer">
    <vt:lpwstr>1033-11.2.0.11486</vt:lpwstr>
  </property>
</Properties>
</file>