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0" r:id="rId2"/>
    <p:sldId id="258" r:id="rId3"/>
    <p:sldId id="260" r:id="rId4"/>
    <p:sldId id="262" r:id="rId5"/>
    <p:sldId id="279" r:id="rId6"/>
    <p:sldId id="263" r:id="rId7"/>
    <p:sldId id="265" r:id="rId8"/>
    <p:sldId id="270" r:id="rId9"/>
    <p:sldId id="266" r:id="rId10"/>
    <p:sldId id="268" r:id="rId11"/>
    <p:sldId id="269" r:id="rId12"/>
    <p:sldId id="281" r:id="rId13"/>
    <p:sldId id="284" r:id="rId14"/>
    <p:sldId id="285" r:id="rId15"/>
    <p:sldId id="286" r:id="rId16"/>
    <p:sldId id="287" r:id="rId17"/>
    <p:sldId id="288" r:id="rId18"/>
    <p:sldId id="278"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4C60E-FA14-4F86-A207-626C4F592E78}" v="24" dt="2023-12-28T17:09:16.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Durga Praveen Badri" userId="59d66837a3084a71" providerId="LiveId" clId="{BA74C60E-FA14-4F86-A207-626C4F592E78}"/>
    <pc:docChg chg="undo custSel addSld delSld modSld sldOrd">
      <pc:chgData name="Venkata Durga Praveen Badri" userId="59d66837a3084a71" providerId="LiveId" clId="{BA74C60E-FA14-4F86-A207-626C4F592E78}" dt="2023-12-28T17:16:18.119" v="467" actId="12"/>
      <pc:docMkLst>
        <pc:docMk/>
      </pc:docMkLst>
      <pc:sldChg chg="addSp modSp mod">
        <pc:chgData name="Venkata Durga Praveen Badri" userId="59d66837a3084a71" providerId="LiveId" clId="{BA74C60E-FA14-4F86-A207-626C4F592E78}" dt="2023-12-28T16:23:27.455" v="43"/>
        <pc:sldMkLst>
          <pc:docMk/>
          <pc:sldMk cId="1769691040" sldId="258"/>
        </pc:sldMkLst>
        <pc:spChg chg="add">
          <ac:chgData name="Venkata Durga Praveen Badri" userId="59d66837a3084a71" providerId="LiveId" clId="{BA74C60E-FA14-4F86-A207-626C4F592E78}" dt="2023-12-28T16:23:27.455" v="43"/>
          <ac:spMkLst>
            <pc:docMk/>
            <pc:sldMk cId="1769691040" sldId="258"/>
            <ac:spMk id="2" creationId="{398E28E1-D21D-A890-E735-1BE8CECBF2D2}"/>
          </ac:spMkLst>
        </pc:spChg>
        <pc:spChg chg="add">
          <ac:chgData name="Venkata Durga Praveen Badri" userId="59d66837a3084a71" providerId="LiveId" clId="{BA74C60E-FA14-4F86-A207-626C4F592E78}" dt="2023-12-28T16:23:27.455" v="43"/>
          <ac:spMkLst>
            <pc:docMk/>
            <pc:sldMk cId="1769691040" sldId="258"/>
            <ac:spMk id="3" creationId="{036A7BC5-E2C5-B866-376E-2136F399CE12}"/>
          </ac:spMkLst>
        </pc:spChg>
        <pc:spChg chg="add">
          <ac:chgData name="Venkata Durga Praveen Badri" userId="59d66837a3084a71" providerId="LiveId" clId="{BA74C60E-FA14-4F86-A207-626C4F592E78}" dt="2023-12-28T16:23:27.455" v="43"/>
          <ac:spMkLst>
            <pc:docMk/>
            <pc:sldMk cId="1769691040" sldId="258"/>
            <ac:spMk id="4" creationId="{E0582B04-E0CD-BA5A-E603-26218D054A8A}"/>
          </ac:spMkLst>
        </pc:spChg>
        <pc:spChg chg="mod">
          <ac:chgData name="Venkata Durga Praveen Badri" userId="59d66837a3084a71" providerId="LiveId" clId="{BA74C60E-FA14-4F86-A207-626C4F592E78}" dt="2023-12-28T16:21:09.337" v="34" actId="20577"/>
          <ac:spMkLst>
            <pc:docMk/>
            <pc:sldMk cId="1769691040" sldId="258"/>
            <ac:spMk id="17" creationId="{00000000-0000-0000-0000-000000000000}"/>
          </ac:spMkLst>
        </pc:spChg>
      </pc:sldChg>
      <pc:sldChg chg="modSp mod">
        <pc:chgData name="Venkata Durga Praveen Badri" userId="59d66837a3084a71" providerId="LiveId" clId="{BA74C60E-FA14-4F86-A207-626C4F592E78}" dt="2023-12-28T17:01:18.962" v="274" actId="20577"/>
        <pc:sldMkLst>
          <pc:docMk/>
          <pc:sldMk cId="671723688" sldId="263"/>
        </pc:sldMkLst>
        <pc:graphicFrameChg chg="mod modGraphic">
          <ac:chgData name="Venkata Durga Praveen Badri" userId="59d66837a3084a71" providerId="LiveId" clId="{BA74C60E-FA14-4F86-A207-626C4F592E78}" dt="2023-12-28T17:01:18.962" v="274" actId="20577"/>
          <ac:graphicFrameMkLst>
            <pc:docMk/>
            <pc:sldMk cId="671723688" sldId="263"/>
            <ac:graphicFrameMk id="3" creationId="{D5492C34-DF62-E3B9-3F6C-997B49ACCC8A}"/>
          </ac:graphicFrameMkLst>
        </pc:graphicFrameChg>
      </pc:sldChg>
      <pc:sldChg chg="modSp mod">
        <pc:chgData name="Venkata Durga Praveen Badri" userId="59d66837a3084a71" providerId="LiveId" clId="{BA74C60E-FA14-4F86-A207-626C4F592E78}" dt="2023-12-28T17:16:18.119" v="467" actId="12"/>
        <pc:sldMkLst>
          <pc:docMk/>
          <pc:sldMk cId="112123729" sldId="266"/>
        </pc:sldMkLst>
        <pc:spChg chg="mod">
          <ac:chgData name="Venkata Durga Praveen Badri" userId="59d66837a3084a71" providerId="LiveId" clId="{BA74C60E-FA14-4F86-A207-626C4F592E78}" dt="2023-12-28T17:16:18.119" v="467" actId="12"/>
          <ac:spMkLst>
            <pc:docMk/>
            <pc:sldMk cId="112123729" sldId="266"/>
            <ac:spMk id="9" creationId="{0BAA4F36-AB00-F2C4-B47F-6381355DE604}"/>
          </ac:spMkLst>
        </pc:spChg>
      </pc:sldChg>
      <pc:sldChg chg="modSp mod">
        <pc:chgData name="Venkata Durga Praveen Badri" userId="59d66837a3084a71" providerId="LiveId" clId="{BA74C60E-FA14-4F86-A207-626C4F592E78}" dt="2023-12-28T17:14:06.797" v="462" actId="255"/>
        <pc:sldMkLst>
          <pc:docMk/>
          <pc:sldMk cId="1488576554" sldId="269"/>
        </pc:sldMkLst>
        <pc:spChg chg="mod">
          <ac:chgData name="Venkata Durga Praveen Badri" userId="59d66837a3084a71" providerId="LiveId" clId="{BA74C60E-FA14-4F86-A207-626C4F592E78}" dt="2023-12-28T17:14:06.797" v="462" actId="255"/>
          <ac:spMkLst>
            <pc:docMk/>
            <pc:sldMk cId="1488576554" sldId="269"/>
            <ac:spMk id="9" creationId="{0BAA4F36-AB00-F2C4-B47F-6381355DE604}"/>
          </ac:spMkLst>
        </pc:spChg>
      </pc:sldChg>
      <pc:sldChg chg="modSp mod">
        <pc:chgData name="Venkata Durga Praveen Badri" userId="59d66837a3084a71" providerId="LiveId" clId="{BA74C60E-FA14-4F86-A207-626C4F592E78}" dt="2023-12-28T17:14:59.697" v="466" actId="20577"/>
        <pc:sldMkLst>
          <pc:docMk/>
          <pc:sldMk cId="1259738044" sldId="270"/>
        </pc:sldMkLst>
        <pc:spChg chg="mod">
          <ac:chgData name="Venkata Durga Praveen Badri" userId="59d66837a3084a71" providerId="LiveId" clId="{BA74C60E-FA14-4F86-A207-626C4F592E78}" dt="2023-12-28T17:14:59.697" v="466" actId="20577"/>
          <ac:spMkLst>
            <pc:docMk/>
            <pc:sldMk cId="1259738044" sldId="270"/>
            <ac:spMk id="9" creationId="{0BAA4F36-AB00-F2C4-B47F-6381355DE604}"/>
          </ac:spMkLst>
        </pc:spChg>
      </pc:sldChg>
      <pc:sldChg chg="del">
        <pc:chgData name="Venkata Durga Praveen Badri" userId="59d66837a3084a71" providerId="LiveId" clId="{BA74C60E-FA14-4F86-A207-626C4F592E78}" dt="2023-12-28T17:12:52.957" v="461" actId="47"/>
        <pc:sldMkLst>
          <pc:docMk/>
          <pc:sldMk cId="2725540961" sldId="271"/>
        </pc:sldMkLst>
      </pc:sldChg>
      <pc:sldChg chg="addSp delSp modSp new mod ord">
        <pc:chgData name="Venkata Durga Praveen Badri" userId="59d66837a3084a71" providerId="LiveId" clId="{BA74C60E-FA14-4F86-A207-626C4F592E78}" dt="2023-12-28T16:23:27.455" v="43"/>
        <pc:sldMkLst>
          <pc:docMk/>
          <pc:sldMk cId="3432415503" sldId="280"/>
        </pc:sldMkLst>
        <pc:spChg chg="mod">
          <ac:chgData name="Venkata Durga Praveen Badri" userId="59d66837a3084a71" providerId="LiveId" clId="{BA74C60E-FA14-4F86-A207-626C4F592E78}" dt="2023-12-28T16:22:09.883" v="42" actId="14100"/>
          <ac:spMkLst>
            <pc:docMk/>
            <pc:sldMk cId="3432415503" sldId="280"/>
            <ac:spMk id="2" creationId="{AC40CD1E-CE49-9C56-B94F-276875E4BD8B}"/>
          </ac:spMkLst>
        </pc:spChg>
        <pc:spChg chg="del">
          <ac:chgData name="Venkata Durga Praveen Badri" userId="59d66837a3084a71" providerId="LiveId" clId="{BA74C60E-FA14-4F86-A207-626C4F592E78}" dt="2023-12-28T16:21:58.642" v="40" actId="478"/>
          <ac:spMkLst>
            <pc:docMk/>
            <pc:sldMk cId="3432415503" sldId="280"/>
            <ac:spMk id="3" creationId="{E8DF6655-3A9E-C1C0-FAF6-052A9C37EEAC}"/>
          </ac:spMkLst>
        </pc:spChg>
        <pc:spChg chg="add">
          <ac:chgData name="Venkata Durga Praveen Badri" userId="59d66837a3084a71" providerId="LiveId" clId="{BA74C60E-FA14-4F86-A207-626C4F592E78}" dt="2023-12-28T16:23:27.455" v="43"/>
          <ac:spMkLst>
            <pc:docMk/>
            <pc:sldMk cId="3432415503" sldId="280"/>
            <ac:spMk id="4" creationId="{6CA4A291-3840-A232-5FDD-C957319B941E}"/>
          </ac:spMkLst>
        </pc:spChg>
        <pc:spChg chg="add">
          <ac:chgData name="Venkata Durga Praveen Badri" userId="59d66837a3084a71" providerId="LiveId" clId="{BA74C60E-FA14-4F86-A207-626C4F592E78}" dt="2023-12-28T16:23:27.455" v="43"/>
          <ac:spMkLst>
            <pc:docMk/>
            <pc:sldMk cId="3432415503" sldId="280"/>
            <ac:spMk id="5" creationId="{0A2574E5-84A6-D65B-08F8-6ABFAD25553D}"/>
          </ac:spMkLst>
        </pc:spChg>
        <pc:spChg chg="add">
          <ac:chgData name="Venkata Durga Praveen Badri" userId="59d66837a3084a71" providerId="LiveId" clId="{BA74C60E-FA14-4F86-A207-626C4F592E78}" dt="2023-12-28T16:23:27.455" v="43"/>
          <ac:spMkLst>
            <pc:docMk/>
            <pc:sldMk cId="3432415503" sldId="280"/>
            <ac:spMk id="6" creationId="{2F1EAE83-E101-7788-5957-F7FCBA3F0413}"/>
          </ac:spMkLst>
        </pc:spChg>
        <pc:picChg chg="add mod">
          <ac:chgData name="Venkata Durga Praveen Badri" userId="59d66837a3084a71" providerId="LiveId" clId="{BA74C60E-FA14-4F86-A207-626C4F592E78}" dt="2023-12-28T16:21:41.298" v="38"/>
          <ac:picMkLst>
            <pc:docMk/>
            <pc:sldMk cId="3432415503" sldId="280"/>
            <ac:picMk id="7" creationId="{D41C1983-F81B-E494-6D2E-28B0DBB063C1}"/>
          </ac:picMkLst>
        </pc:picChg>
      </pc:sldChg>
      <pc:sldChg chg="modSp add mod">
        <pc:chgData name="Venkata Durga Praveen Badri" userId="59d66837a3084a71" providerId="LiveId" clId="{BA74C60E-FA14-4F86-A207-626C4F592E78}" dt="2023-12-28T17:12:41.365" v="460" actId="5793"/>
        <pc:sldMkLst>
          <pc:docMk/>
          <pc:sldMk cId="29480849" sldId="281"/>
        </pc:sldMkLst>
        <pc:spChg chg="mod">
          <ac:chgData name="Venkata Durga Praveen Badri" userId="59d66837a3084a71" providerId="LiveId" clId="{BA74C60E-FA14-4F86-A207-626C4F592E78}" dt="2023-12-28T17:12:41.365" v="460" actId="5793"/>
          <ac:spMkLst>
            <pc:docMk/>
            <pc:sldMk cId="29480849" sldId="281"/>
            <ac:spMk id="9" creationId="{0BAA4F36-AB00-F2C4-B47F-6381355DE6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54B32-75F3-4422-B93E-E4C0D8CD3E62}" type="doc">
      <dgm:prSet loTypeId="urn:microsoft.com/office/officeart/2005/8/layout/process4" loCatId="process" qsTypeId="urn:microsoft.com/office/officeart/2005/8/quickstyle/3d3" qsCatId="3D" csTypeId="urn:microsoft.com/office/officeart/2005/8/colors/accent1_2" csCatId="accent1" phldr="1"/>
      <dgm:spPr/>
      <dgm:t>
        <a:bodyPr/>
        <a:lstStyle/>
        <a:p>
          <a:endParaRPr lang="en-IN"/>
        </a:p>
      </dgm:t>
    </dgm:pt>
    <dgm:pt modelId="{638CFFDC-33F1-46B2-880A-1F37914770B2}">
      <dgm:prSet phldrT="[Text]" custT="1"/>
      <dgm:spPr>
        <a:xfrm rot="10800000">
          <a:off x="0" y="2105"/>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X-Ray Image</a:t>
          </a:r>
        </a:p>
      </dgm:t>
    </dgm:pt>
    <dgm:pt modelId="{21D268C0-9705-480F-A8C3-9E68C2C180E2}" type="parTrans" cxnId="{F97F570B-6446-4215-9A14-920235A0E0AC}">
      <dgm:prSet/>
      <dgm:spPr/>
      <dgm:t>
        <a:bodyPr/>
        <a:lstStyle/>
        <a:p>
          <a:pPr algn="ctr"/>
          <a:endParaRPr lang="en-IN"/>
        </a:p>
      </dgm:t>
    </dgm:pt>
    <dgm:pt modelId="{8D8DF4DF-485B-4E48-949B-40FB96D3C961}" type="sibTrans" cxnId="{F97F570B-6446-4215-9A14-920235A0E0AC}">
      <dgm:prSet/>
      <dgm:spPr/>
      <dgm:t>
        <a:bodyPr/>
        <a:lstStyle/>
        <a:p>
          <a:pPr algn="ctr"/>
          <a:endParaRPr lang="en-IN"/>
        </a:p>
      </dgm:t>
    </dgm:pt>
    <dgm:pt modelId="{71D74DC8-33F0-42BF-915E-6AFAD90648D7}">
      <dgm:prSet phldrT="[Text]" custT="1"/>
      <dgm:spPr>
        <a:xfrm rot="10800000">
          <a:off x="0" y="947033"/>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Pre - Processing</a:t>
          </a:r>
        </a:p>
      </dgm:t>
    </dgm:pt>
    <dgm:pt modelId="{26F55AC4-3099-42F4-B82A-DF7F2BE6A17E}" type="parTrans" cxnId="{5FC91A0E-8578-43A1-8B79-9065CDA8D9A0}">
      <dgm:prSet/>
      <dgm:spPr/>
      <dgm:t>
        <a:bodyPr/>
        <a:lstStyle/>
        <a:p>
          <a:pPr algn="ctr"/>
          <a:endParaRPr lang="en-IN"/>
        </a:p>
      </dgm:t>
    </dgm:pt>
    <dgm:pt modelId="{AAE6B3E8-1840-4B33-B147-8FAC83694364}" type="sibTrans" cxnId="{5FC91A0E-8578-43A1-8B79-9065CDA8D9A0}">
      <dgm:prSet/>
      <dgm:spPr/>
      <dgm:t>
        <a:bodyPr/>
        <a:lstStyle/>
        <a:p>
          <a:pPr algn="ctr"/>
          <a:endParaRPr lang="en-IN"/>
        </a:p>
      </dgm:t>
    </dgm:pt>
    <dgm:pt modelId="{17D4CD85-6E76-41E4-BC16-95885F7F0A4B}">
      <dgm:prSet phldrT="[Text]"/>
      <dgm:spPr>
        <a:xfrm>
          <a:off x="0" y="1281969"/>
          <a:ext cx="1549082"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dirty="0">
              <a:solidFill>
                <a:sysClr val="windowText" lastClr="000000">
                  <a:hueOff val="0"/>
                  <a:satOff val="0"/>
                  <a:lumOff val="0"/>
                  <a:alphaOff val="0"/>
                </a:sysClr>
              </a:solidFill>
              <a:latin typeface="Calibri" panose="020F0502020204030204"/>
              <a:ea typeface="+mn-ea"/>
              <a:cs typeface="+mn-cs"/>
            </a:rPr>
            <a:t>Remove Noise</a:t>
          </a:r>
        </a:p>
      </dgm:t>
    </dgm:pt>
    <dgm:pt modelId="{D7601120-F35E-4C39-BB3D-E1A6FE1806D2}" type="parTrans" cxnId="{07BB1932-60B6-41B6-9E0E-7BB7F04A3137}">
      <dgm:prSet/>
      <dgm:spPr/>
      <dgm:t>
        <a:bodyPr/>
        <a:lstStyle/>
        <a:p>
          <a:pPr algn="ctr"/>
          <a:endParaRPr lang="en-IN"/>
        </a:p>
      </dgm:t>
    </dgm:pt>
    <dgm:pt modelId="{E3EDF1ED-3A15-4842-A5D2-27E46DE534FC}" type="sibTrans" cxnId="{07BB1932-60B6-41B6-9E0E-7BB7F04A3137}">
      <dgm:prSet/>
      <dgm:spPr/>
      <dgm:t>
        <a:bodyPr/>
        <a:lstStyle/>
        <a:p>
          <a:pPr algn="ctr"/>
          <a:endParaRPr lang="en-IN"/>
        </a:p>
      </dgm:t>
    </dgm:pt>
    <dgm:pt modelId="{7C336DE3-92BE-414B-BE79-3DB298A8ECF2}">
      <dgm:prSet phldrT="[Text]" custT="1"/>
      <dgm:spPr>
        <a:xfrm rot="10800000">
          <a:off x="0" y="1891960"/>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Edge Detection</a:t>
          </a:r>
        </a:p>
      </dgm:t>
    </dgm:pt>
    <dgm:pt modelId="{D4713B9A-6334-417F-ADA4-F8206F466322}" type="parTrans" cxnId="{E0B4C879-3B9E-45B6-9C43-4C8D399D5C43}">
      <dgm:prSet/>
      <dgm:spPr/>
      <dgm:t>
        <a:bodyPr/>
        <a:lstStyle/>
        <a:p>
          <a:pPr algn="ctr"/>
          <a:endParaRPr lang="en-IN"/>
        </a:p>
      </dgm:t>
    </dgm:pt>
    <dgm:pt modelId="{3AB84B9B-4273-42EE-8ACB-94F1AE8A1FF1}" type="sibTrans" cxnId="{E0B4C879-3B9E-45B6-9C43-4C8D399D5C43}">
      <dgm:prSet/>
      <dgm:spPr/>
      <dgm:t>
        <a:bodyPr/>
        <a:lstStyle/>
        <a:p>
          <a:pPr algn="ctr"/>
          <a:endParaRPr lang="en-IN"/>
        </a:p>
      </dgm:t>
    </dgm:pt>
    <dgm:pt modelId="{0EC1F241-32AD-4AD4-9AA7-FCD1A9E386E7}">
      <dgm:prSet phldrT="[Text]"/>
      <dgm:spPr>
        <a:xfrm>
          <a:off x="0" y="2226897"/>
          <a:ext cx="3098165"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Canny</a:t>
          </a:r>
        </a:p>
      </dgm:t>
    </dgm:pt>
    <dgm:pt modelId="{2192D6EC-6358-4FB7-9536-73129A863AA9}" type="parTrans" cxnId="{84C45338-1985-4DFA-A281-CBCC67CC93E6}">
      <dgm:prSet/>
      <dgm:spPr/>
      <dgm:t>
        <a:bodyPr/>
        <a:lstStyle/>
        <a:p>
          <a:pPr algn="ctr"/>
          <a:endParaRPr lang="en-IN"/>
        </a:p>
      </dgm:t>
    </dgm:pt>
    <dgm:pt modelId="{0EC2CE75-69C0-4030-931A-49B2ACF00144}" type="sibTrans" cxnId="{84C45338-1985-4DFA-A281-CBCC67CC93E6}">
      <dgm:prSet/>
      <dgm:spPr/>
      <dgm:t>
        <a:bodyPr/>
        <a:lstStyle/>
        <a:p>
          <a:pPr algn="ctr"/>
          <a:endParaRPr lang="en-IN"/>
        </a:p>
      </dgm:t>
    </dgm:pt>
    <dgm:pt modelId="{18173DBB-35E0-4755-9217-4F26DD009828}">
      <dgm:prSet phldrT="[Text]"/>
      <dgm:spPr>
        <a:xfrm>
          <a:off x="1549082" y="1281969"/>
          <a:ext cx="1549082"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Contrast Improvement</a:t>
          </a:r>
        </a:p>
      </dgm:t>
    </dgm:pt>
    <dgm:pt modelId="{2ED58247-C8DC-4569-BF2E-5D49ACB45D10}" type="sibTrans" cxnId="{BEB03507-66C3-4E87-A432-97CE8018D3D3}">
      <dgm:prSet/>
      <dgm:spPr/>
      <dgm:t>
        <a:bodyPr/>
        <a:lstStyle/>
        <a:p>
          <a:pPr algn="ctr"/>
          <a:endParaRPr lang="en-IN"/>
        </a:p>
      </dgm:t>
    </dgm:pt>
    <dgm:pt modelId="{04497C3E-65E6-4B45-A53D-854ED8F30703}" type="parTrans" cxnId="{BEB03507-66C3-4E87-A432-97CE8018D3D3}">
      <dgm:prSet/>
      <dgm:spPr/>
      <dgm:t>
        <a:bodyPr/>
        <a:lstStyle/>
        <a:p>
          <a:pPr algn="ctr"/>
          <a:endParaRPr lang="en-IN"/>
        </a:p>
      </dgm:t>
    </dgm:pt>
    <dgm:pt modelId="{C9847409-0817-4DC1-8DDD-F52A0F2E9EA6}">
      <dgm:prSet phldrT="[Text]" custT="1"/>
      <dgm:spPr>
        <a:xfrm rot="10800000">
          <a:off x="0" y="2836888"/>
          <a:ext cx="3098165" cy="954234"/>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Feature Extraction</a:t>
          </a:r>
        </a:p>
      </dgm:t>
    </dgm:pt>
    <dgm:pt modelId="{36B47FD9-2B08-4BDB-959D-B954BB55CCF0}" type="parTrans" cxnId="{7206BA01-82B4-4A5D-910F-7F1E0E842451}">
      <dgm:prSet/>
      <dgm:spPr/>
      <dgm:t>
        <a:bodyPr/>
        <a:lstStyle/>
        <a:p>
          <a:pPr algn="ctr"/>
          <a:endParaRPr lang="en-IN"/>
        </a:p>
      </dgm:t>
    </dgm:pt>
    <dgm:pt modelId="{9E5C3743-2BD0-4034-B85D-8B187C6F49F2}" type="sibTrans" cxnId="{7206BA01-82B4-4A5D-910F-7F1E0E842451}">
      <dgm:prSet/>
      <dgm:spPr/>
      <dgm:t>
        <a:bodyPr/>
        <a:lstStyle/>
        <a:p>
          <a:pPr algn="ctr"/>
          <a:endParaRPr lang="en-IN"/>
        </a:p>
      </dgm:t>
    </dgm:pt>
    <dgm:pt modelId="{D5C29DB1-9711-43D6-BC76-864DBF0E460C}">
      <dgm:prSet phldrT="[Text]"/>
      <dgm:spPr>
        <a:xfrm>
          <a:off x="0" y="3168894"/>
          <a:ext cx="3098165" cy="285316"/>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GLCM</a:t>
          </a:r>
        </a:p>
      </dgm:t>
    </dgm:pt>
    <dgm:pt modelId="{867A5981-BCF6-43B3-A911-EC888F307F23}" type="parTrans" cxnId="{EB6A68CB-FAB1-4989-906B-BCD29C470F25}">
      <dgm:prSet/>
      <dgm:spPr/>
      <dgm:t>
        <a:bodyPr/>
        <a:lstStyle/>
        <a:p>
          <a:pPr algn="ctr"/>
          <a:endParaRPr lang="en-IN"/>
        </a:p>
      </dgm:t>
    </dgm:pt>
    <dgm:pt modelId="{10840A40-5A4E-462C-A37B-E5B0D19F2F4D}" type="sibTrans" cxnId="{EB6A68CB-FAB1-4989-906B-BCD29C470F25}">
      <dgm:prSet/>
      <dgm:spPr/>
      <dgm:t>
        <a:bodyPr/>
        <a:lstStyle/>
        <a:p>
          <a:pPr algn="ctr"/>
          <a:endParaRPr lang="en-IN"/>
        </a:p>
      </dgm:t>
    </dgm:pt>
    <dgm:pt modelId="{E9E19069-FE12-475C-89AA-0797803E7A35}">
      <dgm:prSet phldrT="[Text]" custT="1"/>
      <dgm:spPr>
        <a:xfrm>
          <a:off x="0" y="3781816"/>
          <a:ext cx="3098165" cy="620438"/>
        </a:xfrm>
        <a:prstGeom prst="rec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IN" sz="1600" dirty="0">
              <a:solidFill>
                <a:sysClr val="window" lastClr="FFFFFF"/>
              </a:solidFill>
              <a:latin typeface="Calibri" panose="020F0502020204030204"/>
              <a:ea typeface="+mn-ea"/>
              <a:cs typeface="+mn-cs"/>
            </a:rPr>
            <a:t>Classification</a:t>
          </a:r>
        </a:p>
      </dgm:t>
    </dgm:pt>
    <dgm:pt modelId="{7A61C48D-9EC5-4292-ACC0-C6A6A52D9F47}" type="parTrans" cxnId="{2A250887-62D1-4D70-B2D8-226DFA2D0119}">
      <dgm:prSet/>
      <dgm:spPr/>
      <dgm:t>
        <a:bodyPr/>
        <a:lstStyle/>
        <a:p>
          <a:pPr algn="ctr"/>
          <a:endParaRPr lang="en-IN"/>
        </a:p>
      </dgm:t>
    </dgm:pt>
    <dgm:pt modelId="{50A09473-8513-483C-9D23-0A63239E7F83}" type="sibTrans" cxnId="{2A250887-62D1-4D70-B2D8-226DFA2D0119}">
      <dgm:prSet/>
      <dgm:spPr/>
      <dgm:t>
        <a:bodyPr/>
        <a:lstStyle/>
        <a:p>
          <a:pPr algn="ctr"/>
          <a:endParaRPr lang="en-IN"/>
        </a:p>
      </dgm:t>
    </dgm:pt>
    <dgm:pt modelId="{059BB6B2-6786-48E6-872A-6AF1FBE1410A}">
      <dgm:prSet phldrT="[Text]"/>
      <dgm:spPr>
        <a:xfrm>
          <a:off x="378"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SVM</a:t>
          </a:r>
        </a:p>
      </dgm:t>
    </dgm:pt>
    <dgm:pt modelId="{30E9CC8E-B67E-4867-8C75-0377E3CBD35C}" type="parTrans" cxnId="{0758700D-28C4-4C01-B3BC-8AFCF0049B09}">
      <dgm:prSet/>
      <dgm:spPr/>
      <dgm:t>
        <a:bodyPr/>
        <a:lstStyle/>
        <a:p>
          <a:pPr algn="ctr"/>
          <a:endParaRPr lang="en-IN"/>
        </a:p>
      </dgm:t>
    </dgm:pt>
    <dgm:pt modelId="{84E00920-CC1F-4A0E-B650-6424CAAA7FC5}" type="sibTrans" cxnId="{0758700D-28C4-4C01-B3BC-8AFCF0049B09}">
      <dgm:prSet/>
      <dgm:spPr/>
      <dgm:t>
        <a:bodyPr/>
        <a:lstStyle/>
        <a:p>
          <a:pPr algn="ctr"/>
          <a:endParaRPr lang="en-IN"/>
        </a:p>
      </dgm:t>
    </dgm:pt>
    <dgm:pt modelId="{C9EC0DA9-363B-44C3-8B5B-E8C22356DCD8}">
      <dgm:prSet phldrT="[Text]"/>
      <dgm:spPr>
        <a:xfrm>
          <a:off x="619859"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Decision Tree</a:t>
          </a:r>
        </a:p>
      </dgm:t>
    </dgm:pt>
    <dgm:pt modelId="{BFB52157-E12F-41CA-8CE1-4B5CD4ED6A0E}" type="parTrans" cxnId="{D6575E66-7909-4F61-84F8-1BC953E91908}">
      <dgm:prSet/>
      <dgm:spPr/>
      <dgm:t>
        <a:bodyPr/>
        <a:lstStyle/>
        <a:p>
          <a:pPr algn="ctr"/>
          <a:endParaRPr lang="en-IN"/>
        </a:p>
      </dgm:t>
    </dgm:pt>
    <dgm:pt modelId="{179A1120-0799-424A-8D1B-F625E1F36BBD}" type="sibTrans" cxnId="{D6575E66-7909-4F61-84F8-1BC953E91908}">
      <dgm:prSet/>
      <dgm:spPr/>
      <dgm:t>
        <a:bodyPr/>
        <a:lstStyle/>
        <a:p>
          <a:pPr algn="ctr"/>
          <a:endParaRPr lang="en-IN"/>
        </a:p>
      </dgm:t>
    </dgm:pt>
    <dgm:pt modelId="{6EC1C584-87DE-4BC4-824D-59A84D213FFF}">
      <dgm:prSet phldrT="[Text]"/>
      <dgm:spPr>
        <a:xfrm>
          <a:off x="1239341"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Naive Bayes</a:t>
          </a:r>
        </a:p>
      </dgm:t>
    </dgm:pt>
    <dgm:pt modelId="{C3CDD3DF-4894-4772-B19C-D05145EDB726}" type="parTrans" cxnId="{02045111-1B07-4659-951F-9CB0C2E03F1A}">
      <dgm:prSet/>
      <dgm:spPr/>
      <dgm:t>
        <a:bodyPr/>
        <a:lstStyle/>
        <a:p>
          <a:pPr algn="ctr"/>
          <a:endParaRPr lang="en-IN"/>
        </a:p>
      </dgm:t>
    </dgm:pt>
    <dgm:pt modelId="{10BEC844-8D42-429D-B218-404727437D7A}" type="sibTrans" cxnId="{02045111-1B07-4659-951F-9CB0C2E03F1A}">
      <dgm:prSet/>
      <dgm:spPr/>
      <dgm:t>
        <a:bodyPr/>
        <a:lstStyle/>
        <a:p>
          <a:pPr algn="ctr"/>
          <a:endParaRPr lang="en-IN"/>
        </a:p>
      </dgm:t>
    </dgm:pt>
    <dgm:pt modelId="{914174C8-EA3D-43F2-BC6B-BA143B8D0C9A}">
      <dgm:prSet phldrT="[Text]"/>
      <dgm:spPr>
        <a:xfrm>
          <a:off x="1858823"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Random Forest</a:t>
          </a:r>
        </a:p>
      </dgm:t>
    </dgm:pt>
    <dgm:pt modelId="{69F9FF3B-6808-439E-B84F-5228BC3F31CC}" type="parTrans" cxnId="{0CB5B606-30B6-4DAD-B51F-B4832EC90AB0}">
      <dgm:prSet/>
      <dgm:spPr/>
      <dgm:t>
        <a:bodyPr/>
        <a:lstStyle/>
        <a:p>
          <a:pPr algn="ctr"/>
          <a:endParaRPr lang="en-IN"/>
        </a:p>
      </dgm:t>
    </dgm:pt>
    <dgm:pt modelId="{AFDE2B51-47A2-46F2-AEC7-BE5890FC11D2}" type="sibTrans" cxnId="{0CB5B606-30B6-4DAD-B51F-B4832EC90AB0}">
      <dgm:prSet/>
      <dgm:spPr/>
      <dgm:t>
        <a:bodyPr/>
        <a:lstStyle/>
        <a:p>
          <a:pPr algn="ctr"/>
          <a:endParaRPr lang="en-IN"/>
        </a:p>
      </dgm:t>
    </dgm:pt>
    <dgm:pt modelId="{3FD7E6A2-A622-4C6D-AD72-42DBDD573D7E}">
      <dgm:prSet phldrT="[Text]"/>
      <dgm:spPr>
        <a:xfrm>
          <a:off x="2478305" y="4104444"/>
          <a:ext cx="619481" cy="285401"/>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pPr algn="ctr">
            <a:buNone/>
          </a:pPr>
          <a:r>
            <a:rPr lang="en-IN">
              <a:solidFill>
                <a:sysClr val="windowText" lastClr="000000">
                  <a:hueOff val="0"/>
                  <a:satOff val="0"/>
                  <a:lumOff val="0"/>
                  <a:alphaOff val="0"/>
                </a:sysClr>
              </a:solidFill>
              <a:latin typeface="Calibri" panose="020F0502020204030204"/>
              <a:ea typeface="+mn-ea"/>
              <a:cs typeface="+mn-cs"/>
            </a:rPr>
            <a:t>KNN</a:t>
          </a:r>
        </a:p>
      </dgm:t>
    </dgm:pt>
    <dgm:pt modelId="{08F6724D-E9DD-41A5-A46E-C65B9A201263}" type="parTrans" cxnId="{2E91465A-886F-406A-B40E-2900E4A9E091}">
      <dgm:prSet/>
      <dgm:spPr/>
      <dgm:t>
        <a:bodyPr/>
        <a:lstStyle/>
        <a:p>
          <a:pPr algn="ctr"/>
          <a:endParaRPr lang="en-IN"/>
        </a:p>
      </dgm:t>
    </dgm:pt>
    <dgm:pt modelId="{91082CFD-A5FD-4D3B-A5A6-E46BCDBE995C}" type="sibTrans" cxnId="{2E91465A-886F-406A-B40E-2900E4A9E091}">
      <dgm:prSet/>
      <dgm:spPr/>
      <dgm:t>
        <a:bodyPr/>
        <a:lstStyle/>
        <a:p>
          <a:pPr algn="ctr"/>
          <a:endParaRPr lang="en-IN"/>
        </a:p>
      </dgm:t>
    </dgm:pt>
    <dgm:pt modelId="{FE62CB39-F6B7-4B16-B0CB-CF19ABAD4A3A}" type="pres">
      <dgm:prSet presAssocID="{61E54B32-75F3-4422-B93E-E4C0D8CD3E62}" presName="Name0" presStyleCnt="0">
        <dgm:presLayoutVars>
          <dgm:dir/>
          <dgm:animLvl val="lvl"/>
          <dgm:resizeHandles val="exact"/>
        </dgm:presLayoutVars>
      </dgm:prSet>
      <dgm:spPr/>
    </dgm:pt>
    <dgm:pt modelId="{A247E24C-F432-4789-BB4A-60BF2E77B2CF}" type="pres">
      <dgm:prSet presAssocID="{E9E19069-FE12-475C-89AA-0797803E7A35}" presName="boxAndChildren" presStyleCnt="0"/>
      <dgm:spPr/>
    </dgm:pt>
    <dgm:pt modelId="{E01C9D78-C51E-4BDC-B617-E0540EF98798}" type="pres">
      <dgm:prSet presAssocID="{E9E19069-FE12-475C-89AA-0797803E7A35}" presName="parentTextBox" presStyleLbl="node1" presStyleIdx="0" presStyleCnt="5"/>
      <dgm:spPr/>
    </dgm:pt>
    <dgm:pt modelId="{F57864CD-BB99-4A93-B5F3-A3B0248E138E}" type="pres">
      <dgm:prSet presAssocID="{E9E19069-FE12-475C-89AA-0797803E7A35}" presName="entireBox" presStyleLbl="node1" presStyleIdx="0" presStyleCnt="5"/>
      <dgm:spPr/>
    </dgm:pt>
    <dgm:pt modelId="{D3B6A006-2FD4-4A32-A891-B77CF53599CB}" type="pres">
      <dgm:prSet presAssocID="{E9E19069-FE12-475C-89AA-0797803E7A35}" presName="descendantBox" presStyleCnt="0"/>
      <dgm:spPr/>
    </dgm:pt>
    <dgm:pt modelId="{856FB02D-78F4-47F0-BB76-C834900AE9C8}" type="pres">
      <dgm:prSet presAssocID="{059BB6B2-6786-48E6-872A-6AF1FBE1410A}" presName="childTextBox" presStyleLbl="fgAccFollowNode1" presStyleIdx="0" presStyleCnt="9">
        <dgm:presLayoutVars>
          <dgm:bulletEnabled val="1"/>
        </dgm:presLayoutVars>
      </dgm:prSet>
      <dgm:spPr/>
    </dgm:pt>
    <dgm:pt modelId="{265BE7D8-FA0F-4C94-A55B-47F3DB2DC476}" type="pres">
      <dgm:prSet presAssocID="{C9EC0DA9-363B-44C3-8B5B-E8C22356DCD8}" presName="childTextBox" presStyleLbl="fgAccFollowNode1" presStyleIdx="1" presStyleCnt="9">
        <dgm:presLayoutVars>
          <dgm:bulletEnabled val="1"/>
        </dgm:presLayoutVars>
      </dgm:prSet>
      <dgm:spPr/>
    </dgm:pt>
    <dgm:pt modelId="{430B7292-AEE0-418E-ABDC-9788A3184161}" type="pres">
      <dgm:prSet presAssocID="{6EC1C584-87DE-4BC4-824D-59A84D213FFF}" presName="childTextBox" presStyleLbl="fgAccFollowNode1" presStyleIdx="2" presStyleCnt="9">
        <dgm:presLayoutVars>
          <dgm:bulletEnabled val="1"/>
        </dgm:presLayoutVars>
      </dgm:prSet>
      <dgm:spPr/>
    </dgm:pt>
    <dgm:pt modelId="{D7E5B14D-DE5E-4F64-BF60-1FB791A8F180}" type="pres">
      <dgm:prSet presAssocID="{914174C8-EA3D-43F2-BC6B-BA143B8D0C9A}" presName="childTextBox" presStyleLbl="fgAccFollowNode1" presStyleIdx="3" presStyleCnt="9">
        <dgm:presLayoutVars>
          <dgm:bulletEnabled val="1"/>
        </dgm:presLayoutVars>
      </dgm:prSet>
      <dgm:spPr/>
    </dgm:pt>
    <dgm:pt modelId="{1C853F49-11E8-4EE6-8C3B-B6CB6E792758}" type="pres">
      <dgm:prSet presAssocID="{3FD7E6A2-A622-4C6D-AD72-42DBDD573D7E}" presName="childTextBox" presStyleLbl="fgAccFollowNode1" presStyleIdx="4" presStyleCnt="9">
        <dgm:presLayoutVars>
          <dgm:bulletEnabled val="1"/>
        </dgm:presLayoutVars>
      </dgm:prSet>
      <dgm:spPr/>
    </dgm:pt>
    <dgm:pt modelId="{308939DB-F8A2-4A73-9947-960CB980E865}" type="pres">
      <dgm:prSet presAssocID="{9E5C3743-2BD0-4034-B85D-8B187C6F49F2}" presName="sp" presStyleCnt="0"/>
      <dgm:spPr/>
    </dgm:pt>
    <dgm:pt modelId="{B7CC3F18-C628-417B-AE35-4E5BF9E8D31E}" type="pres">
      <dgm:prSet presAssocID="{C9847409-0817-4DC1-8DDD-F52A0F2E9EA6}" presName="arrowAndChildren" presStyleCnt="0"/>
      <dgm:spPr/>
    </dgm:pt>
    <dgm:pt modelId="{2833380B-C077-4D03-B348-918BFAEC7C53}" type="pres">
      <dgm:prSet presAssocID="{C9847409-0817-4DC1-8DDD-F52A0F2E9EA6}" presName="parentTextArrow" presStyleLbl="node1" presStyleIdx="0" presStyleCnt="5"/>
      <dgm:spPr/>
    </dgm:pt>
    <dgm:pt modelId="{3BDFF242-B9D1-4E2A-B3DA-AA9B23B2E95C}" type="pres">
      <dgm:prSet presAssocID="{C9847409-0817-4DC1-8DDD-F52A0F2E9EA6}" presName="arrow" presStyleLbl="node1" presStyleIdx="1" presStyleCnt="5"/>
      <dgm:spPr/>
    </dgm:pt>
    <dgm:pt modelId="{65A3DB4F-51AC-4FBF-910B-65DA79EF072E}" type="pres">
      <dgm:prSet presAssocID="{C9847409-0817-4DC1-8DDD-F52A0F2E9EA6}" presName="descendantArrow" presStyleCnt="0"/>
      <dgm:spPr/>
    </dgm:pt>
    <dgm:pt modelId="{2C8790BB-64E3-4A9E-AB3D-B653DDC3FF80}" type="pres">
      <dgm:prSet presAssocID="{D5C29DB1-9711-43D6-BC76-864DBF0E460C}" presName="childTextArrow" presStyleLbl="fgAccFollowNode1" presStyleIdx="5" presStyleCnt="9" custLinFactNeighborX="-378" custLinFactNeighborY="-1027">
        <dgm:presLayoutVars>
          <dgm:bulletEnabled val="1"/>
        </dgm:presLayoutVars>
      </dgm:prSet>
      <dgm:spPr/>
    </dgm:pt>
    <dgm:pt modelId="{F5443C52-0676-41AE-B884-505506CBD715}" type="pres">
      <dgm:prSet presAssocID="{3AB84B9B-4273-42EE-8ACB-94F1AE8A1FF1}" presName="sp" presStyleCnt="0"/>
      <dgm:spPr/>
    </dgm:pt>
    <dgm:pt modelId="{BB5A16C2-F59B-4792-AE1C-B068CB7EAF75}" type="pres">
      <dgm:prSet presAssocID="{7C336DE3-92BE-414B-BE79-3DB298A8ECF2}" presName="arrowAndChildren" presStyleCnt="0"/>
      <dgm:spPr/>
    </dgm:pt>
    <dgm:pt modelId="{12CC8E05-C520-4AFE-B017-3F5777E6B8E3}" type="pres">
      <dgm:prSet presAssocID="{7C336DE3-92BE-414B-BE79-3DB298A8ECF2}" presName="parentTextArrow" presStyleLbl="node1" presStyleIdx="1" presStyleCnt="5"/>
      <dgm:spPr/>
    </dgm:pt>
    <dgm:pt modelId="{D6BD2469-C814-4EC6-806E-1BF26D2177F0}" type="pres">
      <dgm:prSet presAssocID="{7C336DE3-92BE-414B-BE79-3DB298A8ECF2}" presName="arrow" presStyleLbl="node1" presStyleIdx="2" presStyleCnt="5"/>
      <dgm:spPr/>
    </dgm:pt>
    <dgm:pt modelId="{BF0F302C-93CE-4B23-BFE7-D979335D0537}" type="pres">
      <dgm:prSet presAssocID="{7C336DE3-92BE-414B-BE79-3DB298A8ECF2}" presName="descendantArrow" presStyleCnt="0"/>
      <dgm:spPr/>
    </dgm:pt>
    <dgm:pt modelId="{375B91E2-4ED0-43F2-9083-7297E25A4935}" type="pres">
      <dgm:prSet presAssocID="{0EC1F241-32AD-4AD4-9AA7-FCD1A9E386E7}" presName="childTextArrow" presStyleLbl="fgAccFollowNode1" presStyleIdx="6" presStyleCnt="9">
        <dgm:presLayoutVars>
          <dgm:bulletEnabled val="1"/>
        </dgm:presLayoutVars>
      </dgm:prSet>
      <dgm:spPr/>
    </dgm:pt>
    <dgm:pt modelId="{229111F9-2B98-4A62-A113-52E5CFB52DE0}" type="pres">
      <dgm:prSet presAssocID="{AAE6B3E8-1840-4B33-B147-8FAC83694364}" presName="sp" presStyleCnt="0"/>
      <dgm:spPr/>
    </dgm:pt>
    <dgm:pt modelId="{813B194B-5D73-4E46-99A8-A108753E9B20}" type="pres">
      <dgm:prSet presAssocID="{71D74DC8-33F0-42BF-915E-6AFAD90648D7}" presName="arrowAndChildren" presStyleCnt="0"/>
      <dgm:spPr/>
    </dgm:pt>
    <dgm:pt modelId="{531AF6A5-A66D-4B3D-AC1C-483A53CD3B32}" type="pres">
      <dgm:prSet presAssocID="{71D74DC8-33F0-42BF-915E-6AFAD90648D7}" presName="parentTextArrow" presStyleLbl="node1" presStyleIdx="2" presStyleCnt="5"/>
      <dgm:spPr/>
    </dgm:pt>
    <dgm:pt modelId="{3847B279-307A-4D29-A703-F9C5D235972E}" type="pres">
      <dgm:prSet presAssocID="{71D74DC8-33F0-42BF-915E-6AFAD90648D7}" presName="arrow" presStyleLbl="node1" presStyleIdx="3" presStyleCnt="5"/>
      <dgm:spPr/>
    </dgm:pt>
    <dgm:pt modelId="{CC38BE99-599F-4C1E-B33A-16CDF204FF78}" type="pres">
      <dgm:prSet presAssocID="{71D74DC8-33F0-42BF-915E-6AFAD90648D7}" presName="descendantArrow" presStyleCnt="0"/>
      <dgm:spPr/>
    </dgm:pt>
    <dgm:pt modelId="{836DA240-C09C-402A-8F76-065D5BE7AD4F}" type="pres">
      <dgm:prSet presAssocID="{17D4CD85-6E76-41E4-BC16-95885F7F0A4B}" presName="childTextArrow" presStyleLbl="fgAccFollowNode1" presStyleIdx="7" presStyleCnt="9">
        <dgm:presLayoutVars>
          <dgm:bulletEnabled val="1"/>
        </dgm:presLayoutVars>
      </dgm:prSet>
      <dgm:spPr/>
    </dgm:pt>
    <dgm:pt modelId="{E4FBD048-C404-4570-B38C-AD3A9A7D4B4D}" type="pres">
      <dgm:prSet presAssocID="{18173DBB-35E0-4755-9217-4F26DD009828}" presName="childTextArrow" presStyleLbl="fgAccFollowNode1" presStyleIdx="8" presStyleCnt="9">
        <dgm:presLayoutVars>
          <dgm:bulletEnabled val="1"/>
        </dgm:presLayoutVars>
      </dgm:prSet>
      <dgm:spPr/>
    </dgm:pt>
    <dgm:pt modelId="{75A6253A-6909-43CC-B743-0D1C71C9BE8B}" type="pres">
      <dgm:prSet presAssocID="{8D8DF4DF-485B-4E48-949B-40FB96D3C961}" presName="sp" presStyleCnt="0"/>
      <dgm:spPr/>
    </dgm:pt>
    <dgm:pt modelId="{AC2F7D2A-A533-4407-AB41-4DE5FDAE6ED9}" type="pres">
      <dgm:prSet presAssocID="{638CFFDC-33F1-46B2-880A-1F37914770B2}" presName="arrowAndChildren" presStyleCnt="0"/>
      <dgm:spPr/>
    </dgm:pt>
    <dgm:pt modelId="{8361E526-537F-4C94-9669-7A3D1AC1B961}" type="pres">
      <dgm:prSet presAssocID="{638CFFDC-33F1-46B2-880A-1F37914770B2}" presName="parentTextArrow" presStyleLbl="node1" presStyleIdx="4" presStyleCnt="5"/>
      <dgm:spPr/>
    </dgm:pt>
  </dgm:ptLst>
  <dgm:cxnLst>
    <dgm:cxn modelId="{713E7200-7EAA-400D-9505-E2861FFD630D}" type="presOf" srcId="{D5C29DB1-9711-43D6-BC76-864DBF0E460C}" destId="{2C8790BB-64E3-4A9E-AB3D-B653DDC3FF80}" srcOrd="0" destOrd="0" presId="urn:microsoft.com/office/officeart/2005/8/layout/process4"/>
    <dgm:cxn modelId="{7206BA01-82B4-4A5D-910F-7F1E0E842451}" srcId="{61E54B32-75F3-4422-B93E-E4C0D8CD3E62}" destId="{C9847409-0817-4DC1-8DDD-F52A0F2E9EA6}" srcOrd="3" destOrd="0" parTransId="{36B47FD9-2B08-4BDB-959D-B954BB55CCF0}" sibTransId="{9E5C3743-2BD0-4034-B85D-8B187C6F49F2}"/>
    <dgm:cxn modelId="{0CB5B606-30B6-4DAD-B51F-B4832EC90AB0}" srcId="{E9E19069-FE12-475C-89AA-0797803E7A35}" destId="{914174C8-EA3D-43F2-BC6B-BA143B8D0C9A}" srcOrd="3" destOrd="0" parTransId="{69F9FF3B-6808-439E-B84F-5228BC3F31CC}" sibTransId="{AFDE2B51-47A2-46F2-AEC7-BE5890FC11D2}"/>
    <dgm:cxn modelId="{BEB03507-66C3-4E87-A432-97CE8018D3D3}" srcId="{71D74DC8-33F0-42BF-915E-6AFAD90648D7}" destId="{18173DBB-35E0-4755-9217-4F26DD009828}" srcOrd="1" destOrd="0" parTransId="{04497C3E-65E6-4B45-A53D-854ED8F30703}" sibTransId="{2ED58247-C8DC-4569-BF2E-5D49ACB45D10}"/>
    <dgm:cxn modelId="{F97F570B-6446-4215-9A14-920235A0E0AC}" srcId="{61E54B32-75F3-4422-B93E-E4C0D8CD3E62}" destId="{638CFFDC-33F1-46B2-880A-1F37914770B2}" srcOrd="0" destOrd="0" parTransId="{21D268C0-9705-480F-A8C3-9E68C2C180E2}" sibTransId="{8D8DF4DF-485B-4E48-949B-40FB96D3C961}"/>
    <dgm:cxn modelId="{0758700D-28C4-4C01-B3BC-8AFCF0049B09}" srcId="{E9E19069-FE12-475C-89AA-0797803E7A35}" destId="{059BB6B2-6786-48E6-872A-6AF1FBE1410A}" srcOrd="0" destOrd="0" parTransId="{30E9CC8E-B67E-4867-8C75-0377E3CBD35C}" sibTransId="{84E00920-CC1F-4A0E-B650-6424CAAA7FC5}"/>
    <dgm:cxn modelId="{5FC91A0E-8578-43A1-8B79-9065CDA8D9A0}" srcId="{61E54B32-75F3-4422-B93E-E4C0D8CD3E62}" destId="{71D74DC8-33F0-42BF-915E-6AFAD90648D7}" srcOrd="1" destOrd="0" parTransId="{26F55AC4-3099-42F4-B82A-DF7F2BE6A17E}" sibTransId="{AAE6B3E8-1840-4B33-B147-8FAC83694364}"/>
    <dgm:cxn modelId="{02045111-1B07-4659-951F-9CB0C2E03F1A}" srcId="{E9E19069-FE12-475C-89AA-0797803E7A35}" destId="{6EC1C584-87DE-4BC4-824D-59A84D213FFF}" srcOrd="2" destOrd="0" parTransId="{C3CDD3DF-4894-4772-B19C-D05145EDB726}" sibTransId="{10BEC844-8D42-429D-B218-404727437D7A}"/>
    <dgm:cxn modelId="{BA70A41E-BC17-48BD-84A2-E42DABB5DD0D}" type="presOf" srcId="{6EC1C584-87DE-4BC4-824D-59A84D213FFF}" destId="{430B7292-AEE0-418E-ABDC-9788A3184161}" srcOrd="0" destOrd="0" presId="urn:microsoft.com/office/officeart/2005/8/layout/process4"/>
    <dgm:cxn modelId="{07BB1932-60B6-41B6-9E0E-7BB7F04A3137}" srcId="{71D74DC8-33F0-42BF-915E-6AFAD90648D7}" destId="{17D4CD85-6E76-41E4-BC16-95885F7F0A4B}" srcOrd="0" destOrd="0" parTransId="{D7601120-F35E-4C39-BB3D-E1A6FE1806D2}" sibTransId="{E3EDF1ED-3A15-4842-A5D2-27E46DE534FC}"/>
    <dgm:cxn modelId="{84C45338-1985-4DFA-A281-CBCC67CC93E6}" srcId="{7C336DE3-92BE-414B-BE79-3DB298A8ECF2}" destId="{0EC1F241-32AD-4AD4-9AA7-FCD1A9E386E7}" srcOrd="0" destOrd="0" parTransId="{2192D6EC-6358-4FB7-9536-73129A863AA9}" sibTransId="{0EC2CE75-69C0-4030-931A-49B2ACF00144}"/>
    <dgm:cxn modelId="{1C4F6F60-EAF1-4ABB-B9C7-CA6946745115}" type="presOf" srcId="{C9EC0DA9-363B-44C3-8B5B-E8C22356DCD8}" destId="{265BE7D8-FA0F-4C94-A55B-47F3DB2DC476}" srcOrd="0" destOrd="0" presId="urn:microsoft.com/office/officeart/2005/8/layout/process4"/>
    <dgm:cxn modelId="{D6575E66-7909-4F61-84F8-1BC953E91908}" srcId="{E9E19069-FE12-475C-89AA-0797803E7A35}" destId="{C9EC0DA9-363B-44C3-8B5B-E8C22356DCD8}" srcOrd="1" destOrd="0" parTransId="{BFB52157-E12F-41CA-8CE1-4B5CD4ED6A0E}" sibTransId="{179A1120-0799-424A-8D1B-F625E1F36BBD}"/>
    <dgm:cxn modelId="{3767624B-E98A-48AB-AA4E-9A42266D2510}" type="presOf" srcId="{E9E19069-FE12-475C-89AA-0797803E7A35}" destId="{F57864CD-BB99-4A93-B5F3-A3B0248E138E}" srcOrd="1" destOrd="0" presId="urn:microsoft.com/office/officeart/2005/8/layout/process4"/>
    <dgm:cxn modelId="{7C57224C-3553-45A5-AE3B-6C73307BA404}" type="presOf" srcId="{7C336DE3-92BE-414B-BE79-3DB298A8ECF2}" destId="{D6BD2469-C814-4EC6-806E-1BF26D2177F0}" srcOrd="1" destOrd="0" presId="urn:microsoft.com/office/officeart/2005/8/layout/process4"/>
    <dgm:cxn modelId="{22C1A74F-E58D-4CFC-B8A1-FB1525C1E958}" type="presOf" srcId="{7C336DE3-92BE-414B-BE79-3DB298A8ECF2}" destId="{12CC8E05-C520-4AFE-B017-3F5777E6B8E3}" srcOrd="0" destOrd="0" presId="urn:microsoft.com/office/officeart/2005/8/layout/process4"/>
    <dgm:cxn modelId="{9CC5F455-42B7-4CB6-AEEB-7818403BA769}" type="presOf" srcId="{C9847409-0817-4DC1-8DDD-F52A0F2E9EA6}" destId="{3BDFF242-B9D1-4E2A-B3DA-AA9B23B2E95C}" srcOrd="1" destOrd="0" presId="urn:microsoft.com/office/officeart/2005/8/layout/process4"/>
    <dgm:cxn modelId="{E0B4C879-3B9E-45B6-9C43-4C8D399D5C43}" srcId="{61E54B32-75F3-4422-B93E-E4C0D8CD3E62}" destId="{7C336DE3-92BE-414B-BE79-3DB298A8ECF2}" srcOrd="2" destOrd="0" parTransId="{D4713B9A-6334-417F-ADA4-F8206F466322}" sibTransId="{3AB84B9B-4273-42EE-8ACB-94F1AE8A1FF1}"/>
    <dgm:cxn modelId="{2E91465A-886F-406A-B40E-2900E4A9E091}" srcId="{E9E19069-FE12-475C-89AA-0797803E7A35}" destId="{3FD7E6A2-A622-4C6D-AD72-42DBDD573D7E}" srcOrd="4" destOrd="0" parTransId="{08F6724D-E9DD-41A5-A46E-C65B9A201263}" sibTransId="{91082CFD-A5FD-4D3B-A5A6-E46BCDBE995C}"/>
    <dgm:cxn modelId="{02772E7D-2D63-4363-A62B-76801D77ECD3}" type="presOf" srcId="{61E54B32-75F3-4422-B93E-E4C0D8CD3E62}" destId="{FE62CB39-F6B7-4B16-B0CB-CF19ABAD4A3A}" srcOrd="0" destOrd="0" presId="urn:microsoft.com/office/officeart/2005/8/layout/process4"/>
    <dgm:cxn modelId="{2A250887-62D1-4D70-B2D8-226DFA2D0119}" srcId="{61E54B32-75F3-4422-B93E-E4C0D8CD3E62}" destId="{E9E19069-FE12-475C-89AA-0797803E7A35}" srcOrd="4" destOrd="0" parTransId="{7A61C48D-9EC5-4292-ACC0-C6A6A52D9F47}" sibTransId="{50A09473-8513-483C-9D23-0A63239E7F83}"/>
    <dgm:cxn modelId="{F9C68488-D9CB-434B-A9C5-C012E898E88F}" type="presOf" srcId="{71D74DC8-33F0-42BF-915E-6AFAD90648D7}" destId="{3847B279-307A-4D29-A703-F9C5D235972E}" srcOrd="1" destOrd="0" presId="urn:microsoft.com/office/officeart/2005/8/layout/process4"/>
    <dgm:cxn modelId="{474A678E-871B-48FC-9C89-2CB7709B0284}" type="presOf" srcId="{059BB6B2-6786-48E6-872A-6AF1FBE1410A}" destId="{856FB02D-78F4-47F0-BB76-C834900AE9C8}" srcOrd="0" destOrd="0" presId="urn:microsoft.com/office/officeart/2005/8/layout/process4"/>
    <dgm:cxn modelId="{B085E69C-A5C2-4E8D-81ED-7CDC747ABF75}" type="presOf" srcId="{17D4CD85-6E76-41E4-BC16-95885F7F0A4B}" destId="{836DA240-C09C-402A-8F76-065D5BE7AD4F}" srcOrd="0" destOrd="0" presId="urn:microsoft.com/office/officeart/2005/8/layout/process4"/>
    <dgm:cxn modelId="{12A1C2A2-B11E-4C59-8EB6-E144284EC6EE}" type="presOf" srcId="{638CFFDC-33F1-46B2-880A-1F37914770B2}" destId="{8361E526-537F-4C94-9669-7A3D1AC1B961}" srcOrd="0" destOrd="0" presId="urn:microsoft.com/office/officeart/2005/8/layout/process4"/>
    <dgm:cxn modelId="{CA930FA5-643A-4576-BDD6-7EE22AFABE6B}" type="presOf" srcId="{0EC1F241-32AD-4AD4-9AA7-FCD1A9E386E7}" destId="{375B91E2-4ED0-43F2-9083-7297E25A4935}" srcOrd="0" destOrd="0" presId="urn:microsoft.com/office/officeart/2005/8/layout/process4"/>
    <dgm:cxn modelId="{EBC64EAD-F54B-4B46-893F-984553E03D56}" type="presOf" srcId="{71D74DC8-33F0-42BF-915E-6AFAD90648D7}" destId="{531AF6A5-A66D-4B3D-AC1C-483A53CD3B32}" srcOrd="0" destOrd="0" presId="urn:microsoft.com/office/officeart/2005/8/layout/process4"/>
    <dgm:cxn modelId="{4D77CDB8-56A7-405F-B969-99FC80C3FB7B}" type="presOf" srcId="{914174C8-EA3D-43F2-BC6B-BA143B8D0C9A}" destId="{D7E5B14D-DE5E-4F64-BF60-1FB791A8F180}" srcOrd="0" destOrd="0" presId="urn:microsoft.com/office/officeart/2005/8/layout/process4"/>
    <dgm:cxn modelId="{EB6A68CB-FAB1-4989-906B-BCD29C470F25}" srcId="{C9847409-0817-4DC1-8DDD-F52A0F2E9EA6}" destId="{D5C29DB1-9711-43D6-BC76-864DBF0E460C}" srcOrd="0" destOrd="0" parTransId="{867A5981-BCF6-43B3-A911-EC888F307F23}" sibTransId="{10840A40-5A4E-462C-A37B-E5B0D19F2F4D}"/>
    <dgm:cxn modelId="{91E879D4-1A05-4420-B5D8-F5B8E8BAEFF5}" type="presOf" srcId="{E9E19069-FE12-475C-89AA-0797803E7A35}" destId="{E01C9D78-C51E-4BDC-B617-E0540EF98798}" srcOrd="0" destOrd="0" presId="urn:microsoft.com/office/officeart/2005/8/layout/process4"/>
    <dgm:cxn modelId="{8D472ED8-D246-4F27-8FF9-9C3A01D04405}" type="presOf" srcId="{3FD7E6A2-A622-4C6D-AD72-42DBDD573D7E}" destId="{1C853F49-11E8-4EE6-8C3B-B6CB6E792758}" srcOrd="0" destOrd="0" presId="urn:microsoft.com/office/officeart/2005/8/layout/process4"/>
    <dgm:cxn modelId="{F8B5FAEF-5A54-4B31-9B17-90CBF2B8668B}" type="presOf" srcId="{C9847409-0817-4DC1-8DDD-F52A0F2E9EA6}" destId="{2833380B-C077-4D03-B348-918BFAEC7C53}" srcOrd="0" destOrd="0" presId="urn:microsoft.com/office/officeart/2005/8/layout/process4"/>
    <dgm:cxn modelId="{365324FE-C97B-4003-B265-3B4C3AB04778}" type="presOf" srcId="{18173DBB-35E0-4755-9217-4F26DD009828}" destId="{E4FBD048-C404-4570-B38C-AD3A9A7D4B4D}" srcOrd="0" destOrd="0" presId="urn:microsoft.com/office/officeart/2005/8/layout/process4"/>
    <dgm:cxn modelId="{F1E11A9E-2185-4D9E-B46B-527F5DDCB048}" type="presParOf" srcId="{FE62CB39-F6B7-4B16-B0CB-CF19ABAD4A3A}" destId="{A247E24C-F432-4789-BB4A-60BF2E77B2CF}" srcOrd="0" destOrd="0" presId="urn:microsoft.com/office/officeart/2005/8/layout/process4"/>
    <dgm:cxn modelId="{E42ACC43-4773-447A-BDF8-4D0CD4FE4D77}" type="presParOf" srcId="{A247E24C-F432-4789-BB4A-60BF2E77B2CF}" destId="{E01C9D78-C51E-4BDC-B617-E0540EF98798}" srcOrd="0" destOrd="0" presId="urn:microsoft.com/office/officeart/2005/8/layout/process4"/>
    <dgm:cxn modelId="{96797E66-59B7-4E02-B531-633721FDBE11}" type="presParOf" srcId="{A247E24C-F432-4789-BB4A-60BF2E77B2CF}" destId="{F57864CD-BB99-4A93-B5F3-A3B0248E138E}" srcOrd="1" destOrd="0" presId="urn:microsoft.com/office/officeart/2005/8/layout/process4"/>
    <dgm:cxn modelId="{43E3C39B-EF4D-47D3-B764-FB413F0A393D}" type="presParOf" srcId="{A247E24C-F432-4789-BB4A-60BF2E77B2CF}" destId="{D3B6A006-2FD4-4A32-A891-B77CF53599CB}" srcOrd="2" destOrd="0" presId="urn:microsoft.com/office/officeart/2005/8/layout/process4"/>
    <dgm:cxn modelId="{58D9505C-339E-4EC8-9141-FB35D7A81D36}" type="presParOf" srcId="{D3B6A006-2FD4-4A32-A891-B77CF53599CB}" destId="{856FB02D-78F4-47F0-BB76-C834900AE9C8}" srcOrd="0" destOrd="0" presId="urn:microsoft.com/office/officeart/2005/8/layout/process4"/>
    <dgm:cxn modelId="{1B3785E4-B437-464B-981C-296641E4659A}" type="presParOf" srcId="{D3B6A006-2FD4-4A32-A891-B77CF53599CB}" destId="{265BE7D8-FA0F-4C94-A55B-47F3DB2DC476}" srcOrd="1" destOrd="0" presId="urn:microsoft.com/office/officeart/2005/8/layout/process4"/>
    <dgm:cxn modelId="{524553D1-95DB-4D5A-8199-6BF5BE1ED67D}" type="presParOf" srcId="{D3B6A006-2FD4-4A32-A891-B77CF53599CB}" destId="{430B7292-AEE0-418E-ABDC-9788A3184161}" srcOrd="2" destOrd="0" presId="urn:microsoft.com/office/officeart/2005/8/layout/process4"/>
    <dgm:cxn modelId="{2759EA81-A8D6-4EB2-AEB7-F2B325968A73}" type="presParOf" srcId="{D3B6A006-2FD4-4A32-A891-B77CF53599CB}" destId="{D7E5B14D-DE5E-4F64-BF60-1FB791A8F180}" srcOrd="3" destOrd="0" presId="urn:microsoft.com/office/officeart/2005/8/layout/process4"/>
    <dgm:cxn modelId="{F3499BAB-D570-4099-85F5-AD89BE640F14}" type="presParOf" srcId="{D3B6A006-2FD4-4A32-A891-B77CF53599CB}" destId="{1C853F49-11E8-4EE6-8C3B-B6CB6E792758}" srcOrd="4" destOrd="0" presId="urn:microsoft.com/office/officeart/2005/8/layout/process4"/>
    <dgm:cxn modelId="{378289AB-7971-49C9-9A0A-D1758FA3449D}" type="presParOf" srcId="{FE62CB39-F6B7-4B16-B0CB-CF19ABAD4A3A}" destId="{308939DB-F8A2-4A73-9947-960CB980E865}" srcOrd="1" destOrd="0" presId="urn:microsoft.com/office/officeart/2005/8/layout/process4"/>
    <dgm:cxn modelId="{2E3B4E91-9848-475C-B9EC-1B87C02B6274}" type="presParOf" srcId="{FE62CB39-F6B7-4B16-B0CB-CF19ABAD4A3A}" destId="{B7CC3F18-C628-417B-AE35-4E5BF9E8D31E}" srcOrd="2" destOrd="0" presId="urn:microsoft.com/office/officeart/2005/8/layout/process4"/>
    <dgm:cxn modelId="{D86712C4-3400-4EB0-87FE-FFBFBA954DA9}" type="presParOf" srcId="{B7CC3F18-C628-417B-AE35-4E5BF9E8D31E}" destId="{2833380B-C077-4D03-B348-918BFAEC7C53}" srcOrd="0" destOrd="0" presId="urn:microsoft.com/office/officeart/2005/8/layout/process4"/>
    <dgm:cxn modelId="{47EACE24-B5DC-41BC-8682-D37DCC53DA17}" type="presParOf" srcId="{B7CC3F18-C628-417B-AE35-4E5BF9E8D31E}" destId="{3BDFF242-B9D1-4E2A-B3DA-AA9B23B2E95C}" srcOrd="1" destOrd="0" presId="urn:microsoft.com/office/officeart/2005/8/layout/process4"/>
    <dgm:cxn modelId="{01163AE1-43CE-4EAC-B519-5F97CE3A2193}" type="presParOf" srcId="{B7CC3F18-C628-417B-AE35-4E5BF9E8D31E}" destId="{65A3DB4F-51AC-4FBF-910B-65DA79EF072E}" srcOrd="2" destOrd="0" presId="urn:microsoft.com/office/officeart/2005/8/layout/process4"/>
    <dgm:cxn modelId="{AE177E07-1D85-4A67-B507-0762DF749E3A}" type="presParOf" srcId="{65A3DB4F-51AC-4FBF-910B-65DA79EF072E}" destId="{2C8790BB-64E3-4A9E-AB3D-B653DDC3FF80}" srcOrd="0" destOrd="0" presId="urn:microsoft.com/office/officeart/2005/8/layout/process4"/>
    <dgm:cxn modelId="{94FF47C7-C50F-4697-B37B-B442F164BEF3}" type="presParOf" srcId="{FE62CB39-F6B7-4B16-B0CB-CF19ABAD4A3A}" destId="{F5443C52-0676-41AE-B884-505506CBD715}" srcOrd="3" destOrd="0" presId="urn:microsoft.com/office/officeart/2005/8/layout/process4"/>
    <dgm:cxn modelId="{540CE1A1-D824-4B76-8433-4A46A79ED47B}" type="presParOf" srcId="{FE62CB39-F6B7-4B16-B0CB-CF19ABAD4A3A}" destId="{BB5A16C2-F59B-4792-AE1C-B068CB7EAF75}" srcOrd="4" destOrd="0" presId="urn:microsoft.com/office/officeart/2005/8/layout/process4"/>
    <dgm:cxn modelId="{F3645F76-8A0E-43C0-9C05-6E4EC12374A6}" type="presParOf" srcId="{BB5A16C2-F59B-4792-AE1C-B068CB7EAF75}" destId="{12CC8E05-C520-4AFE-B017-3F5777E6B8E3}" srcOrd="0" destOrd="0" presId="urn:microsoft.com/office/officeart/2005/8/layout/process4"/>
    <dgm:cxn modelId="{3A98C2A8-5F4D-4FC7-A208-D050EE1A6253}" type="presParOf" srcId="{BB5A16C2-F59B-4792-AE1C-B068CB7EAF75}" destId="{D6BD2469-C814-4EC6-806E-1BF26D2177F0}" srcOrd="1" destOrd="0" presId="urn:microsoft.com/office/officeart/2005/8/layout/process4"/>
    <dgm:cxn modelId="{1F3FF802-0629-4C6C-9784-B6722E896FE4}" type="presParOf" srcId="{BB5A16C2-F59B-4792-AE1C-B068CB7EAF75}" destId="{BF0F302C-93CE-4B23-BFE7-D979335D0537}" srcOrd="2" destOrd="0" presId="urn:microsoft.com/office/officeart/2005/8/layout/process4"/>
    <dgm:cxn modelId="{E6150023-24B3-4919-9280-9B5B1FBC74A0}" type="presParOf" srcId="{BF0F302C-93CE-4B23-BFE7-D979335D0537}" destId="{375B91E2-4ED0-43F2-9083-7297E25A4935}" srcOrd="0" destOrd="0" presId="urn:microsoft.com/office/officeart/2005/8/layout/process4"/>
    <dgm:cxn modelId="{5929D32B-2894-440D-8931-DC59B923917B}" type="presParOf" srcId="{FE62CB39-F6B7-4B16-B0CB-CF19ABAD4A3A}" destId="{229111F9-2B98-4A62-A113-52E5CFB52DE0}" srcOrd="5" destOrd="0" presId="urn:microsoft.com/office/officeart/2005/8/layout/process4"/>
    <dgm:cxn modelId="{EBC2F378-7AFB-4D54-833A-231AA6201548}" type="presParOf" srcId="{FE62CB39-F6B7-4B16-B0CB-CF19ABAD4A3A}" destId="{813B194B-5D73-4E46-99A8-A108753E9B20}" srcOrd="6" destOrd="0" presId="urn:microsoft.com/office/officeart/2005/8/layout/process4"/>
    <dgm:cxn modelId="{52B4F4DE-5E6C-4EB7-B397-E53785FB9173}" type="presParOf" srcId="{813B194B-5D73-4E46-99A8-A108753E9B20}" destId="{531AF6A5-A66D-4B3D-AC1C-483A53CD3B32}" srcOrd="0" destOrd="0" presId="urn:microsoft.com/office/officeart/2005/8/layout/process4"/>
    <dgm:cxn modelId="{A015BBA7-C4A4-406A-B024-526F9B72EE19}" type="presParOf" srcId="{813B194B-5D73-4E46-99A8-A108753E9B20}" destId="{3847B279-307A-4D29-A703-F9C5D235972E}" srcOrd="1" destOrd="0" presId="urn:microsoft.com/office/officeart/2005/8/layout/process4"/>
    <dgm:cxn modelId="{F881C634-6321-4755-9329-D7BA51CFAF58}" type="presParOf" srcId="{813B194B-5D73-4E46-99A8-A108753E9B20}" destId="{CC38BE99-599F-4C1E-B33A-16CDF204FF78}" srcOrd="2" destOrd="0" presId="urn:microsoft.com/office/officeart/2005/8/layout/process4"/>
    <dgm:cxn modelId="{3D63B72D-9C6E-4A72-81B1-9300A50B814D}" type="presParOf" srcId="{CC38BE99-599F-4C1E-B33A-16CDF204FF78}" destId="{836DA240-C09C-402A-8F76-065D5BE7AD4F}" srcOrd="0" destOrd="0" presId="urn:microsoft.com/office/officeart/2005/8/layout/process4"/>
    <dgm:cxn modelId="{54F15A88-A805-41FA-AA27-30566DE1E2D5}" type="presParOf" srcId="{CC38BE99-599F-4C1E-B33A-16CDF204FF78}" destId="{E4FBD048-C404-4570-B38C-AD3A9A7D4B4D}" srcOrd="1" destOrd="0" presId="urn:microsoft.com/office/officeart/2005/8/layout/process4"/>
    <dgm:cxn modelId="{17429FF7-B7BD-4778-9A00-4D1744CB21F4}" type="presParOf" srcId="{FE62CB39-F6B7-4B16-B0CB-CF19ABAD4A3A}" destId="{75A6253A-6909-43CC-B743-0D1C71C9BE8B}" srcOrd="7" destOrd="0" presId="urn:microsoft.com/office/officeart/2005/8/layout/process4"/>
    <dgm:cxn modelId="{C44C4F4A-AD6E-4477-B9D1-F05998377D9B}" type="presParOf" srcId="{FE62CB39-F6B7-4B16-B0CB-CF19ABAD4A3A}" destId="{AC2F7D2A-A533-4407-AB41-4DE5FDAE6ED9}" srcOrd="8" destOrd="0" presId="urn:microsoft.com/office/officeart/2005/8/layout/process4"/>
    <dgm:cxn modelId="{F56E93D4-B3C4-473E-A577-2674AF4AFF23}" type="presParOf" srcId="{AC2F7D2A-A533-4407-AB41-4DE5FDAE6ED9}" destId="{8361E526-537F-4C94-9669-7A3D1AC1B9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864CD-BB99-4A93-B5F3-A3B0248E138E}">
      <dsp:nvSpPr>
        <dsp:cNvPr id="0" name=""/>
        <dsp:cNvSpPr/>
      </dsp:nvSpPr>
      <dsp:spPr>
        <a:xfrm>
          <a:off x="0" y="4095576"/>
          <a:ext cx="7251033" cy="671913"/>
        </a:xfrm>
        <a:prstGeom prst="rec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Classification</a:t>
          </a:r>
        </a:p>
      </dsp:txBody>
      <dsp:txXfrm>
        <a:off x="0" y="4095576"/>
        <a:ext cx="7251033" cy="362833"/>
      </dsp:txXfrm>
    </dsp:sp>
    <dsp:sp modelId="{856FB02D-78F4-47F0-BB76-C834900AE9C8}">
      <dsp:nvSpPr>
        <dsp:cNvPr id="0" name=""/>
        <dsp:cNvSpPr/>
      </dsp:nvSpPr>
      <dsp:spPr>
        <a:xfrm>
          <a:off x="885"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SVM</a:t>
          </a:r>
        </a:p>
      </dsp:txBody>
      <dsp:txXfrm>
        <a:off x="885" y="4444971"/>
        <a:ext cx="1449852" cy="309080"/>
      </dsp:txXfrm>
    </dsp:sp>
    <dsp:sp modelId="{265BE7D8-FA0F-4C94-A55B-47F3DB2DC476}">
      <dsp:nvSpPr>
        <dsp:cNvPr id="0" name=""/>
        <dsp:cNvSpPr/>
      </dsp:nvSpPr>
      <dsp:spPr>
        <a:xfrm>
          <a:off x="1450737"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Decision Tree</a:t>
          </a:r>
        </a:p>
      </dsp:txBody>
      <dsp:txXfrm>
        <a:off x="1450737" y="4444971"/>
        <a:ext cx="1449852" cy="309080"/>
      </dsp:txXfrm>
    </dsp:sp>
    <dsp:sp modelId="{430B7292-AEE0-418E-ABDC-9788A3184161}">
      <dsp:nvSpPr>
        <dsp:cNvPr id="0" name=""/>
        <dsp:cNvSpPr/>
      </dsp:nvSpPr>
      <dsp:spPr>
        <a:xfrm>
          <a:off x="2900590"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Naive Bayes</a:t>
          </a:r>
        </a:p>
      </dsp:txBody>
      <dsp:txXfrm>
        <a:off x="2900590" y="4444971"/>
        <a:ext cx="1449852" cy="309080"/>
      </dsp:txXfrm>
    </dsp:sp>
    <dsp:sp modelId="{D7E5B14D-DE5E-4F64-BF60-1FB791A8F180}">
      <dsp:nvSpPr>
        <dsp:cNvPr id="0" name=""/>
        <dsp:cNvSpPr/>
      </dsp:nvSpPr>
      <dsp:spPr>
        <a:xfrm>
          <a:off x="4350442"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Random Forest</a:t>
          </a:r>
        </a:p>
      </dsp:txBody>
      <dsp:txXfrm>
        <a:off x="4350442" y="4444971"/>
        <a:ext cx="1449852" cy="309080"/>
      </dsp:txXfrm>
    </dsp:sp>
    <dsp:sp modelId="{1C853F49-11E8-4EE6-8C3B-B6CB6E792758}">
      <dsp:nvSpPr>
        <dsp:cNvPr id="0" name=""/>
        <dsp:cNvSpPr/>
      </dsp:nvSpPr>
      <dsp:spPr>
        <a:xfrm>
          <a:off x="5800295" y="4444971"/>
          <a:ext cx="1449852" cy="309080"/>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KNN</a:t>
          </a:r>
        </a:p>
      </dsp:txBody>
      <dsp:txXfrm>
        <a:off x="5800295" y="4444971"/>
        <a:ext cx="1449852" cy="309080"/>
      </dsp:txXfrm>
    </dsp:sp>
    <dsp:sp modelId="{3BDFF242-B9D1-4E2A-B3DA-AA9B23B2E95C}">
      <dsp:nvSpPr>
        <dsp:cNvPr id="0" name=""/>
        <dsp:cNvSpPr/>
      </dsp:nvSpPr>
      <dsp:spPr>
        <a:xfrm rot="10800000">
          <a:off x="0" y="3072252"/>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Feature Extraction</a:t>
          </a:r>
        </a:p>
      </dsp:txBody>
      <dsp:txXfrm rot="-10800000">
        <a:off x="0" y="3199289"/>
        <a:ext cx="7251033" cy="235687"/>
      </dsp:txXfrm>
    </dsp:sp>
    <dsp:sp modelId="{2C8790BB-64E3-4A9E-AB3D-B653DDC3FF80}">
      <dsp:nvSpPr>
        <dsp:cNvPr id="0" name=""/>
        <dsp:cNvSpPr/>
      </dsp:nvSpPr>
      <dsp:spPr>
        <a:xfrm>
          <a:off x="0" y="3431803"/>
          <a:ext cx="7251033"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GLCM</a:t>
          </a:r>
        </a:p>
      </dsp:txBody>
      <dsp:txXfrm>
        <a:off x="0" y="3431803"/>
        <a:ext cx="7251033" cy="308987"/>
      </dsp:txXfrm>
    </dsp:sp>
    <dsp:sp modelId="{D6BD2469-C814-4EC6-806E-1BF26D2177F0}">
      <dsp:nvSpPr>
        <dsp:cNvPr id="0" name=""/>
        <dsp:cNvSpPr/>
      </dsp:nvSpPr>
      <dsp:spPr>
        <a:xfrm rot="10800000">
          <a:off x="0" y="2048928"/>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Edge Detection</a:t>
          </a:r>
        </a:p>
      </dsp:txBody>
      <dsp:txXfrm rot="-10800000">
        <a:off x="0" y="2175965"/>
        <a:ext cx="7251033" cy="235687"/>
      </dsp:txXfrm>
    </dsp:sp>
    <dsp:sp modelId="{375B91E2-4ED0-43F2-9083-7297E25A4935}">
      <dsp:nvSpPr>
        <dsp:cNvPr id="0" name=""/>
        <dsp:cNvSpPr/>
      </dsp:nvSpPr>
      <dsp:spPr>
        <a:xfrm>
          <a:off x="0" y="2411652"/>
          <a:ext cx="7251033"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Canny</a:t>
          </a:r>
        </a:p>
      </dsp:txBody>
      <dsp:txXfrm>
        <a:off x="0" y="2411652"/>
        <a:ext cx="7251033" cy="308987"/>
      </dsp:txXfrm>
    </dsp:sp>
    <dsp:sp modelId="{3847B279-307A-4D29-A703-F9C5D235972E}">
      <dsp:nvSpPr>
        <dsp:cNvPr id="0" name=""/>
        <dsp:cNvSpPr/>
      </dsp:nvSpPr>
      <dsp:spPr>
        <a:xfrm rot="10800000">
          <a:off x="0" y="1025604"/>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Pre - Processing</a:t>
          </a:r>
        </a:p>
      </dsp:txBody>
      <dsp:txXfrm rot="-10800000">
        <a:off x="0" y="1152641"/>
        <a:ext cx="7251033" cy="235687"/>
      </dsp:txXfrm>
    </dsp:sp>
    <dsp:sp modelId="{836DA240-C09C-402A-8F76-065D5BE7AD4F}">
      <dsp:nvSpPr>
        <dsp:cNvPr id="0" name=""/>
        <dsp:cNvSpPr/>
      </dsp:nvSpPr>
      <dsp:spPr>
        <a:xfrm>
          <a:off x="0" y="1388328"/>
          <a:ext cx="3625516"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ysClr val="windowText" lastClr="000000">
                  <a:hueOff val="0"/>
                  <a:satOff val="0"/>
                  <a:lumOff val="0"/>
                  <a:alphaOff val="0"/>
                </a:sysClr>
              </a:solidFill>
              <a:latin typeface="Calibri" panose="020F0502020204030204"/>
              <a:ea typeface="+mn-ea"/>
              <a:cs typeface="+mn-cs"/>
            </a:rPr>
            <a:t>Remove Noise</a:t>
          </a:r>
        </a:p>
      </dsp:txBody>
      <dsp:txXfrm>
        <a:off x="0" y="1388328"/>
        <a:ext cx="3625516" cy="308987"/>
      </dsp:txXfrm>
    </dsp:sp>
    <dsp:sp modelId="{E4FBD048-C404-4570-B38C-AD3A9A7D4B4D}">
      <dsp:nvSpPr>
        <dsp:cNvPr id="0" name=""/>
        <dsp:cNvSpPr/>
      </dsp:nvSpPr>
      <dsp:spPr>
        <a:xfrm>
          <a:off x="3625516" y="1388328"/>
          <a:ext cx="3625516" cy="308987"/>
        </a:xfrm>
        <a:prstGeom prst="rect">
          <a:avLst/>
        </a:prstGeom>
        <a:solidFill>
          <a:srgbClr val="4472C4">
            <a:alpha val="90000"/>
            <a:tint val="4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solidFill>
                <a:sysClr val="windowText" lastClr="000000">
                  <a:hueOff val="0"/>
                  <a:satOff val="0"/>
                  <a:lumOff val="0"/>
                  <a:alphaOff val="0"/>
                </a:sysClr>
              </a:solidFill>
              <a:latin typeface="Calibri" panose="020F0502020204030204"/>
              <a:ea typeface="+mn-ea"/>
              <a:cs typeface="+mn-cs"/>
            </a:rPr>
            <a:t>Contrast Improvement</a:t>
          </a:r>
        </a:p>
      </dsp:txBody>
      <dsp:txXfrm>
        <a:off x="3625516" y="1388328"/>
        <a:ext cx="3625516" cy="308987"/>
      </dsp:txXfrm>
    </dsp:sp>
    <dsp:sp modelId="{8361E526-537F-4C94-9669-7A3D1AC1B961}">
      <dsp:nvSpPr>
        <dsp:cNvPr id="0" name=""/>
        <dsp:cNvSpPr/>
      </dsp:nvSpPr>
      <dsp:spPr>
        <a:xfrm rot="10800000">
          <a:off x="0" y="2280"/>
          <a:ext cx="7251033" cy="1033402"/>
        </a:xfrm>
        <a:prstGeom prst="upArrowCallout">
          <a:avLst/>
        </a:pr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ysClr val="window" lastClr="FFFFFF"/>
              </a:solidFill>
              <a:latin typeface="Calibri" panose="020F0502020204030204"/>
              <a:ea typeface="+mn-ea"/>
              <a:cs typeface="+mn-cs"/>
            </a:rPr>
            <a:t>X-Ray Image</a:t>
          </a:r>
        </a:p>
      </dsp:txBody>
      <dsp:txXfrm rot="10800000">
        <a:off x="0" y="2280"/>
        <a:ext cx="7251033" cy="6714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02-04-2024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0FB5A5-9AD5-4C5E-A5FC-411B4C382AB6}" type="datetime1">
              <a:rPr lang="en-IN" smtClean="0"/>
              <a:t>02-04-2024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8DDBB6-CEFF-4F52-85D4-2806C50501D3}" type="datetime1">
              <a:rPr lang="en-IN" smtClean="0"/>
              <a:t>02-04-2024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F3F4F-2379-4AAE-852C-45DA149BAF29}" type="datetime1">
              <a:rPr lang="en-IN" smtClean="0"/>
              <a:t>02-04-2024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E7A069-8CF8-43D5-890A-A44A98E25D4C}" type="datetime1">
              <a:rPr lang="en-IN" smtClean="0"/>
              <a:t>02-04-2024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AE7CB-7D39-466B-8634-DE2E8DBAAAAB}" type="datetime1">
              <a:rPr lang="en-IN" smtClean="0"/>
              <a:t>02-04-2024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5D4CE5-D04D-409B-9869-5DBF0E4AD9AC}" type="datetime1">
              <a:rPr lang="en-IN" smtClean="0"/>
              <a:t>02-04-2024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F3E3F0-3239-452D-89E4-50B40260EA65}" type="datetime1">
              <a:rPr lang="en-IN" smtClean="0"/>
              <a:t>02-04-2024</a:t>
            </a:fld>
            <a:endParaRPr lang="en-IN"/>
          </a:p>
        </p:txBody>
      </p:sp>
      <p:sp>
        <p:nvSpPr>
          <p:cNvPr id="8" name="Footer Placeholder 7"/>
          <p:cNvSpPr>
            <a:spLocks noGrp="1"/>
          </p:cNvSpPr>
          <p:nvPr>
            <p:ph type="ftr" sz="quarter" idx="11"/>
          </p:nvPr>
        </p:nvSpPr>
        <p:spPr/>
        <p:txBody>
          <a:bodyPr/>
          <a:lstStyle/>
          <a:p>
            <a:r>
              <a:rPr lang="en-US"/>
              <a:t>Review No.  1       Batch No.   CB-3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351DC4-E4E5-478F-B8AD-62EAD6D9AE26}" type="datetime1">
              <a:rPr lang="en-IN" smtClean="0"/>
              <a:t>02-04-2024</a:t>
            </a:fld>
            <a:endParaRPr lang="en-IN"/>
          </a:p>
        </p:txBody>
      </p:sp>
      <p:sp>
        <p:nvSpPr>
          <p:cNvPr id="4" name="Footer Placeholder 3"/>
          <p:cNvSpPr>
            <a:spLocks noGrp="1"/>
          </p:cNvSpPr>
          <p:nvPr>
            <p:ph type="ftr" sz="quarter" idx="11"/>
          </p:nvPr>
        </p:nvSpPr>
        <p:spPr/>
        <p:txBody>
          <a:bodyPr/>
          <a:lstStyle/>
          <a:p>
            <a:r>
              <a:rPr lang="en-US"/>
              <a:t>Review No.  1       Batch No.   CB-3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8CCD1-712E-439D-A2B1-47B4864D2FAB}" type="datetime1">
              <a:rPr lang="en-IN" smtClean="0"/>
              <a:t>02-04-2024</a:t>
            </a:fld>
            <a:endParaRPr lang="en-IN"/>
          </a:p>
        </p:txBody>
      </p:sp>
      <p:sp>
        <p:nvSpPr>
          <p:cNvPr id="3" name="Footer Placeholder 2"/>
          <p:cNvSpPr>
            <a:spLocks noGrp="1"/>
          </p:cNvSpPr>
          <p:nvPr>
            <p:ph type="ftr" sz="quarter" idx="11"/>
          </p:nvPr>
        </p:nvSpPr>
        <p:spPr/>
        <p:txBody>
          <a:bodyPr/>
          <a:lstStyle/>
          <a:p>
            <a:r>
              <a:rPr lang="en-US"/>
              <a:t>Review No.  1       Batch No.   CB-3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142DC-6938-4DE2-8836-2262FC4648C6}" type="datetime1">
              <a:rPr lang="en-IN" smtClean="0"/>
              <a:t>02-04-2024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00E9A-9EA9-4B6C-B63C-A773486B3B4C}" type="datetime1">
              <a:rPr lang="en-IN" smtClean="0"/>
              <a:t>02-04-2024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3322B-0C8F-4E46-AC65-0C697070F09E}" type="datetime1">
              <a:rPr lang="en-IN" smtClean="0"/>
              <a:t>02-04-2024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1       Batch No.   CB-3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MIC50486.2020.9318052" TargetMode="External"/><Relationship Id="rId2" Type="http://schemas.openxmlformats.org/officeDocument/2006/relationships/hyperlink" Target="https://doi.org/10.1016/j.measen.2023.100723" TargetMode="External"/><Relationship Id="rId1" Type="http://schemas.openxmlformats.org/officeDocument/2006/relationships/slideLayout" Target="../slideLayouts/slideLayout2.xml"/><Relationship Id="rId5" Type="http://schemas.openxmlformats.org/officeDocument/2006/relationships/hyperlink" Target="http://dx.doi.org/10.1109/ICIIECS.2017.8275843" TargetMode="External"/><Relationship Id="rId4" Type="http://schemas.openxmlformats.org/officeDocument/2006/relationships/hyperlink" Target="http://dx.doi.org/10.4103/jmsr.jmsr_132_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CD1E-CE49-9C56-B94F-276875E4BD8B}"/>
              </a:ext>
            </a:extLst>
          </p:cNvPr>
          <p:cNvSpPr>
            <a:spLocks noGrp="1"/>
          </p:cNvSpPr>
          <p:nvPr>
            <p:ph type="ctrTitle"/>
          </p:nvPr>
        </p:nvSpPr>
        <p:spPr>
          <a:xfrm>
            <a:off x="1524000" y="1147011"/>
            <a:ext cx="9144000" cy="3553326"/>
          </a:xfrm>
        </p:spPr>
        <p:txBody>
          <a:bodyPr/>
          <a:lstStyle/>
          <a:p>
            <a: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b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6CA4A291-3840-A232-5FDD-C957319B941E}"/>
              </a:ext>
            </a:extLst>
          </p:cNvPr>
          <p:cNvSpPr>
            <a:spLocks noGrp="1"/>
          </p:cNvSpPr>
          <p:nvPr>
            <p:ph type="dt" sz="half" idx="10"/>
          </p:nvPr>
        </p:nvSpPr>
        <p:spPr/>
        <p:txBody>
          <a:bodyPr/>
          <a:lstStyle/>
          <a:p>
            <a:fld id="{CE3904FB-2836-468E-82A3-DB729264CBE4}" type="datetime1">
              <a:rPr lang="en-IN" smtClean="0"/>
              <a:t>02-04-2024</a:t>
            </a:fld>
            <a:endParaRPr lang="en-IN"/>
          </a:p>
        </p:txBody>
      </p:sp>
      <p:sp>
        <p:nvSpPr>
          <p:cNvPr id="5" name="Footer Placeholder 4">
            <a:extLst>
              <a:ext uri="{FF2B5EF4-FFF2-40B4-BE49-F238E27FC236}">
                <a16:creationId xmlns:a16="http://schemas.microsoft.com/office/drawing/2014/main" id="{0A2574E5-84A6-D65B-08F8-6ABFAD25553D}"/>
              </a:ext>
            </a:extLst>
          </p:cNvPr>
          <p:cNvSpPr>
            <a:spLocks noGrp="1"/>
          </p:cNvSpPr>
          <p:nvPr>
            <p:ph type="ftr" sz="quarter" idx="11"/>
          </p:nvPr>
        </p:nvSpPr>
        <p:spPr/>
        <p:txBody>
          <a:bodyPr/>
          <a:lstStyle/>
          <a:p>
            <a:r>
              <a:rPr lang="en-US"/>
              <a:t>Review No.  1       Batch No.   CB-3        Department of CSE</a:t>
            </a:r>
            <a:endParaRPr lang="en-IN"/>
          </a:p>
        </p:txBody>
      </p:sp>
      <p:sp>
        <p:nvSpPr>
          <p:cNvPr id="6" name="Slide Number Placeholder 5">
            <a:extLst>
              <a:ext uri="{FF2B5EF4-FFF2-40B4-BE49-F238E27FC236}">
                <a16:creationId xmlns:a16="http://schemas.microsoft.com/office/drawing/2014/main" id="{2F1EAE83-E101-7788-5957-F7FCBA3F0413}"/>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7" name="Picture 6">
            <a:extLst>
              <a:ext uri="{FF2B5EF4-FFF2-40B4-BE49-F238E27FC236}">
                <a16:creationId xmlns:a16="http://schemas.microsoft.com/office/drawing/2014/main" id="{D41C1983-F81B-E494-6D2E-28B0DBB063C1}"/>
              </a:ext>
            </a:extLst>
          </p:cNvPr>
          <p:cNvPicPr>
            <a:picLocks noChangeAspect="1"/>
          </p:cNvPicPr>
          <p:nvPr/>
        </p:nvPicPr>
        <p:blipFill>
          <a:blip r:embed="rId2"/>
          <a:stretch>
            <a:fillRect/>
          </a:stretch>
        </p:blipFill>
        <p:spPr>
          <a:xfrm>
            <a:off x="0" y="90674"/>
            <a:ext cx="3762900" cy="579027"/>
          </a:xfrm>
          <a:prstGeom prst="rect">
            <a:avLst/>
          </a:prstGeom>
        </p:spPr>
      </p:pic>
    </p:spTree>
    <p:extLst>
      <p:ext uri="{BB962C8B-B14F-4D97-AF65-F5344CB8AC3E}">
        <p14:creationId xmlns:p14="http://schemas.microsoft.com/office/powerpoint/2010/main" val="34324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13" name="Date Placeholder 12">
            <a:extLst>
              <a:ext uri="{FF2B5EF4-FFF2-40B4-BE49-F238E27FC236}">
                <a16:creationId xmlns:a16="http://schemas.microsoft.com/office/drawing/2014/main" id="{51599E77-87CF-CD8C-37E9-2430DE9610F1}"/>
              </a:ext>
            </a:extLst>
          </p:cNvPr>
          <p:cNvSpPr>
            <a:spLocks noGrp="1"/>
          </p:cNvSpPr>
          <p:nvPr>
            <p:ph type="dt" sz="half" idx="10"/>
          </p:nvPr>
        </p:nvSpPr>
        <p:spPr/>
        <p:txBody>
          <a:bodyPr/>
          <a:lstStyle/>
          <a:p>
            <a:fld id="{2AF80A50-4718-4387-82F3-FA203E78785D}" type="datetime1">
              <a:rPr lang="en-IN" smtClean="0"/>
              <a:t>02-04-2024</a:t>
            </a:fld>
            <a:endParaRPr lang="en-IN"/>
          </a:p>
        </p:txBody>
      </p:sp>
      <p:sp>
        <p:nvSpPr>
          <p:cNvPr id="14" name="Footer Placeholder 13">
            <a:extLst>
              <a:ext uri="{FF2B5EF4-FFF2-40B4-BE49-F238E27FC236}">
                <a16:creationId xmlns:a16="http://schemas.microsoft.com/office/drawing/2014/main" id="{30297D37-029A-2D84-2CAD-F10CB64111E8}"/>
              </a:ext>
            </a:extLst>
          </p:cNvPr>
          <p:cNvSpPr>
            <a:spLocks noGrp="1"/>
          </p:cNvSpPr>
          <p:nvPr>
            <p:ph type="ftr" sz="quarter" idx="11"/>
          </p:nvPr>
        </p:nvSpPr>
        <p:spPr/>
        <p:txBody>
          <a:bodyPr/>
          <a:lstStyle/>
          <a:p>
            <a:r>
              <a:rPr lang="en-US"/>
              <a:t>Review No.  1       Batch No.   CB-3        Department of CSE</a:t>
            </a:r>
            <a:endParaRPr lang="en-IN"/>
          </a:p>
        </p:txBody>
      </p:sp>
      <p:sp>
        <p:nvSpPr>
          <p:cNvPr id="15" name="Slide Number Placeholder 14">
            <a:extLst>
              <a:ext uri="{FF2B5EF4-FFF2-40B4-BE49-F238E27FC236}">
                <a16:creationId xmlns:a16="http://schemas.microsoft.com/office/drawing/2014/main" id="{088864D5-3D7D-BD9C-033A-839174554547}"/>
              </a:ext>
            </a:extLst>
          </p:cNvPr>
          <p:cNvSpPr>
            <a:spLocks noGrp="1"/>
          </p:cNvSpPr>
          <p:nvPr>
            <p:ph type="sldNum" sz="quarter" idx="12"/>
          </p:nvPr>
        </p:nvSpPr>
        <p:spPr/>
        <p:txBody>
          <a:bodyPr/>
          <a:lstStyle/>
          <a:p>
            <a:fld id="{65DCBD69-296B-4D7C-AF62-9B588FC78772}" type="slidenum">
              <a:rPr lang="en-IN" smtClean="0"/>
              <a:t>10</a:t>
            </a:fld>
            <a:endParaRPr lang="en-IN"/>
          </a:p>
        </p:txBody>
      </p:sp>
      <p:graphicFrame>
        <p:nvGraphicFramePr>
          <p:cNvPr id="2" name="Diagram 1">
            <a:extLst>
              <a:ext uri="{FF2B5EF4-FFF2-40B4-BE49-F238E27FC236}">
                <a16:creationId xmlns:a16="http://schemas.microsoft.com/office/drawing/2014/main" id="{A2A8AD2D-142C-6136-0048-AB9E92CD4FCA}"/>
              </a:ext>
            </a:extLst>
          </p:cNvPr>
          <p:cNvGraphicFramePr>
            <a:graphicFrameLocks/>
          </p:cNvGraphicFramePr>
          <p:nvPr>
            <p:extLst>
              <p:ext uri="{D42A27DB-BD31-4B8C-83A1-F6EECF244321}">
                <p14:modId xmlns:p14="http://schemas.microsoft.com/office/powerpoint/2010/main" val="3179973060"/>
              </p:ext>
            </p:extLst>
          </p:nvPr>
        </p:nvGraphicFramePr>
        <p:xfrm>
          <a:off x="2165683" y="1414462"/>
          <a:ext cx="7251033" cy="4769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Gaussian filter is used to eliminate noise in X-ray images. </a:t>
            </a:r>
          </a:p>
          <a:p>
            <a:pPr algn="just"/>
            <a:r>
              <a:rPr lang="en-US" sz="2600" dirty="0">
                <a:latin typeface="Times New Roman" panose="02020603050405020304" pitchFamily="18" charset="0"/>
                <a:cs typeface="Times New Roman" panose="02020603050405020304" pitchFamily="18" charset="0"/>
              </a:rPr>
              <a:t>Adaptive histogram equalization is used to enhance X-ray image.</a:t>
            </a:r>
          </a:p>
          <a:p>
            <a:pPr algn="just"/>
            <a:r>
              <a:rPr lang="en-US" sz="2600" dirty="0">
                <a:latin typeface="Times New Roman" panose="02020603050405020304" pitchFamily="18" charset="0"/>
                <a:cs typeface="Times New Roman" panose="02020603050405020304" pitchFamily="18" charset="0"/>
              </a:rPr>
              <a:t>Canny edge detection identifies bone boundaries.</a:t>
            </a:r>
          </a:p>
          <a:p>
            <a:pPr algn="just"/>
            <a:r>
              <a:rPr lang="en-US" sz="2600" dirty="0">
                <a:latin typeface="Times New Roman" panose="02020603050405020304" pitchFamily="18" charset="0"/>
                <a:cs typeface="Times New Roman" panose="02020603050405020304" pitchFamily="18" charset="0"/>
              </a:rPr>
              <a:t>Gray-Level Co-occurrence Matrix is used to extract textural properties crucial for analysis. </a:t>
            </a:r>
          </a:p>
          <a:p>
            <a:pPr algn="just"/>
            <a:r>
              <a:rPr lang="en-US" sz="2600" dirty="0">
                <a:latin typeface="Times New Roman" panose="02020603050405020304" pitchFamily="18" charset="0"/>
                <a:cs typeface="Times New Roman" panose="02020603050405020304" pitchFamily="18" charset="0"/>
              </a:rPr>
              <a:t>Support Vector Machine, Random Forest, Naive Bayes and Nearest </a:t>
            </a:r>
            <a:r>
              <a:rPr lang="en-US" sz="2600" dirty="0" err="1">
                <a:latin typeface="Times New Roman" panose="02020603050405020304" pitchFamily="18" charset="0"/>
                <a:cs typeface="Times New Roman" panose="02020603050405020304" pitchFamily="18" charset="0"/>
              </a:rPr>
              <a:t>Neighbour</a:t>
            </a:r>
            <a:r>
              <a:rPr lang="en-US" sz="2600" dirty="0">
                <a:latin typeface="Times New Roman" panose="02020603050405020304" pitchFamily="18" charset="0"/>
                <a:cs typeface="Times New Roman" panose="02020603050405020304" pitchFamily="18" charset="0"/>
              </a:rPr>
              <a:t> algorithms are used for effective classification in detecting fractures.</a:t>
            </a: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02-04-2024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Hardware Specifications: </a:t>
            </a:r>
          </a:p>
          <a:p>
            <a:pPr lvl="1"/>
            <a:r>
              <a:rPr lang="en-IN" sz="2000" b="1" dirty="0">
                <a:latin typeface="Times New Roman" panose="02020603050405020304" pitchFamily="18" charset="0"/>
                <a:cs typeface="Times New Roman" panose="02020603050405020304" pitchFamily="18" charset="0"/>
              </a:rPr>
              <a:t>Processor : </a:t>
            </a:r>
            <a:r>
              <a:rPr lang="en-IN" sz="2000" dirty="0">
                <a:latin typeface="Times New Roman" panose="02020603050405020304" pitchFamily="18" charset="0"/>
                <a:cs typeface="Times New Roman" panose="02020603050405020304" pitchFamily="18" charset="0"/>
              </a:rPr>
              <a:t>Intel Core i3 Gen or </a:t>
            </a:r>
            <a:r>
              <a:rPr lang="en-US" sz="2000" dirty="0">
                <a:latin typeface="Times New Roman" panose="02020603050405020304" pitchFamily="18" charset="0"/>
                <a:cs typeface="Times New Roman" panose="02020603050405020304" pitchFamily="18" charset="0"/>
              </a:rPr>
              <a:t>above</a:t>
            </a:r>
            <a:endParaRPr lang="en-IN" sz="20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RAM : </a:t>
            </a:r>
            <a:r>
              <a:rPr lang="en-IN" sz="2000" dirty="0">
                <a:latin typeface="Times New Roman" panose="02020603050405020304" pitchFamily="18" charset="0"/>
                <a:cs typeface="Times New Roman" panose="02020603050405020304" pitchFamily="18" charset="0"/>
              </a:rPr>
              <a:t>8GB (4 GB usable) </a:t>
            </a:r>
          </a:p>
          <a:p>
            <a:pPr lvl="1"/>
            <a:r>
              <a:rPr lang="en-IN" sz="2000" b="1" dirty="0">
                <a:latin typeface="Times New Roman" panose="02020603050405020304" pitchFamily="18" charset="0"/>
                <a:cs typeface="Times New Roman" panose="02020603050405020304" pitchFamily="18" charset="0"/>
              </a:rPr>
              <a:t>System Type : </a:t>
            </a:r>
            <a:r>
              <a:rPr lang="en-IN" sz="2000" dirty="0">
                <a:latin typeface="Times New Roman" panose="02020603050405020304" pitchFamily="18" charset="0"/>
                <a:cs typeface="Times New Roman" panose="02020603050405020304" pitchFamily="18" charset="0"/>
              </a:rPr>
              <a:t>64-bit operating system</a:t>
            </a:r>
            <a:endParaRPr lang="en-US" sz="1600" b="1" dirty="0">
              <a:latin typeface="Times New Roman" panose="02020603050405020304" pitchFamily="18" charset="0"/>
              <a:cs typeface="Times New Roman" pitchFamily="18" charset="0"/>
            </a:endParaRPr>
          </a:p>
          <a:p>
            <a:pPr lvl="1"/>
            <a:endParaRPr lang="en-US" sz="2600" b="1"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Software</a:t>
            </a:r>
            <a:r>
              <a:rPr lang="en-IN" altLang="en-US" sz="26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sym typeface="+mn-ea"/>
              </a:rPr>
              <a:t>Specifications</a:t>
            </a:r>
            <a:r>
              <a:rPr lang="en-US" sz="2600" b="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Operating System  :  </a:t>
            </a:r>
            <a:r>
              <a:rPr lang="en-US" sz="2000" dirty="0">
                <a:latin typeface="Times New Roman" panose="02020603050405020304" pitchFamily="18" charset="0"/>
                <a:cs typeface="Times New Roman" panose="02020603050405020304" pitchFamily="18" charset="0"/>
              </a:rPr>
              <a:t>Windows 10 or above</a:t>
            </a:r>
          </a:p>
          <a:p>
            <a:pPr lvl="1"/>
            <a:r>
              <a:rPr lang="en-US" sz="2000" b="1" dirty="0">
                <a:latin typeface="Times New Roman" panose="02020603050405020304" pitchFamily="18" charset="0"/>
                <a:cs typeface="Times New Roman" panose="02020603050405020304" pitchFamily="18" charset="0"/>
              </a:rPr>
              <a:t>Coding Language : </a:t>
            </a:r>
            <a:r>
              <a:rPr lang="en-US" sz="2000" dirty="0">
                <a:latin typeface="Times New Roman" panose="02020603050405020304" pitchFamily="18" charset="0"/>
                <a:cs typeface="Times New Roman" panose="02020603050405020304" pitchFamily="18" charset="0"/>
              </a:rPr>
              <a:t>Python </a:t>
            </a:r>
          </a:p>
          <a:p>
            <a:pPr lvl="1"/>
            <a:r>
              <a:rPr lang="en-US" sz="2000" b="1" dirty="0">
                <a:latin typeface="Times New Roman" panose="02020603050405020304" pitchFamily="18" charset="0"/>
                <a:cs typeface="Times New Roman" panose="02020603050405020304" pitchFamily="18" charset="0"/>
              </a:rPr>
              <a:t>Python Distribution: </a:t>
            </a:r>
            <a:r>
              <a:rPr lang="en-US" sz="2000" dirty="0">
                <a:latin typeface="Times New Roman" panose="02020603050405020304" pitchFamily="18" charset="0"/>
                <a:cs typeface="Times New Roman" panose="02020603050405020304" pitchFamily="18" charset="0"/>
              </a:rPr>
              <a:t>Google COLAB </a:t>
            </a:r>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2948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5" name="Content Placeholder 4">
            <a:extLst>
              <a:ext uri="{FF2B5EF4-FFF2-40B4-BE49-F238E27FC236}">
                <a16:creationId xmlns:a16="http://schemas.microsoft.com/office/drawing/2014/main" id="{11E45BB3-4FBB-A89B-7705-A6147F5D5A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 r="56145" b="55228"/>
          <a:stretch>
            <a:fillRect/>
          </a:stretch>
        </p:blipFill>
        <p:spPr bwMode="auto">
          <a:xfrm>
            <a:off x="588423" y="2222709"/>
            <a:ext cx="2618872" cy="3404065"/>
          </a:xfrm>
          <a:prstGeom prst="rect">
            <a:avLst/>
          </a:prstGeom>
          <a:noFill/>
          <a:ln>
            <a:noFill/>
          </a:ln>
        </p:spPr>
      </p:pic>
      <p:pic>
        <p:nvPicPr>
          <p:cNvPr id="6" name="Picture 5">
            <a:extLst>
              <a:ext uri="{FF2B5EF4-FFF2-40B4-BE49-F238E27FC236}">
                <a16:creationId xmlns:a16="http://schemas.microsoft.com/office/drawing/2014/main" id="{DA941A1D-1153-475C-646F-7BDF2C396E65}"/>
              </a:ext>
            </a:extLst>
          </p:cNvPr>
          <p:cNvPicPr>
            <a:picLocks noChangeAspect="1"/>
          </p:cNvPicPr>
          <p:nvPr/>
        </p:nvPicPr>
        <p:blipFill>
          <a:blip r:embed="rId2">
            <a:extLst>
              <a:ext uri="{28A0092B-C50C-407E-A947-70E740481C1C}">
                <a14:useLocalDpi xmlns:a14="http://schemas.microsoft.com/office/drawing/2010/main" val="0"/>
              </a:ext>
            </a:extLst>
          </a:blip>
          <a:srcRect l="56349" r="-925" b="55687"/>
          <a:stretch>
            <a:fillRect/>
          </a:stretch>
        </p:blipFill>
        <p:spPr bwMode="auto">
          <a:xfrm>
            <a:off x="3070940" y="2238233"/>
            <a:ext cx="2955757" cy="3404065"/>
          </a:xfrm>
          <a:prstGeom prst="rect">
            <a:avLst/>
          </a:prstGeom>
          <a:noFill/>
          <a:ln>
            <a:noFill/>
          </a:ln>
        </p:spPr>
      </p:pic>
      <p:pic>
        <p:nvPicPr>
          <p:cNvPr id="7" name="Picture 6">
            <a:extLst>
              <a:ext uri="{FF2B5EF4-FFF2-40B4-BE49-F238E27FC236}">
                <a16:creationId xmlns:a16="http://schemas.microsoft.com/office/drawing/2014/main" id="{9A174823-0363-4F9F-A254-147A2E285D00}"/>
              </a:ext>
            </a:extLst>
          </p:cNvPr>
          <p:cNvPicPr>
            <a:picLocks noChangeAspect="1"/>
          </p:cNvPicPr>
          <p:nvPr/>
        </p:nvPicPr>
        <p:blipFill>
          <a:blip r:embed="rId2">
            <a:extLst>
              <a:ext uri="{28A0092B-C50C-407E-A947-70E740481C1C}">
                <a14:useLocalDpi xmlns:a14="http://schemas.microsoft.com/office/drawing/2010/main" val="0"/>
              </a:ext>
            </a:extLst>
          </a:blip>
          <a:srcRect l="-2" t="55975" r="56679"/>
          <a:stretch>
            <a:fillRect/>
          </a:stretch>
        </p:blipFill>
        <p:spPr bwMode="auto">
          <a:xfrm>
            <a:off x="5878871" y="2207186"/>
            <a:ext cx="2887579" cy="3373018"/>
          </a:xfrm>
          <a:prstGeom prst="rect">
            <a:avLst/>
          </a:prstGeom>
          <a:noFill/>
          <a:ln>
            <a:noFill/>
          </a:ln>
        </p:spPr>
      </p:pic>
      <p:pic>
        <p:nvPicPr>
          <p:cNvPr id="10" name="Picture 9">
            <a:extLst>
              <a:ext uri="{FF2B5EF4-FFF2-40B4-BE49-F238E27FC236}">
                <a16:creationId xmlns:a16="http://schemas.microsoft.com/office/drawing/2014/main" id="{7115CA1C-4C10-129F-DC00-8E19EC5253DC}"/>
              </a:ext>
            </a:extLst>
          </p:cNvPr>
          <p:cNvPicPr>
            <a:picLocks noChangeAspect="1"/>
          </p:cNvPicPr>
          <p:nvPr/>
        </p:nvPicPr>
        <p:blipFill>
          <a:blip r:embed="rId2">
            <a:extLst>
              <a:ext uri="{28A0092B-C50C-407E-A947-70E740481C1C}">
                <a14:useLocalDpi xmlns:a14="http://schemas.microsoft.com/office/drawing/2010/main" val="0"/>
              </a:ext>
            </a:extLst>
          </a:blip>
          <a:srcRect l="58122" t="56374" r="-76" b="-241"/>
          <a:stretch>
            <a:fillRect/>
          </a:stretch>
        </p:blipFill>
        <p:spPr bwMode="auto">
          <a:xfrm>
            <a:off x="8637796" y="2269280"/>
            <a:ext cx="2955757" cy="3404065"/>
          </a:xfrm>
          <a:prstGeom prst="rect">
            <a:avLst/>
          </a:prstGeom>
          <a:noFill/>
          <a:ln>
            <a:noFill/>
          </a:ln>
        </p:spPr>
      </p:pic>
      <p:sp>
        <p:nvSpPr>
          <p:cNvPr id="11" name="TextBox 10">
            <a:extLst>
              <a:ext uri="{FF2B5EF4-FFF2-40B4-BE49-F238E27FC236}">
                <a16:creationId xmlns:a16="http://schemas.microsoft.com/office/drawing/2014/main" id="{8775D7D3-307C-5FBE-2FDD-AAD36DB8D633}"/>
              </a:ext>
            </a:extLst>
          </p:cNvPr>
          <p:cNvSpPr txBox="1"/>
          <p:nvPr/>
        </p:nvSpPr>
        <p:spPr>
          <a:xfrm>
            <a:off x="3572135" y="1276235"/>
            <a:ext cx="5486400" cy="769441"/>
          </a:xfrm>
          <a:prstGeom prst="rect">
            <a:avLst/>
          </a:prstGeom>
          <a:noFill/>
        </p:spPr>
        <p:txBody>
          <a:bodyPr wrap="square" rtlCol="0">
            <a:spAutoFit/>
          </a:bodyPr>
          <a:lstStyle/>
          <a:p>
            <a:pPr algn="ctr"/>
            <a:r>
              <a:rPr lang="en-IN" sz="4400" dirty="0"/>
              <a:t>A. Pre-Processing</a:t>
            </a:r>
          </a:p>
        </p:txBody>
      </p:sp>
    </p:spTree>
    <p:extLst>
      <p:ext uri="{BB962C8B-B14F-4D97-AF65-F5344CB8AC3E}">
        <p14:creationId xmlns:p14="http://schemas.microsoft.com/office/powerpoint/2010/main" val="627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14</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81400" y="1282110"/>
            <a:ext cx="5486400" cy="769441"/>
          </a:xfrm>
          <a:prstGeom prst="rect">
            <a:avLst/>
          </a:prstGeom>
          <a:noFill/>
        </p:spPr>
        <p:txBody>
          <a:bodyPr wrap="square" rtlCol="0">
            <a:spAutoFit/>
          </a:bodyPr>
          <a:lstStyle/>
          <a:p>
            <a:pPr algn="ctr"/>
            <a:r>
              <a:rPr lang="en-IN" sz="4400" dirty="0"/>
              <a:t>B. Feature Extraction</a:t>
            </a:r>
          </a:p>
        </p:txBody>
      </p:sp>
      <p:pic>
        <p:nvPicPr>
          <p:cNvPr id="16" name="Content Placeholder 15">
            <a:extLst>
              <a:ext uri="{FF2B5EF4-FFF2-40B4-BE49-F238E27FC236}">
                <a16:creationId xmlns:a16="http://schemas.microsoft.com/office/drawing/2014/main" id="{909C0EBD-B65B-B7E7-90A8-347B4DC273A8}"/>
              </a:ext>
            </a:extLst>
          </p:cNvPr>
          <p:cNvPicPr>
            <a:picLocks noGrp="1" noChangeAspect="1"/>
          </p:cNvPicPr>
          <p:nvPr>
            <p:ph idx="1"/>
          </p:nvPr>
        </p:nvPicPr>
        <p:blipFill>
          <a:blip r:embed="rId2"/>
          <a:stretch>
            <a:fillRect/>
          </a:stretch>
        </p:blipFill>
        <p:spPr>
          <a:xfrm>
            <a:off x="1491915" y="2703095"/>
            <a:ext cx="9448801" cy="23501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5475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24009" y="1276235"/>
            <a:ext cx="5486400" cy="769441"/>
          </a:xfrm>
          <a:prstGeom prst="rect">
            <a:avLst/>
          </a:prstGeom>
          <a:noFill/>
        </p:spPr>
        <p:txBody>
          <a:bodyPr wrap="square" rtlCol="0">
            <a:spAutoFit/>
          </a:bodyPr>
          <a:lstStyle/>
          <a:p>
            <a:pPr algn="ctr"/>
            <a:r>
              <a:rPr lang="en-IN" sz="4400" dirty="0"/>
              <a:t>C. Classification</a:t>
            </a:r>
          </a:p>
        </p:txBody>
      </p:sp>
      <p:graphicFrame>
        <p:nvGraphicFramePr>
          <p:cNvPr id="7" name="Content Placeholder 6">
            <a:extLst>
              <a:ext uri="{FF2B5EF4-FFF2-40B4-BE49-F238E27FC236}">
                <a16:creationId xmlns:a16="http://schemas.microsoft.com/office/drawing/2014/main" id="{2109A43D-8827-0B08-7607-2FC9802E95C4}"/>
              </a:ext>
            </a:extLst>
          </p:cNvPr>
          <p:cNvGraphicFramePr>
            <a:graphicFrameLocks noGrp="1"/>
          </p:cNvGraphicFramePr>
          <p:nvPr>
            <p:ph idx="1"/>
            <p:extLst>
              <p:ext uri="{D42A27DB-BD31-4B8C-83A1-F6EECF244321}">
                <p14:modId xmlns:p14="http://schemas.microsoft.com/office/powerpoint/2010/main" val="1524081936"/>
              </p:ext>
            </p:extLst>
          </p:nvPr>
        </p:nvGraphicFramePr>
        <p:xfrm>
          <a:off x="745958" y="2359236"/>
          <a:ext cx="4692317" cy="3583535"/>
        </p:xfrm>
        <a:graphic>
          <a:graphicData uri="http://schemas.openxmlformats.org/drawingml/2006/table">
            <a:tbl>
              <a:tblPr firstRow="1" firstCol="1" bandRow="1">
                <a:tableStyleId>{5C22544A-7EE6-4342-B048-85BDC9FD1C3A}</a:tableStyleId>
              </a:tblPr>
              <a:tblGrid>
                <a:gridCol w="1172839">
                  <a:extLst>
                    <a:ext uri="{9D8B030D-6E8A-4147-A177-3AD203B41FA5}">
                      <a16:colId xmlns:a16="http://schemas.microsoft.com/office/drawing/2014/main" val="3415098352"/>
                    </a:ext>
                  </a:extLst>
                </a:gridCol>
                <a:gridCol w="1172839">
                  <a:extLst>
                    <a:ext uri="{9D8B030D-6E8A-4147-A177-3AD203B41FA5}">
                      <a16:colId xmlns:a16="http://schemas.microsoft.com/office/drawing/2014/main" val="2299405906"/>
                    </a:ext>
                  </a:extLst>
                </a:gridCol>
                <a:gridCol w="1172839">
                  <a:extLst>
                    <a:ext uri="{9D8B030D-6E8A-4147-A177-3AD203B41FA5}">
                      <a16:colId xmlns:a16="http://schemas.microsoft.com/office/drawing/2014/main" val="3526271979"/>
                    </a:ext>
                  </a:extLst>
                </a:gridCol>
                <a:gridCol w="1173800">
                  <a:extLst>
                    <a:ext uri="{9D8B030D-6E8A-4147-A177-3AD203B41FA5}">
                      <a16:colId xmlns:a16="http://schemas.microsoft.com/office/drawing/2014/main" val="3385607065"/>
                    </a:ext>
                  </a:extLst>
                </a:gridCol>
              </a:tblGrid>
              <a:tr h="680408">
                <a:tc>
                  <a:txBody>
                    <a:bodyPr/>
                    <a:lstStyle/>
                    <a:p>
                      <a:pPr marR="25400" algn="ctr">
                        <a:lnSpc>
                          <a:spcPct val="115000"/>
                        </a:lnSpc>
                        <a:spcBef>
                          <a:spcPts val="760"/>
                        </a:spcBef>
                        <a:spcAft>
                          <a:spcPts val="0"/>
                        </a:spcAft>
                      </a:pPr>
                      <a:r>
                        <a:rPr lang="en-US" sz="2000" kern="100">
                          <a:effectLst/>
                        </a:rPr>
                        <a:t>Model</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Precision</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Recall</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Accuracy</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8485961"/>
                  </a:ext>
                </a:extLst>
              </a:tr>
              <a:tr h="390918">
                <a:tc>
                  <a:txBody>
                    <a:bodyPr/>
                    <a:lstStyle/>
                    <a:p>
                      <a:pPr marR="25400" algn="ctr">
                        <a:lnSpc>
                          <a:spcPct val="115000"/>
                        </a:lnSpc>
                        <a:spcBef>
                          <a:spcPts val="760"/>
                        </a:spcBef>
                        <a:spcAft>
                          <a:spcPts val="0"/>
                        </a:spcAft>
                      </a:pPr>
                      <a:r>
                        <a:rPr lang="en-US" sz="2000" kern="100">
                          <a:effectLst/>
                        </a:rPr>
                        <a:t>SVM</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0.85</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1.0</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0.94</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3284282"/>
                  </a:ext>
                </a:extLst>
              </a:tr>
              <a:tr h="707097">
                <a:tc>
                  <a:txBody>
                    <a:bodyPr/>
                    <a:lstStyle/>
                    <a:p>
                      <a:pPr marR="25400" algn="ctr">
                        <a:lnSpc>
                          <a:spcPct val="115000"/>
                        </a:lnSpc>
                        <a:spcBef>
                          <a:spcPts val="760"/>
                        </a:spcBef>
                        <a:spcAft>
                          <a:spcPts val="0"/>
                        </a:spcAft>
                      </a:pPr>
                      <a:r>
                        <a:rPr lang="en-US" sz="2000" kern="100" dirty="0">
                          <a:effectLst/>
                        </a:rPr>
                        <a:t>Random Forest</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0.88</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0.61</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0.78</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905246"/>
                  </a:ext>
                </a:extLst>
              </a:tr>
              <a:tr h="707097">
                <a:tc>
                  <a:txBody>
                    <a:bodyPr/>
                    <a:lstStyle/>
                    <a:p>
                      <a:pPr marR="25400" algn="ctr">
                        <a:lnSpc>
                          <a:spcPct val="115000"/>
                        </a:lnSpc>
                        <a:spcBef>
                          <a:spcPts val="760"/>
                        </a:spcBef>
                        <a:spcAft>
                          <a:spcPts val="0"/>
                        </a:spcAft>
                      </a:pPr>
                      <a:r>
                        <a:rPr lang="en-US" sz="2000" kern="100" dirty="0">
                          <a:effectLst/>
                        </a:rPr>
                        <a:t>Decision Tree</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0.87</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0.57 </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0.76</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2014620"/>
                  </a:ext>
                </a:extLst>
              </a:tr>
              <a:tr h="707097">
                <a:tc>
                  <a:txBody>
                    <a:bodyPr/>
                    <a:lstStyle/>
                    <a:p>
                      <a:pPr marR="25400" algn="ctr">
                        <a:lnSpc>
                          <a:spcPct val="115000"/>
                        </a:lnSpc>
                        <a:spcBef>
                          <a:spcPts val="760"/>
                        </a:spcBef>
                        <a:spcAft>
                          <a:spcPts val="0"/>
                        </a:spcAft>
                      </a:pPr>
                      <a:r>
                        <a:rPr lang="en-US" sz="2000" kern="100">
                          <a:effectLst/>
                        </a:rPr>
                        <a:t>Gaussian NB</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0.79</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1.0</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0.88</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5097290"/>
                  </a:ext>
                </a:extLst>
              </a:tr>
              <a:tr h="390918">
                <a:tc>
                  <a:txBody>
                    <a:bodyPr/>
                    <a:lstStyle/>
                    <a:p>
                      <a:pPr marR="25400" algn="ctr">
                        <a:lnSpc>
                          <a:spcPct val="115000"/>
                        </a:lnSpc>
                        <a:spcBef>
                          <a:spcPts val="760"/>
                        </a:spcBef>
                        <a:spcAft>
                          <a:spcPts val="0"/>
                        </a:spcAft>
                      </a:pPr>
                      <a:r>
                        <a:rPr lang="en-US" sz="2000" kern="100">
                          <a:effectLst/>
                        </a:rPr>
                        <a:t>KNN</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0.83</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a:effectLst/>
                        </a:rPr>
                        <a:t>0.22</a:t>
                      </a:r>
                      <a:endParaRPr lang="en-IN"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R="25400" algn="ctr">
                        <a:lnSpc>
                          <a:spcPct val="115000"/>
                        </a:lnSpc>
                        <a:spcBef>
                          <a:spcPts val="760"/>
                        </a:spcBef>
                        <a:spcAft>
                          <a:spcPts val="0"/>
                        </a:spcAft>
                      </a:pPr>
                      <a:r>
                        <a:rPr lang="en-US" sz="2000" kern="100" dirty="0">
                          <a:effectLst/>
                        </a:rPr>
                        <a:t>0.62</a:t>
                      </a:r>
                      <a:endParaRPr lang="en-IN"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5559293"/>
                  </a:ext>
                </a:extLst>
              </a:tr>
            </a:tbl>
          </a:graphicData>
        </a:graphic>
      </p:graphicFrame>
      <p:pic>
        <p:nvPicPr>
          <p:cNvPr id="9" name="Picture 8">
            <a:extLst>
              <a:ext uri="{FF2B5EF4-FFF2-40B4-BE49-F238E27FC236}">
                <a16:creationId xmlns:a16="http://schemas.microsoft.com/office/drawing/2014/main" id="{CF3C5C67-A108-C8FE-AFB5-4F0F01C880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8695" y="2165684"/>
            <a:ext cx="5903494" cy="3906253"/>
          </a:xfrm>
          <a:prstGeom prst="rect">
            <a:avLst/>
          </a:prstGeom>
          <a:noFill/>
          <a:ln>
            <a:noFill/>
          </a:ln>
        </p:spPr>
      </p:pic>
    </p:spTree>
    <p:extLst>
      <p:ext uri="{BB962C8B-B14F-4D97-AF65-F5344CB8AC3E}">
        <p14:creationId xmlns:p14="http://schemas.microsoft.com/office/powerpoint/2010/main" val="90980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02-04-2024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24009" y="1260193"/>
            <a:ext cx="5486400" cy="769441"/>
          </a:xfrm>
          <a:prstGeom prst="rect">
            <a:avLst/>
          </a:prstGeom>
          <a:noFill/>
        </p:spPr>
        <p:txBody>
          <a:bodyPr wrap="square" rtlCol="0">
            <a:spAutoFit/>
          </a:bodyPr>
          <a:lstStyle/>
          <a:p>
            <a:pPr algn="ctr"/>
            <a:r>
              <a:rPr lang="en-IN" sz="4400" dirty="0"/>
              <a:t>D. User Interface</a:t>
            </a:r>
          </a:p>
        </p:txBody>
      </p:sp>
      <p:pic>
        <p:nvPicPr>
          <p:cNvPr id="10" name="Content Placeholder 9">
            <a:extLst>
              <a:ext uri="{FF2B5EF4-FFF2-40B4-BE49-F238E27FC236}">
                <a16:creationId xmlns:a16="http://schemas.microsoft.com/office/drawing/2014/main" id="{2D6787EA-5EDE-AB4A-9C54-2F830A10A110}"/>
              </a:ext>
            </a:extLst>
          </p:cNvPr>
          <p:cNvPicPr>
            <a:picLocks noGrp="1" noChangeAspect="1"/>
          </p:cNvPicPr>
          <p:nvPr>
            <p:ph idx="1"/>
          </p:nvPr>
        </p:nvPicPr>
        <p:blipFill>
          <a:blip r:embed="rId2"/>
          <a:stretch>
            <a:fillRect/>
          </a:stretch>
        </p:blipFill>
        <p:spPr>
          <a:xfrm>
            <a:off x="1180618" y="2147569"/>
            <a:ext cx="4527698" cy="3788761"/>
          </a:xfrm>
          <a:prstGeom prst="rect">
            <a:avLst/>
          </a:prstGeom>
        </p:spPr>
      </p:pic>
      <p:pic>
        <p:nvPicPr>
          <p:cNvPr id="12" name="Picture 11">
            <a:extLst>
              <a:ext uri="{FF2B5EF4-FFF2-40B4-BE49-F238E27FC236}">
                <a16:creationId xmlns:a16="http://schemas.microsoft.com/office/drawing/2014/main" id="{DD6981D3-8E99-8D8C-431A-397085EEC7AE}"/>
              </a:ext>
            </a:extLst>
          </p:cNvPr>
          <p:cNvPicPr>
            <a:picLocks noChangeAspect="1"/>
          </p:cNvPicPr>
          <p:nvPr/>
        </p:nvPicPr>
        <p:blipFill>
          <a:blip r:embed="rId3"/>
          <a:stretch>
            <a:fillRect/>
          </a:stretch>
        </p:blipFill>
        <p:spPr>
          <a:xfrm>
            <a:off x="6746560" y="2147568"/>
            <a:ext cx="4527698" cy="3788761"/>
          </a:xfrm>
          <a:prstGeom prst="rect">
            <a:avLst/>
          </a:prstGeom>
        </p:spPr>
      </p:pic>
    </p:spTree>
    <p:extLst>
      <p:ext uri="{BB962C8B-B14F-4D97-AF65-F5344CB8AC3E}">
        <p14:creationId xmlns:p14="http://schemas.microsoft.com/office/powerpoint/2010/main" val="362925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Developed a system to detect wrist bone fractures.</a:t>
            </a:r>
          </a:p>
          <a:p>
            <a:pPr algn="just"/>
            <a:r>
              <a:rPr lang="en-US" sz="2600" dirty="0">
                <a:latin typeface="Times New Roman" panose="02020603050405020304" pitchFamily="18" charset="0"/>
                <a:cs typeface="Times New Roman" panose="02020603050405020304" pitchFamily="18" charset="0"/>
              </a:rPr>
              <a:t>Enhanced fracture detection for quicker and better patient care.</a:t>
            </a:r>
          </a:p>
          <a:p>
            <a:pPr algn="just"/>
            <a:r>
              <a:rPr lang="en-US" sz="2600" dirty="0">
                <a:latin typeface="Times New Roman" panose="02020603050405020304" pitchFamily="18" charset="0"/>
                <a:cs typeface="Times New Roman" panose="02020603050405020304" pitchFamily="18" charset="0"/>
              </a:rPr>
              <a:t>The new system holds promise for improved fracture detection, benefiting patient recovery.</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Explore detecting fractures in more body parts.</a:t>
            </a:r>
          </a:p>
          <a:p>
            <a:pPr algn="just"/>
            <a:r>
              <a:rPr lang="en-US" sz="2600" dirty="0">
                <a:latin typeface="Times New Roman" panose="02020603050405020304" pitchFamily="18" charset="0"/>
                <a:cs typeface="Times New Roman" panose="02020603050405020304" pitchFamily="18" charset="0"/>
              </a:rPr>
              <a:t>Implement deep learning methods for more accurate fracture detection.</a:t>
            </a:r>
          </a:p>
          <a:p>
            <a:pPr algn="just"/>
            <a:r>
              <a:rPr lang="en-US" sz="2600" dirty="0">
                <a:latin typeface="Times New Roman" panose="02020603050405020304" pitchFamily="18" charset="0"/>
                <a:cs typeface="Times New Roman" panose="02020603050405020304" pitchFamily="18" charset="0"/>
              </a:rPr>
              <a:t>Display the size of the fractured region for clinical use.</a:t>
            </a: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02-04-2024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7053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W. Abbas, S. Adnan, M. Javid, F. Majeed, Lower Leg Bone Fracture Detection and Classification Using Faster RCNN for X-Rays Images, IEEE 23rd International Multitopic Conference (INMIC), 2020. </a:t>
            </a:r>
          </a:p>
          <a:p>
            <a:r>
              <a:rPr lang="en-US" sz="2000" dirty="0">
                <a:latin typeface="Times New Roman" panose="02020603050405020304" pitchFamily="18" charset="0"/>
                <a:cs typeface="Times New Roman" panose="02020603050405020304" pitchFamily="18" charset="0"/>
              </a:rPr>
              <a:t>A. Al-</a:t>
            </a:r>
            <a:r>
              <a:rPr lang="en-US" sz="2000" dirty="0" err="1">
                <a:latin typeface="Times New Roman" panose="02020603050405020304" pitchFamily="18" charset="0"/>
                <a:cs typeface="Times New Roman" panose="02020603050405020304" pitchFamily="18" charset="0"/>
              </a:rPr>
              <a:t>Ghaithi</a:t>
            </a:r>
            <a:r>
              <a:rPr lang="en-US" sz="2000" dirty="0">
                <a:latin typeface="Times New Roman" panose="02020603050405020304" pitchFamily="18" charset="0"/>
                <a:cs typeface="Times New Roman" panose="02020603050405020304" pitchFamily="18" charset="0"/>
              </a:rPr>
              <a:t>, S. Al </a:t>
            </a:r>
            <a:r>
              <a:rPr lang="en-US" sz="2000" dirty="0" err="1">
                <a:latin typeface="Times New Roman" panose="02020603050405020304" pitchFamily="18" charset="0"/>
                <a:cs typeface="Times New Roman" panose="02020603050405020304" pitchFamily="18" charset="0"/>
              </a:rPr>
              <a:t>Maskari</a:t>
            </a:r>
            <a:r>
              <a:rPr lang="en-US" sz="2000" dirty="0">
                <a:latin typeface="Times New Roman" panose="02020603050405020304" pitchFamily="18" charset="0"/>
                <a:cs typeface="Times New Roman" panose="02020603050405020304" pitchFamily="18" charset="0"/>
              </a:rPr>
              <a:t>, Artificial intelligence application in bone fracture detection. Journal of Musculoskeletal Surgery and Research, J. Mach. Learn. 5 (1) (2021) 4–9. </a:t>
            </a:r>
          </a:p>
          <a:p>
            <a:r>
              <a:rPr lang="en-US" sz="2000" dirty="0">
                <a:latin typeface="Times New Roman" panose="02020603050405020304" pitchFamily="18" charset="0"/>
                <a:cs typeface="Times New Roman" panose="02020603050405020304" pitchFamily="18" charset="0"/>
              </a:rPr>
              <a:t>Sami H. Ismael, Shahab W. Kareem, Firas H. </a:t>
            </a:r>
            <a:r>
              <a:rPr lang="en-US" sz="2000" dirty="0" err="1">
                <a:latin typeface="Times New Roman" panose="02020603050405020304" pitchFamily="18" charset="0"/>
                <a:cs typeface="Times New Roman" panose="02020603050405020304" pitchFamily="18" charset="0"/>
              </a:rPr>
              <a:t>Almukhta</a:t>
            </a:r>
            <a:r>
              <a:rPr lang="en-US" sz="2000" dirty="0">
                <a:latin typeface="Times New Roman" panose="02020603050405020304" pitchFamily="18" charset="0"/>
                <a:cs typeface="Times New Roman" panose="02020603050405020304" pitchFamily="18" charset="0"/>
              </a:rPr>
              <a:t>, Medical Image Classification Using Different Machine Learning Algorithms, AL-</a:t>
            </a:r>
            <a:r>
              <a:rPr lang="en-US" sz="2000" dirty="0" err="1">
                <a:latin typeface="Times New Roman" panose="02020603050405020304" pitchFamily="18" charset="0"/>
                <a:cs typeface="Times New Roman" panose="02020603050405020304" pitchFamily="18" charset="0"/>
              </a:rPr>
              <a:t>Rafidain</a:t>
            </a:r>
            <a:r>
              <a:rPr lang="en-US" sz="2000" dirty="0">
                <a:latin typeface="Times New Roman" panose="02020603050405020304" pitchFamily="18" charset="0"/>
                <a:cs typeface="Times New Roman" panose="02020603050405020304" pitchFamily="18" charset="0"/>
              </a:rPr>
              <a:t> Journal of Computer Sciences and Mathematics, 2020.  </a:t>
            </a:r>
          </a:p>
          <a:p>
            <a:r>
              <a:rPr lang="en-US" sz="2000" dirty="0">
                <a:latin typeface="Times New Roman" panose="02020603050405020304" pitchFamily="18" charset="0"/>
                <a:cs typeface="Times New Roman" panose="02020603050405020304" pitchFamily="18" charset="0"/>
              </a:rPr>
              <a:t>about the use and safety of CT scans, in: Mayo Clinic Proceedings, 2015. Amin Salih Mohammed Hersh, A. Muhamad, Shahab </a:t>
            </a:r>
            <a:r>
              <a:rPr lang="en-US" sz="2000" dirty="0" err="1">
                <a:latin typeface="Times New Roman" panose="02020603050405020304" pitchFamily="18" charset="0"/>
                <a:cs typeface="Times New Roman" panose="02020603050405020304" pitchFamily="18" charset="0"/>
              </a:rPr>
              <a:t>Wahhab</a:t>
            </a:r>
            <a:r>
              <a:rPr lang="en-US" sz="2000" dirty="0">
                <a:latin typeface="Times New Roman" panose="02020603050405020304" pitchFamily="18" charset="0"/>
                <a:cs typeface="Times New Roman" panose="02020603050405020304" pitchFamily="18" charset="0"/>
              </a:rPr>
              <a:t> Kareem, A Deep Learning Method for Detecting Leukemia in Real Images, </a:t>
            </a:r>
            <a:r>
              <a:rPr lang="en-US" sz="2000" dirty="0" err="1">
                <a:latin typeface="Times New Roman" panose="02020603050405020304" pitchFamily="18" charset="0"/>
                <a:cs typeface="Times New Roman" panose="02020603050405020304" pitchFamily="18" charset="0"/>
              </a:rPr>
              <a:t>NeuroQuantology</a:t>
            </a:r>
            <a:r>
              <a:rPr lang="en-US" sz="2000" dirty="0">
                <a:latin typeface="Times New Roman" panose="02020603050405020304" pitchFamily="18" charset="0"/>
                <a:cs typeface="Times New Roman" panose="02020603050405020304" pitchFamily="18" charset="0"/>
              </a:rPr>
              <a:t>, 2022. </a:t>
            </a:r>
          </a:p>
          <a:p>
            <a:r>
              <a:rPr lang="en-US" sz="2000" dirty="0">
                <a:latin typeface="Times New Roman" panose="02020603050405020304" pitchFamily="18" charset="0"/>
                <a:cs typeface="Times New Roman" panose="02020603050405020304" pitchFamily="18" charset="0"/>
              </a:rPr>
              <a:t>P. Cephas, H. Hepzibah, A robust approach for detection of the type of fracture from X-ray images, International Journal of Advanced Research in Computer and Communication Engineering (2015). </a:t>
            </a:r>
          </a:p>
        </p:txBody>
      </p:sp>
      <p:sp>
        <p:nvSpPr>
          <p:cNvPr id="2" name="Date Placeholder 1">
            <a:extLst>
              <a:ext uri="{FF2B5EF4-FFF2-40B4-BE49-F238E27FC236}">
                <a16:creationId xmlns:a16="http://schemas.microsoft.com/office/drawing/2014/main" id="{9D87D4D0-1594-A7E9-4A9E-6422A1808FE1}"/>
              </a:ext>
            </a:extLst>
          </p:cNvPr>
          <p:cNvSpPr>
            <a:spLocks noGrp="1"/>
          </p:cNvSpPr>
          <p:nvPr>
            <p:ph type="dt" sz="half" idx="10"/>
          </p:nvPr>
        </p:nvSpPr>
        <p:spPr/>
        <p:txBody>
          <a:bodyPr/>
          <a:lstStyle/>
          <a:p>
            <a:fld id="{936866E4-C1DD-4168-9CB1-2A69469C9459}" type="datetime1">
              <a:rPr lang="en-IN" smtClean="0"/>
              <a:t>02-04-2024</a:t>
            </a:fld>
            <a:endParaRPr lang="en-IN"/>
          </a:p>
        </p:txBody>
      </p:sp>
      <p:sp>
        <p:nvSpPr>
          <p:cNvPr id="3" name="Footer Placeholder 2">
            <a:extLst>
              <a:ext uri="{FF2B5EF4-FFF2-40B4-BE49-F238E27FC236}">
                <a16:creationId xmlns:a16="http://schemas.microsoft.com/office/drawing/2014/main" id="{73F60856-5F1B-DE48-4BE8-299422E90228}"/>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4ADFAF6-635B-204A-9D63-FAA8996714D3}"/>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215349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pic>
        <p:nvPicPr>
          <p:cNvPr id="2052" name="Picture 4" descr="Blog | Heaps and Doyle">
            <a:extLst>
              <a:ext uri="{FF2B5EF4-FFF2-40B4-BE49-F238E27FC236}">
                <a16:creationId xmlns:a16="http://schemas.microsoft.com/office/drawing/2014/main" id="{54CD5505-2B75-CFEE-DC85-79BD8FDC22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752" y="1493134"/>
            <a:ext cx="5522495" cy="428919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58FAADC-11B5-8808-6718-EFB0171845FA}"/>
              </a:ext>
            </a:extLst>
          </p:cNvPr>
          <p:cNvSpPr>
            <a:spLocks noGrp="1"/>
          </p:cNvSpPr>
          <p:nvPr>
            <p:ph type="dt" sz="half" idx="10"/>
          </p:nvPr>
        </p:nvSpPr>
        <p:spPr/>
        <p:txBody>
          <a:bodyPr/>
          <a:lstStyle/>
          <a:p>
            <a:fld id="{A437E762-5293-45E7-9A60-7F18C622639D}" type="datetime1">
              <a:rPr lang="en-IN" smtClean="0"/>
              <a:t>02-04-2024</a:t>
            </a:fld>
            <a:endParaRPr lang="en-IN"/>
          </a:p>
        </p:txBody>
      </p:sp>
      <p:sp>
        <p:nvSpPr>
          <p:cNvPr id="10" name="Footer Placeholder 9">
            <a:extLst>
              <a:ext uri="{FF2B5EF4-FFF2-40B4-BE49-F238E27FC236}">
                <a16:creationId xmlns:a16="http://schemas.microsoft.com/office/drawing/2014/main" id="{323FA5AB-27AF-1711-3A14-CE1A5C363F96}"/>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D358B7F6-8401-A28E-978F-89E42A28E273}"/>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292497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Badri Venkata Durga Praveen</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20471A05D7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Elchuri Rushi Naga Manikanta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20471A05E7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Thota Sumanth</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20471A05J0</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 Venkata Reddy</a:t>
            </a:r>
            <a:r>
              <a:rPr lang="en-US" sz="1600" b="1" baseline="-25000" dirty="0">
                <a:latin typeface="Times New Roman" panose="02020603050405020304" pitchFamily="18" charset="0"/>
                <a:cs typeface="Times New Roman" panose="02020603050405020304" pitchFamily="18" charset="0"/>
              </a:rPr>
              <a:t> 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 name="Date Placeholder 1">
            <a:extLst>
              <a:ext uri="{FF2B5EF4-FFF2-40B4-BE49-F238E27FC236}">
                <a16:creationId xmlns:a16="http://schemas.microsoft.com/office/drawing/2014/main" id="{398E28E1-D21D-A890-E735-1BE8CECBF2D2}"/>
              </a:ext>
            </a:extLst>
          </p:cNvPr>
          <p:cNvSpPr>
            <a:spLocks noGrp="1"/>
          </p:cNvSpPr>
          <p:nvPr>
            <p:ph type="dt" sz="half" idx="10"/>
          </p:nvPr>
        </p:nvSpPr>
        <p:spPr/>
        <p:txBody>
          <a:bodyPr/>
          <a:lstStyle/>
          <a:p>
            <a:fld id="{FFA311DF-0697-4E80-836E-43DF2195984E}" type="datetime1">
              <a:rPr lang="en-IN" smtClean="0"/>
              <a:t>02-04-2024</a:t>
            </a:fld>
            <a:endParaRPr lang="en-IN"/>
          </a:p>
        </p:txBody>
      </p:sp>
      <p:sp>
        <p:nvSpPr>
          <p:cNvPr id="3" name="Footer Placeholder 2">
            <a:extLst>
              <a:ext uri="{FF2B5EF4-FFF2-40B4-BE49-F238E27FC236}">
                <a16:creationId xmlns:a16="http://schemas.microsoft.com/office/drawing/2014/main" id="{036A7BC5-E2C5-B866-376E-2136F399CE12}"/>
              </a:ext>
            </a:extLst>
          </p:cNvPr>
          <p:cNvSpPr>
            <a:spLocks noGrp="1"/>
          </p:cNvSpPr>
          <p:nvPr>
            <p:ph type="ftr" sz="quarter" idx="11"/>
          </p:nvPr>
        </p:nvSpPr>
        <p:spPr/>
        <p:txBody>
          <a:bodyPr/>
          <a:lstStyle/>
          <a:p>
            <a:r>
              <a:rPr lang="en-US" dirty="0"/>
              <a:t>Review No.  1       Batch No.   CB-3        Department of CSE</a:t>
            </a:r>
            <a:endParaRPr lang="en-IN" dirty="0"/>
          </a:p>
        </p:txBody>
      </p:sp>
      <p:sp>
        <p:nvSpPr>
          <p:cNvPr id="4" name="Slide Number Placeholder 3">
            <a:extLst>
              <a:ext uri="{FF2B5EF4-FFF2-40B4-BE49-F238E27FC236}">
                <a16:creationId xmlns:a16="http://schemas.microsoft.com/office/drawing/2014/main" id="{E0582B04-E0CD-BA5A-E603-26218D054A8A}"/>
              </a:ext>
            </a:extLst>
          </p:cNvPr>
          <p:cNvSpPr>
            <a:spLocks noGrp="1"/>
          </p:cNvSpPr>
          <p:nvPr>
            <p:ph type="sldNum" sz="quarter" idx="12"/>
          </p:nvPr>
        </p:nvSpPr>
        <p:spPr/>
        <p:txBody>
          <a:bodyPr/>
          <a:lstStyle/>
          <a:p>
            <a:fld id="{65DCBD69-296B-4D7C-AF62-9B588FC78772}" type="slidenum">
              <a:rPr lang="en-IN" smtClean="0"/>
              <a:t>2</a:t>
            </a:fld>
            <a:endParaRPr lang="en-IN"/>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2" name="Picture 2">
            <a:extLst>
              <a:ext uri="{FF2B5EF4-FFF2-40B4-BE49-F238E27FC236}">
                <a16:creationId xmlns:a16="http://schemas.microsoft.com/office/drawing/2014/main" id="{D1EB2360-2A4C-D175-77EC-361B2F32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957" y="2045368"/>
            <a:ext cx="4002504" cy="318907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1FE919F-39F6-9EF3-D345-D0B6907120EA}"/>
              </a:ext>
            </a:extLst>
          </p:cNvPr>
          <p:cNvSpPr>
            <a:spLocks noGrp="1"/>
          </p:cNvSpPr>
          <p:nvPr>
            <p:ph type="dt" sz="half" idx="10"/>
          </p:nvPr>
        </p:nvSpPr>
        <p:spPr/>
        <p:txBody>
          <a:bodyPr/>
          <a:lstStyle/>
          <a:p>
            <a:fld id="{D927CD84-5468-4CD1-8B02-A1E73E7AE03D}" type="datetime1">
              <a:rPr lang="en-IN" smtClean="0"/>
              <a:t>02-04-2024</a:t>
            </a:fld>
            <a:endParaRPr lang="en-IN"/>
          </a:p>
        </p:txBody>
      </p:sp>
      <p:sp>
        <p:nvSpPr>
          <p:cNvPr id="4" name="Footer Placeholder 3">
            <a:extLst>
              <a:ext uri="{FF2B5EF4-FFF2-40B4-BE49-F238E27FC236}">
                <a16:creationId xmlns:a16="http://schemas.microsoft.com/office/drawing/2014/main" id="{9580C236-7B98-FEC3-C82B-4A166D31AFAC}"/>
              </a:ext>
            </a:extLst>
          </p:cNvPr>
          <p:cNvSpPr>
            <a:spLocks noGrp="1"/>
          </p:cNvSpPr>
          <p:nvPr>
            <p:ph type="ftr" sz="quarter" idx="11"/>
          </p:nvPr>
        </p:nvSpPr>
        <p:spPr/>
        <p:txBody>
          <a:bodyPr/>
          <a:lstStyle/>
          <a:p>
            <a:r>
              <a:rPr lang="en-US"/>
              <a:t>Review No.  1       Batch No.   CB-3        Department of CSE</a:t>
            </a:r>
            <a:endParaRPr lang="en-IN"/>
          </a:p>
        </p:txBody>
      </p:sp>
      <p:sp>
        <p:nvSpPr>
          <p:cNvPr id="10" name="Slide Number Placeholder 9">
            <a:extLst>
              <a:ext uri="{FF2B5EF4-FFF2-40B4-BE49-F238E27FC236}">
                <a16:creationId xmlns:a16="http://schemas.microsoft.com/office/drawing/2014/main" id="{19906E61-DB52-9F5D-503A-42A52C413878}"/>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Conclusion &amp; Future Scope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8FBD3E7-CA13-4C6D-C568-7526ADA99AB4}"/>
              </a:ext>
            </a:extLst>
          </p:cNvPr>
          <p:cNvSpPr>
            <a:spLocks noGrp="1"/>
          </p:cNvSpPr>
          <p:nvPr>
            <p:ph type="dt" sz="half" idx="10"/>
          </p:nvPr>
        </p:nvSpPr>
        <p:spPr/>
        <p:txBody>
          <a:bodyPr/>
          <a:lstStyle/>
          <a:p>
            <a:fld id="{19068C50-672A-44E3-A054-C464663F0E7E}" type="datetime1">
              <a:rPr lang="en-IN" smtClean="0"/>
              <a:t>02-04-2024</a:t>
            </a:fld>
            <a:endParaRPr lang="en-IN"/>
          </a:p>
        </p:txBody>
      </p:sp>
      <p:sp>
        <p:nvSpPr>
          <p:cNvPr id="3" name="Footer Placeholder 2">
            <a:extLst>
              <a:ext uri="{FF2B5EF4-FFF2-40B4-BE49-F238E27FC236}">
                <a16:creationId xmlns:a16="http://schemas.microsoft.com/office/drawing/2014/main" id="{0BF6A06A-AB34-B643-BCA7-915CF97DC051}"/>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1C51766-A140-B3BD-55F8-E8376912C2DC}"/>
              </a:ext>
            </a:extLst>
          </p:cNvPr>
          <p:cNvSpPr>
            <a:spLocks noGrp="1"/>
          </p:cNvSpPr>
          <p:nvPr>
            <p:ph type="sldNum" sz="quarter" idx="12"/>
          </p:nvPr>
        </p:nvSpPr>
        <p:spPr/>
        <p:txBody>
          <a:bodyPr/>
          <a:lstStyle/>
          <a:p>
            <a:fld id="{65DCBD69-296B-4D7C-AF62-9B588FC78772}" type="slidenum">
              <a:rPr lang="en-IN" smtClean="0"/>
              <a:t>3</a:t>
            </a:fld>
            <a:endParaRPr lang="en-IN"/>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	 In today's interconnected world, computers have revolutionized various domains including healthcare. Traditional X-ray scanners often produce unclear images, posing risks of misdiagnosis for bone fractures. A comprehensive approach involving image pre-processing, bone edge detection, feature extraction, and machine learning classifiers has been developed to address this issue. Accuracy evaluations range from 0.62 to 0.94, with Support Vector Machine (SVM) demonstrating the highest accuracy. This underscores the potential of SVM in fracture detection and reflects advancements in medical imaging analysis.</a:t>
            </a:r>
          </a:p>
        </p:txBody>
      </p:sp>
      <p:sp>
        <p:nvSpPr>
          <p:cNvPr id="2" name="Date Placeholder 1">
            <a:extLst>
              <a:ext uri="{FF2B5EF4-FFF2-40B4-BE49-F238E27FC236}">
                <a16:creationId xmlns:a16="http://schemas.microsoft.com/office/drawing/2014/main" id="{D088ED89-6CE2-1878-F958-F5F16C614D61}"/>
              </a:ext>
            </a:extLst>
          </p:cNvPr>
          <p:cNvSpPr>
            <a:spLocks noGrp="1"/>
          </p:cNvSpPr>
          <p:nvPr>
            <p:ph type="dt" sz="half" idx="10"/>
          </p:nvPr>
        </p:nvSpPr>
        <p:spPr/>
        <p:txBody>
          <a:bodyPr/>
          <a:lstStyle/>
          <a:p>
            <a:fld id="{E05D17A6-429A-4FAB-A13B-335914022B74}" type="datetime1">
              <a:rPr lang="en-IN" smtClean="0"/>
              <a:t>02-04-2024</a:t>
            </a:fld>
            <a:endParaRPr lang="en-IN"/>
          </a:p>
        </p:txBody>
      </p:sp>
      <p:sp>
        <p:nvSpPr>
          <p:cNvPr id="3" name="Footer Placeholder 2">
            <a:extLst>
              <a:ext uri="{FF2B5EF4-FFF2-40B4-BE49-F238E27FC236}">
                <a16:creationId xmlns:a16="http://schemas.microsoft.com/office/drawing/2014/main" id="{0C02C51E-C24F-2DF9-7455-5D3D609A69B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4BE4974-64E8-3029-AF29-2817BC350AE3}"/>
              </a:ext>
            </a:extLst>
          </p:cNvPr>
          <p:cNvSpPr>
            <a:spLocks noGrp="1"/>
          </p:cNvSpPr>
          <p:nvPr>
            <p:ph type="sldNum" sz="quarter" idx="12"/>
          </p:nvPr>
        </p:nvSpPr>
        <p:spPr/>
        <p:txBody>
          <a:bodyPr/>
          <a:lstStyle/>
          <a:p>
            <a:fld id="{65DCBD69-296B-4D7C-AF62-9B588FC78772}" type="slidenum">
              <a:rPr lang="en-IN" smtClean="0"/>
              <a:t>4</a:t>
            </a:fld>
            <a:endParaRPr lang="en-IN"/>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Today's healthcare demands quick and accurate methods to find bone fractures.</a:t>
            </a:r>
          </a:p>
          <a:p>
            <a:pPr algn="just"/>
            <a:r>
              <a:rPr lang="en-US" sz="2600" dirty="0">
                <a:latin typeface="Times New Roman" panose="02020603050405020304" pitchFamily="18" charset="0"/>
                <a:cs typeface="Times New Roman" panose="02020603050405020304" pitchFamily="18" charset="0"/>
              </a:rPr>
              <a:t>Traditional ways, like manually checking X-rays, can be slow and not always right.</a:t>
            </a:r>
          </a:p>
          <a:p>
            <a:pPr algn="just"/>
            <a:r>
              <a:rPr lang="en-US" sz="2600" dirty="0">
                <a:latin typeface="Times New Roman" panose="02020603050405020304" pitchFamily="18" charset="0"/>
                <a:cs typeface="Times New Roman" panose="02020603050405020304" pitchFamily="18" charset="0"/>
              </a:rPr>
              <a:t>Our project wants to help doctors by making a smarter system to spot fractures.</a:t>
            </a:r>
          </a:p>
          <a:p>
            <a:pPr algn="just"/>
            <a:r>
              <a:rPr lang="en-US" sz="2600" dirty="0">
                <a:latin typeface="Times New Roman" panose="02020603050405020304" pitchFamily="18" charset="0"/>
                <a:cs typeface="Times New Roman" panose="02020603050405020304" pitchFamily="18" charset="0"/>
              </a:rPr>
              <a:t>We're using new tech, like machine learning, to improve fracture detection.</a:t>
            </a:r>
          </a:p>
          <a:p>
            <a:pPr algn="just"/>
            <a:r>
              <a:rPr lang="en-US" sz="2600" dirty="0">
                <a:latin typeface="Times New Roman" panose="02020603050405020304" pitchFamily="18" charset="0"/>
                <a:cs typeface="Times New Roman" panose="02020603050405020304" pitchFamily="18" charset="0"/>
              </a:rPr>
              <a:t>With more fractures happening everywhere, we need better tools to find them.</a:t>
            </a:r>
          </a:p>
          <a:p>
            <a:pPr algn="just"/>
            <a:r>
              <a:rPr lang="en-US" sz="2600" dirty="0">
                <a:latin typeface="Times New Roman" panose="02020603050405020304" pitchFamily="18" charset="0"/>
                <a:cs typeface="Times New Roman" panose="02020603050405020304" pitchFamily="18" charset="0"/>
              </a:rPr>
              <a:t>Our project fits with the trend of using new tech to make healthcare better.</a:t>
            </a:r>
          </a:p>
        </p:txBody>
      </p:sp>
      <p:sp>
        <p:nvSpPr>
          <p:cNvPr id="2" name="Date Placeholder 1">
            <a:extLst>
              <a:ext uri="{FF2B5EF4-FFF2-40B4-BE49-F238E27FC236}">
                <a16:creationId xmlns:a16="http://schemas.microsoft.com/office/drawing/2014/main" id="{DA41334F-F304-F402-6BCD-557819BA46D8}"/>
              </a:ext>
            </a:extLst>
          </p:cNvPr>
          <p:cNvSpPr>
            <a:spLocks noGrp="1"/>
          </p:cNvSpPr>
          <p:nvPr>
            <p:ph type="dt" sz="half" idx="10"/>
          </p:nvPr>
        </p:nvSpPr>
        <p:spPr/>
        <p:txBody>
          <a:bodyPr/>
          <a:lstStyle/>
          <a:p>
            <a:fld id="{D43FBEF9-A74C-451A-8DE3-9ECB10565EBA}" type="datetime1">
              <a:rPr lang="en-IN" smtClean="0"/>
              <a:t>02-04-2024</a:t>
            </a:fld>
            <a:endParaRPr lang="en-IN"/>
          </a:p>
        </p:txBody>
      </p:sp>
      <p:sp>
        <p:nvSpPr>
          <p:cNvPr id="3" name="Footer Placeholder 2">
            <a:extLst>
              <a:ext uri="{FF2B5EF4-FFF2-40B4-BE49-F238E27FC236}">
                <a16:creationId xmlns:a16="http://schemas.microsoft.com/office/drawing/2014/main" id="{726FCB64-8655-3FE5-3A63-1D06DCC67D3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D3735026-E66F-12F5-FDDA-5C8F6ADB17AC}"/>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504519223"/>
              </p:ext>
            </p:extLst>
          </p:nvPr>
        </p:nvGraphicFramePr>
        <p:xfrm>
          <a:off x="685800" y="1066523"/>
          <a:ext cx="10820400" cy="527651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246308">
                  <a:extLst>
                    <a:ext uri="{9D8B030D-6E8A-4147-A177-3AD203B41FA5}">
                      <a16:colId xmlns:a16="http://schemas.microsoft.com/office/drawing/2014/main" val="3483638722"/>
                    </a:ext>
                  </a:extLst>
                </a:gridCol>
                <a:gridCol w="2044140">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880718">
                <a:tc>
                  <a:txBody>
                    <a:bodyPr/>
                    <a:lstStyle/>
                    <a:p>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Detection of bone fracture based on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Kosrat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Dlshad</a:t>
                      </a:r>
                      <a:r>
                        <a:rPr lang="en-US" sz="1400" dirty="0">
                          <a:latin typeface="Times New Roman" panose="02020603050405020304" pitchFamily="18" charset="0"/>
                          <a:cs typeface="Times New Roman" panose="02020603050405020304" pitchFamily="18" charset="0"/>
                        </a:rPr>
                        <a:t> 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Science Direct (2023)</a:t>
                      </a:r>
                    </a:p>
                    <a:p>
                      <a:endParaRPr lang="en-US" sz="1400" dirty="0">
                        <a:latin typeface="Times New Roman" panose="02020603050405020304" pitchFamily="18" charset="0"/>
                        <a:cs typeface="Times New Roman" panose="02020603050405020304" pitchFamily="18" charset="0"/>
                        <a:hlinkClick r:id="rId2"/>
                      </a:endParaRPr>
                    </a:p>
                    <a:p>
                      <a:r>
                        <a:rPr lang="en-US" sz="1400" dirty="0">
                          <a:latin typeface="Times New Roman" panose="02020603050405020304" pitchFamily="18" charset="0"/>
                          <a:cs typeface="Times New Roman" panose="02020603050405020304" pitchFamily="18" charset="0"/>
                          <a:hlinkClick r:id="rId2"/>
                        </a:rPr>
                        <a:t>https://doi.org/10.1016/j.measen.2023.100723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Canny edge detection, GLCM feature extraction, SVM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SVM achieved accuracy of 92.86% 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dataset size, only focused on lower leg bone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Lower Leg Bone Fracture Detection and Classification Using Faster RCNN for X-Rays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Waseem Abbas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Syed M. Adnan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3"/>
                      </a:endParaRPr>
                    </a:p>
                    <a:p>
                      <a:r>
                        <a:rPr lang="en-US" sz="1400" dirty="0">
                          <a:latin typeface="Times New Roman" panose="02020603050405020304" pitchFamily="18" charset="0"/>
                          <a:cs typeface="Times New Roman" panose="02020603050405020304" pitchFamily="18" charset="0"/>
                          <a:hlinkClick r:id="rId3"/>
                        </a:rPr>
                        <a:t>https://doi.org/10.1109/INMIC50486.2020.9318052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Faster R-CNN deep learning model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of 94% 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Requires large dataset for training, computationally expensive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Artificial intelligence application in bone fracture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Ahmed Al </a:t>
                      </a:r>
                      <a:r>
                        <a:rPr lang="en-US" sz="1400" dirty="0" err="1">
                          <a:latin typeface="Times New Roman" panose="02020603050405020304" pitchFamily="18" charset="0"/>
                          <a:cs typeface="Times New Roman" panose="02020603050405020304" pitchFamily="18" charset="0"/>
                        </a:rPr>
                        <a:t>Ghaithi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Journal of Musculoskeletal Surgery and Research (2021)</a:t>
                      </a:r>
                      <a:endParaRPr lang="en-US" sz="1400" dirty="0">
                        <a:latin typeface="Times New Roman" panose="02020603050405020304" pitchFamily="18" charset="0"/>
                        <a:cs typeface="Times New Roman" panose="02020603050405020304" pitchFamily="18" charset="0"/>
                        <a:hlinkClick r:id="rId4"/>
                      </a:endParaRPr>
                    </a:p>
                    <a:p>
                      <a:r>
                        <a:rPr lang="en-US" sz="1400" dirty="0">
                          <a:latin typeface="Times New Roman" panose="02020603050405020304" pitchFamily="18" charset="0"/>
                          <a:cs typeface="Times New Roman" panose="02020603050405020304" pitchFamily="18" charset="0"/>
                          <a:hlinkClick r:id="rId4"/>
                        </a:rPr>
                        <a:t>http://dx.doi.org/10.4103/jmsr.jmsr_132_20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Review of various AI techniques for bone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AI has potential to improve accuracy and efficiency of fracture diagnosis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research on specific fracture types and integration with clinical workflows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94185">
                <a:tc>
                  <a:txBody>
                    <a:bodyPr/>
                    <a:lstStyle/>
                    <a:p>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Automatic detection of fracture in femur bones using 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Ankur Mani Tripathi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5"/>
                      </a:endParaRPr>
                    </a:p>
                    <a:p>
                      <a:r>
                        <a:rPr lang="en-US" sz="1400" dirty="0">
                          <a:latin typeface="Times New Roman" panose="02020603050405020304" pitchFamily="18" charset="0"/>
                          <a:cs typeface="Times New Roman" panose="02020603050405020304" pitchFamily="18" charset="0"/>
                          <a:hlinkClick r:id="rId5"/>
                        </a:rPr>
                        <a:t>http://dx.doi.org/10.1109/ICIIECS.2017.8275843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edge detection, feature extraction, Decision Tree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of 84.7% for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feature analysis, requires manual parameter tuning for different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
        <p:nvSpPr>
          <p:cNvPr id="2" name="Date Placeholder 1">
            <a:extLst>
              <a:ext uri="{FF2B5EF4-FFF2-40B4-BE49-F238E27FC236}">
                <a16:creationId xmlns:a16="http://schemas.microsoft.com/office/drawing/2014/main" id="{6A8D3B62-7653-F786-D25A-A16213653EAC}"/>
              </a:ext>
            </a:extLst>
          </p:cNvPr>
          <p:cNvSpPr>
            <a:spLocks noGrp="1"/>
          </p:cNvSpPr>
          <p:nvPr>
            <p:ph type="dt" sz="half" idx="10"/>
          </p:nvPr>
        </p:nvSpPr>
        <p:spPr/>
        <p:txBody>
          <a:bodyPr/>
          <a:lstStyle/>
          <a:p>
            <a:fld id="{067ECD31-C1A7-4AD4-ABBC-4039B944A8B5}" type="datetime1">
              <a:rPr lang="en-IN" smtClean="0"/>
              <a:t>02-04-2024</a:t>
            </a:fld>
            <a:endParaRPr lang="en-IN"/>
          </a:p>
        </p:txBody>
      </p:sp>
      <p:sp>
        <p:nvSpPr>
          <p:cNvPr id="4" name="Footer Placeholder 3">
            <a:extLst>
              <a:ext uri="{FF2B5EF4-FFF2-40B4-BE49-F238E27FC236}">
                <a16:creationId xmlns:a16="http://schemas.microsoft.com/office/drawing/2014/main" id="{2A4FA552-215F-21C1-0F03-CE140A93DCDD}"/>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0D6757A4-DF0D-DA45-33AE-86C71442D339}"/>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600" b="0" i="0" kern="1200" dirty="0">
                <a:solidFill>
                  <a:schemeClr val="tx1"/>
                </a:solidFill>
                <a:effectLst/>
                <a:latin typeface="Times New Roman" panose="02020603050405020304" pitchFamily="18" charset="0"/>
                <a:cs typeface="Times New Roman" panose="02020603050405020304" pitchFamily="18" charset="0"/>
              </a:rPr>
              <a:t>Limited dataset size, only focused on lower leg bone fractures</a:t>
            </a:r>
          </a:p>
          <a:p>
            <a:r>
              <a:rPr lang="en-US" sz="2600" b="0" i="0" kern="1200" dirty="0">
                <a:solidFill>
                  <a:schemeClr val="tx1"/>
                </a:solidFill>
                <a:effectLst/>
                <a:latin typeface="Times New Roman" panose="02020603050405020304" pitchFamily="18" charset="0"/>
                <a:cs typeface="Times New Roman" panose="02020603050405020304" pitchFamily="18" charset="0"/>
              </a:rPr>
              <a:t>Limited research on specific fracture types and integration with clinical workflows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Limited accuracy for complex fractures, requires manual feature selection</a:t>
            </a:r>
          </a:p>
          <a:p>
            <a:r>
              <a:rPr lang="en-US" sz="2600" dirty="0">
                <a:latin typeface="Times New Roman" panose="02020603050405020304" pitchFamily="18" charset="0"/>
                <a:cs typeface="Times New Roman" panose="02020603050405020304" pitchFamily="18" charset="0"/>
              </a:rPr>
              <a:t>Primarily focused on binary classification (fracture vs. non-fracture).</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D92119F-233E-6AF8-E556-B0BA03A50248}"/>
              </a:ext>
            </a:extLst>
          </p:cNvPr>
          <p:cNvSpPr>
            <a:spLocks noGrp="1"/>
          </p:cNvSpPr>
          <p:nvPr>
            <p:ph type="dt" sz="half" idx="10"/>
          </p:nvPr>
        </p:nvSpPr>
        <p:spPr/>
        <p:txBody>
          <a:bodyPr/>
          <a:lstStyle/>
          <a:p>
            <a:fld id="{FEE20892-EA35-4E2B-9FCB-56A89D218D97}" type="datetime1">
              <a:rPr lang="en-IN" smtClean="0"/>
              <a:t>02-04-2024</a:t>
            </a:fld>
            <a:endParaRPr lang="en-IN"/>
          </a:p>
        </p:txBody>
      </p:sp>
      <p:sp>
        <p:nvSpPr>
          <p:cNvPr id="3" name="Footer Placeholder 2">
            <a:extLst>
              <a:ext uri="{FF2B5EF4-FFF2-40B4-BE49-F238E27FC236}">
                <a16:creationId xmlns:a16="http://schemas.microsoft.com/office/drawing/2014/main" id="{4C7FF025-A324-7CE7-70A0-733944D4D63F}"/>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E4E2C21C-20A4-633C-3CCB-36642694DE39}"/>
              </a:ext>
            </a:extLst>
          </p:cNvPr>
          <p:cNvSpPr>
            <a:spLocks noGrp="1"/>
          </p:cNvSpPr>
          <p:nvPr>
            <p:ph type="sldNum" sz="quarter" idx="12"/>
          </p:nvPr>
        </p:nvSpPr>
        <p:spPr/>
        <p:txBody>
          <a:bodyPr/>
          <a:lstStyle/>
          <a:p>
            <a:fld id="{65DCBD69-296B-4D7C-AF62-9B588FC78772}" type="slidenum">
              <a:rPr lang="en-IN" smtClean="0"/>
              <a:t>7</a:t>
            </a:fld>
            <a:endParaRPr lang="en-IN"/>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algn="just"/>
            <a:r>
              <a:rPr lang="en-US" sz="2600" dirty="0">
                <a:latin typeface="Times New Roman" panose="02020603050405020304" pitchFamily="18" charset="0"/>
                <a:cs typeface="Times New Roman" panose="02020603050405020304" pitchFamily="18" charset="0"/>
              </a:rPr>
              <a:t>Millions of people suffer from bone fractures each year, and spotting these fractures quickly is crucial for effective treatment.</a:t>
            </a:r>
          </a:p>
          <a:p>
            <a:pPr algn="just"/>
            <a:r>
              <a:rPr lang="en-US" sz="2600" dirty="0">
                <a:latin typeface="Times New Roman" panose="02020603050405020304" pitchFamily="18" charset="0"/>
                <a:cs typeface="Times New Roman" panose="02020603050405020304" pitchFamily="18" charset="0"/>
              </a:rPr>
              <a:t> The current methods, which involve manual checks and traditional X-rays, can be slow and prone to errors. .</a:t>
            </a:r>
          </a:p>
          <a:p>
            <a:pPr algn="just"/>
            <a:r>
              <a:rPr lang="en-US" sz="2600" dirty="0">
                <a:latin typeface="Times New Roman" panose="02020603050405020304" pitchFamily="18" charset="0"/>
                <a:cs typeface="Times New Roman" panose="02020603050405020304" pitchFamily="18" charset="0"/>
              </a:rPr>
              <a:t>The commonly used X-ray techniques have drawbacks, like producing unclear images of bones.</a:t>
            </a:r>
          </a:p>
          <a:p>
            <a:pPr algn="just"/>
            <a:r>
              <a:rPr lang="en-US" sz="2600" dirty="0">
                <a:latin typeface="Times New Roman" panose="02020603050405020304" pitchFamily="18" charset="0"/>
                <a:cs typeface="Times New Roman" panose="02020603050405020304" pitchFamily="18" charset="0"/>
              </a:rPr>
              <a:t>This can lead to delayed or incorrect treatments, negatively impacting patients. </a:t>
            </a:r>
          </a:p>
          <a:p>
            <a:pPr algn="just"/>
            <a:r>
              <a:rPr lang="en-US" sz="2600" dirty="0">
                <a:latin typeface="Times New Roman" panose="02020603050405020304" pitchFamily="18" charset="0"/>
                <a:cs typeface="Times New Roman" panose="02020603050405020304" pitchFamily="18" charset="0"/>
              </a:rPr>
              <a:t>There's a need for an automated system to help healthcare professionals to accurately identify bone fractures from X-ray images.</a:t>
            </a:r>
          </a:p>
        </p:txBody>
      </p:sp>
      <p:sp>
        <p:nvSpPr>
          <p:cNvPr id="2" name="Date Placeholder 1">
            <a:extLst>
              <a:ext uri="{FF2B5EF4-FFF2-40B4-BE49-F238E27FC236}">
                <a16:creationId xmlns:a16="http://schemas.microsoft.com/office/drawing/2014/main" id="{9AC59474-7EBD-6FA8-65C2-773D9885CF0E}"/>
              </a:ext>
            </a:extLst>
          </p:cNvPr>
          <p:cNvSpPr>
            <a:spLocks noGrp="1"/>
          </p:cNvSpPr>
          <p:nvPr>
            <p:ph type="dt" sz="half" idx="10"/>
          </p:nvPr>
        </p:nvSpPr>
        <p:spPr/>
        <p:txBody>
          <a:bodyPr/>
          <a:lstStyle/>
          <a:p>
            <a:fld id="{FF2421A6-A714-46DE-9D6C-E25FDA1ED907}" type="datetime1">
              <a:rPr lang="en-IN" smtClean="0"/>
              <a:t>02-04-2024</a:t>
            </a:fld>
            <a:endParaRPr lang="en-IN"/>
          </a:p>
        </p:txBody>
      </p:sp>
      <p:sp>
        <p:nvSpPr>
          <p:cNvPr id="3" name="Footer Placeholder 2">
            <a:extLst>
              <a:ext uri="{FF2B5EF4-FFF2-40B4-BE49-F238E27FC236}">
                <a16:creationId xmlns:a16="http://schemas.microsoft.com/office/drawing/2014/main" id="{A0D55423-4ED6-0AFC-C04D-87146FEAAFFA}"/>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34DBABB6-5FC0-322E-8740-3931DFACA251}"/>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sz="2600" dirty="0">
                <a:latin typeface="Times New Roman" panose="02020603050405020304" pitchFamily="18" charset="0"/>
                <a:cs typeface="Times New Roman" panose="02020603050405020304" pitchFamily="18" charset="0"/>
              </a:rPr>
              <a:t>Develop a reliable system for finding bone fractures in X-ray images</a:t>
            </a:r>
          </a:p>
          <a:p>
            <a:r>
              <a:rPr lang="en-US" sz="2600" dirty="0">
                <a:latin typeface="Times New Roman" panose="02020603050405020304" pitchFamily="18" charset="0"/>
                <a:cs typeface="Times New Roman" panose="02020603050405020304" pitchFamily="18" charset="0"/>
              </a:rPr>
              <a:t>Improve the quality of X-ray images through effective preprocessing techniques</a:t>
            </a:r>
          </a:p>
          <a:p>
            <a:r>
              <a:rPr lang="en-US" sz="2600" dirty="0">
                <a:latin typeface="Times New Roman" panose="02020603050405020304" pitchFamily="18" charset="0"/>
                <a:cs typeface="Times New Roman" panose="02020603050405020304" pitchFamily="18" charset="0"/>
              </a:rPr>
              <a:t>Implement advanced feature extraction methods and utilize machine learning algorithms, including Naïve Bayes, Decision Tree, Nearest Neighbors, Random Forest, and SVM, for accurate classification of fractures.</a:t>
            </a:r>
          </a:p>
          <a:p>
            <a:r>
              <a:rPr lang="en-US" sz="2600" dirty="0">
                <a:latin typeface="Times New Roman" panose="02020603050405020304" pitchFamily="18" charset="0"/>
                <a:cs typeface="Times New Roman" panose="02020603050405020304" pitchFamily="18" charset="0"/>
              </a:rPr>
              <a:t>Assess the performance of the developed system by evaluating precision, recall, and accuracy metrics.</a:t>
            </a:r>
          </a:p>
          <a:p>
            <a:r>
              <a:rPr lang="en-US" sz="2600" dirty="0">
                <a:latin typeface="Times New Roman" panose="02020603050405020304" pitchFamily="18" charset="0"/>
                <a:cs typeface="Times New Roman" panose="02020603050405020304" pitchFamily="18" charset="0"/>
              </a:rPr>
              <a:t> Compare the outcomes with existing studies to validate the effectiveness and efficiency of the proposed methodology in bone fracture detection.</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CD0A2E5-1D96-2644-AD07-BB26F5C229B2}"/>
              </a:ext>
            </a:extLst>
          </p:cNvPr>
          <p:cNvSpPr>
            <a:spLocks noGrp="1"/>
          </p:cNvSpPr>
          <p:nvPr>
            <p:ph type="dt" sz="half" idx="10"/>
          </p:nvPr>
        </p:nvSpPr>
        <p:spPr/>
        <p:txBody>
          <a:bodyPr/>
          <a:lstStyle/>
          <a:p>
            <a:fld id="{F4339D98-4515-4C4E-B27C-0EAC45FDE2BC}" type="datetime1">
              <a:rPr lang="en-IN" smtClean="0"/>
              <a:t>02-04-2024</a:t>
            </a:fld>
            <a:endParaRPr lang="en-IN"/>
          </a:p>
        </p:txBody>
      </p:sp>
      <p:sp>
        <p:nvSpPr>
          <p:cNvPr id="3" name="Footer Placeholder 2">
            <a:extLst>
              <a:ext uri="{FF2B5EF4-FFF2-40B4-BE49-F238E27FC236}">
                <a16:creationId xmlns:a16="http://schemas.microsoft.com/office/drawing/2014/main" id="{64B87A48-10C8-D9FC-79B2-BD418572E82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1F710593-8210-1B12-6E36-5D96251AEC38}"/>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1496</Words>
  <Application>Microsoft Office PowerPoint</Application>
  <PresentationFormat>Widescreen</PresentationFormat>
  <Paragraphs>240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Bone Fracture Detection </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METHODOLOGY</vt:lpstr>
      <vt:lpstr>IMPLEMENTATION</vt:lpstr>
      <vt:lpstr>RESULTS &amp; ANALYSIS</vt:lpstr>
      <vt:lpstr>RESULTS &amp; ANALYSIS</vt:lpstr>
      <vt:lpstr>RESULTS &amp; ANALYSIS</vt:lpstr>
      <vt:lpstr>RESULTS &amp; ANALYSIS</vt:lpstr>
      <vt:lpstr>CONCLUSION and FUTURE SCOPE</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Venkata Durga Praveen Badri</cp:lastModifiedBy>
  <cp:revision>17</cp:revision>
  <dcterms:created xsi:type="dcterms:W3CDTF">2023-12-22T11:34:02Z</dcterms:created>
  <dcterms:modified xsi:type="dcterms:W3CDTF">2024-04-02T18:03:14Z</dcterms:modified>
</cp:coreProperties>
</file>