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2"/>
  </p:notesMasterIdLst>
  <p:handoutMasterIdLst>
    <p:handoutMasterId r:id="rId23"/>
  </p:handoutMasterIdLst>
  <p:sldIdLst>
    <p:sldId id="258" r:id="rId2"/>
    <p:sldId id="260" r:id="rId3"/>
    <p:sldId id="262" r:id="rId4"/>
    <p:sldId id="279" r:id="rId5"/>
    <p:sldId id="293" r:id="rId6"/>
    <p:sldId id="265" r:id="rId7"/>
    <p:sldId id="270" r:id="rId8"/>
    <p:sldId id="266" r:id="rId9"/>
    <p:sldId id="268" r:id="rId10"/>
    <p:sldId id="269" r:id="rId11"/>
    <p:sldId id="288" r:id="rId12"/>
    <p:sldId id="289" r:id="rId13"/>
    <p:sldId id="271" r:id="rId14"/>
    <p:sldId id="295" r:id="rId15"/>
    <p:sldId id="294" r:id="rId16"/>
    <p:sldId id="273" r:id="rId17"/>
    <p:sldId id="278" r:id="rId18"/>
    <p:sldId id="286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33F1E-E97E-81FD-B9BC-35ED49481AB5}" v="4" dt="2023-12-25T04:53:41.829"/>
    <p1510:client id="{09756D34-0A87-44FB-B39A-761BFD3A8236}" v="58" dt="2023-12-25T10:04:02.476"/>
    <p1510:client id="{137839DC-90AC-4706-AE62-553532322C9A}" v="7" dt="2023-12-24T13:27:01.131"/>
    <p1510:client id="{5E138F3C-F8AF-5E4C-9E8A-32B2026A7FDC}" v="1" dt="2023-12-25T08:16:40.109"/>
    <p1510:client id="{7715C6B7-AA9F-7D8E-EA38-B8245F952408}" v="103" dt="2023-12-24T18:22:34.881"/>
    <p1510:client id="{87C5847E-B42C-44B7-BDAB-3BA632BFB872}" v="56" dt="2023-12-25T05:26:57.011"/>
    <p1510:client id="{B319C60A-F0E6-BEE0-20BE-518E18DD617B}" v="18" dt="2023-12-25T04:53:19.362"/>
    <p1510:client id="{BB0719C9-4A35-DDC0-F58C-3A27C94FECB9}" v="1" dt="2023-12-25T04:52:43.101"/>
    <p1510:client id="{C35E8565-ABAA-A846-979E-A1BACC16B190}" v="6" dt="2023-12-24T16:46:14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99655-05E8-4463-9482-2D23FD405AF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9CC48-2212-46F0-B96C-6F8104E82434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38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58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E0E28-087F-4BBF-B8BC-055CB0BBD46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3DF0-35B4-40E5-AC91-1A2000F81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5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8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75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4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1C07D3-CBC7-5956-6CDF-6B4D5BE96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7D503F-1506-90B6-5487-DA2D1043C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9D26AD-DC19-35FB-7C17-216CFFF0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8F0A-825B-43EC-9CD7-118F126DA1B6}" type="datetime1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F36FED-F9A3-9372-66CC-3A68B7B7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D281EA-E413-175A-F0C4-DBA2D716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93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D0C4A-A0E7-CA3A-DBB2-A6BC4265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3A0795-B311-0D9E-8056-C49D20676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A9FD03-2D84-A114-8DA3-67FA2ACE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D04C-3771-42DE-9B65-7B6404FB4859}" type="datetime1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AD68BF-223D-5B9B-C7EC-EF7E5F56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C10455-E8EC-A057-A242-90C46100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1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49C747F-285F-DF23-A6A8-1A8D03594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16380-EE96-49CA-30A3-A48718A7A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D65B3F-9717-75CE-DA22-9D9E13F9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1216-7DD8-4439-BE7B-781B8BCB2E48}" type="datetime1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BC22EB-D489-20F6-DCA1-F34B4941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E50C4E-4DE8-7140-E5D3-37AD44AE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2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A9F950-C458-BB67-4F61-EBE16DB6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5EFEBE-6474-E14C-F2FE-5006C5D00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23E45D-904E-FEB8-45DB-E05DDF19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56100C-E076-5047-ED84-252CEF59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C9BC50-96CD-3618-C654-A24D3ECA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F078050-4A87-98A5-9750-E55598CE21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02064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9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8566A9-DDE2-2D1C-A25D-8A668228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F27891-8288-3B14-C7F3-DAE8716BD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1DC354-31DB-90D7-D6D0-5010F138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F212-5EE0-4AA8-AA52-1AD4716B5520}" type="datetime1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27A46E-5D26-C44E-10A8-986848BC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F48AD9-EA88-196E-2D46-0310CFA8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4CAD90-1C7E-AC09-90E0-9E33BAF0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1A70DF-7AEB-AD2C-ECCE-647E4AFDE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478808-A042-B00E-D157-973C563E3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988C6A-5B34-8539-62EE-E4F2DFD4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7AD5-9516-4803-9B8F-64EFE6B04E97}" type="datetime1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297733-B327-C464-7EDD-99EFB6D0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A6C2321-083C-8522-E5E3-9538A824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73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93B811-F080-FE08-5451-6420ECAD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0D7F4C-4AD5-C514-E11F-95FB39583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D031D5-B485-F5E1-F976-51EA3EE9E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AD928C-83C9-22C0-CAC9-7F274BF05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F53FD8F-C44D-FA93-950E-DE6AC8D94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08BD4D8-D23F-EAB1-E8A1-2D44AF76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9F5-3ACF-4602-91F2-584ADA347226}" type="datetime1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1544C70-8126-7C61-4284-BB74E39F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349FF6B-4905-22CF-C2EE-65AFB687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7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A7309-7D78-93E2-3BED-0FB236AA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3BF9258-9655-EEB7-64C9-61D32834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2DEC-E61F-415A-BB11-622ACF22FA82}" type="datetime1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A8C975-EF08-1A2B-A625-A93C45D7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EF35B1-D253-108C-E4B4-285EB6FA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38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5057BD1-96FC-8129-B626-3B4602B7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EEC6-0141-45B7-8835-252B848F88BA}" type="datetime1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4AA21E-1B87-E6F3-072B-0BF6F332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1DFD5D-2B06-371A-4D17-C143288B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8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540440-F22E-3D0D-D48B-411F9EFE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0D8610-50A2-FE44-0EA7-A5F0BD730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DA340EA-108C-A8BF-0B03-AC79B42C1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654684-C373-448F-1643-B9B3B9B4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116E-6FF0-4C6D-8DFD-00263320DEBD}" type="datetime1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80F633-DC5B-6836-1046-75914F1E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22189E-AAAB-E5E6-A434-D13593BA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11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2D922-05A0-B790-8938-76A294B9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A09F56E-33EE-0B59-5126-B6C942A96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F7BD06-9202-559E-CA33-7BB9B7AC3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0E2F43-4115-F9AF-5296-206A3289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E4B8-84AF-4AF2-B62C-BFAB3810F0B1}" type="datetime1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EC35A0F-B2F8-D530-971E-29EAE886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2CFD3B-0669-512A-5F70-C7FE1106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21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9B8E9FF-9305-69A4-F6BD-73B78C46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7D7682-9F9C-A010-CD67-193524A2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355516-D780-A47E-AFF8-AF8C2AC33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97CF1-9FF6-48D4-89E7-B1B5528DDDD6}" type="datetime1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B5ECA9-F565-7F90-AAE6-01E806489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901CD8-96F5-F5C1-BFDA-6AD0D8270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51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808058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934065" y="705471"/>
            <a:ext cx="9735489" cy="375925"/>
          </a:xfrm>
          <a:prstGeom prst="roundRect">
            <a:avLst>
              <a:gd name="adj" fmla="val 16667"/>
            </a:avLst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anchor="t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b="1" dirty="0">
                <a:latin typeface="Times New Roman"/>
                <a:cs typeface="Times New Roman"/>
              </a:rPr>
              <a:t>Department of Computer Science and Engineering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2200" dirty="0"/>
              <a:t>    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Attendance Management System </a:t>
            </a:r>
            <a:endParaRPr 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681316" y="1740310"/>
            <a:ext cx="9344134" cy="15687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en-US" sz="2000" dirty="0">
                <a:latin typeface="Times New Roman"/>
                <a:cs typeface="Times New Roman"/>
              </a:rPr>
              <a:t>Presented  </a:t>
            </a:r>
            <a:r>
              <a:rPr lang="en-US" altLang="en-US" sz="2000" dirty="0" smtClean="0">
                <a:latin typeface="Times New Roman"/>
                <a:cs typeface="Times New Roman"/>
              </a:rPr>
              <a:t>By</a:t>
            </a:r>
          </a:p>
          <a:p>
            <a:r>
              <a:rPr lang="en-US" altLang="en-US" sz="2000" dirty="0" smtClean="0">
                <a:latin typeface="Times New Roman"/>
                <a:cs typeface="Times New Roman"/>
              </a:rPr>
              <a:t>      Teja Mannepuli                                            (20471A05L8)</a:t>
            </a:r>
          </a:p>
          <a:p>
            <a:r>
              <a:rPr lang="en-US" sz="2000" dirty="0" smtClean="0"/>
              <a:t>      Nandam Pavankumar</a:t>
            </a:r>
            <a:r>
              <a:rPr lang="en-US" altLang="en-US" sz="2000" dirty="0" smtClean="0">
                <a:latin typeface="Times New Roman"/>
                <a:cs typeface="Times New Roman"/>
              </a:rPr>
              <a:t>                                   (</a:t>
            </a:r>
            <a:r>
              <a:rPr lang="en-US" sz="2000" dirty="0" smtClean="0"/>
              <a:t>21475A0515</a:t>
            </a:r>
            <a:r>
              <a:rPr lang="en-US" altLang="en-US" sz="20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000" dirty="0" smtClean="0"/>
              <a:t>      Nandam Venkata Siva Suneel</a:t>
            </a:r>
            <a:r>
              <a:rPr lang="en-US" altLang="en-US" sz="2000" dirty="0" smtClean="0">
                <a:latin typeface="Times New Roman"/>
                <a:cs typeface="Times New Roman"/>
              </a:rPr>
              <a:t>                       (</a:t>
            </a:r>
            <a:r>
              <a:rPr lang="en-US" altLang="en-US" sz="2000" dirty="0"/>
              <a:t>2</a:t>
            </a:r>
            <a:r>
              <a:rPr lang="en-US" sz="2000" dirty="0" smtClean="0"/>
              <a:t>1475A0503)</a:t>
            </a:r>
            <a:r>
              <a:rPr lang="en-US" altLang="en-US" sz="2000" dirty="0" smtClean="0">
                <a:latin typeface="Times New Roman"/>
                <a:cs typeface="Times New Roman"/>
              </a:rPr>
              <a:t>    </a:t>
            </a:r>
            <a:endParaRPr lang="en-US" altLang="en-US" sz="2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0" name="Date Placeholder 4">
            <a:extLst>
              <a:ext uri="{FF2B5EF4-FFF2-40B4-BE49-F238E27FC236}">
                <a16:creationId xmlns:a16="http://schemas.microsoft.com/office/drawing/2014/main" xmlns="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05-04-2024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xmlns="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Review No.3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Batch </a:t>
            </a:r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No.DB12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  Department of CSE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xmlns="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 bwMode="auto">
          <a:xfrm>
            <a:off x="2782854" y="3429000"/>
            <a:ext cx="6858000" cy="262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endParaRPr lang="en-US" altLang="en-US" sz="2000" b="1" dirty="0">
              <a:solidFill>
                <a:srgbClr val="006600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674"/>
            <a:ext cx="3762900" cy="579027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 bwMode="auto">
          <a:xfrm>
            <a:off x="2782854" y="3782618"/>
            <a:ext cx="6858000" cy="228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00"/>
                </a:solidFill>
                <a:latin typeface="Times New Roman"/>
                <a:cs typeface="Times New Roman"/>
              </a:rPr>
              <a:t>Under the Guidance </a:t>
            </a:r>
            <a:r>
              <a:rPr lang="en-US" altLang="en-US" sz="2000" dirty="0" smtClean="0">
                <a:solidFill>
                  <a:srgbClr val="006600"/>
                </a:solidFill>
                <a:latin typeface="Times New Roman"/>
                <a:cs typeface="Times New Roman"/>
              </a:rPr>
              <a:t>of,</a:t>
            </a:r>
            <a:endParaRPr lang="en-US" altLang="en-US" sz="2000" b="1" dirty="0" smtClean="0">
              <a:solidFill>
                <a:srgbClr val="006600"/>
              </a:solidFill>
              <a:latin typeface="Times New Roman"/>
              <a:cs typeface="Times New Roman"/>
            </a:endParaRPr>
          </a:p>
          <a:p>
            <a:pPr algn="ctr">
              <a:spcBef>
                <a:spcPct val="20000"/>
              </a:spcBef>
              <a:buFont typeface="Wingdings" pitchFamily="2" charset="2"/>
            </a:pPr>
            <a:r>
              <a:rPr lang="en-US" altLang="en-US" sz="2000" b="1" dirty="0" smtClean="0">
                <a:latin typeface="Times New Roman"/>
                <a:cs typeface="Times New Roman"/>
              </a:rPr>
              <a:t>DR.S.V.N Sreenivasu </a:t>
            </a:r>
            <a:r>
              <a:rPr lang="en-US" altLang="en-US" sz="2000" baseline="-25000" dirty="0" smtClean="0">
                <a:latin typeface="Times New Roman"/>
                <a:cs typeface="Times New Roman"/>
              </a:rPr>
              <a:t>M.Tech,Ph.D</a:t>
            </a:r>
            <a:endParaRPr lang="en-US" altLang="en-US" sz="2000" dirty="0">
              <a:solidFill>
                <a:srgbClr val="898989"/>
              </a:solidFill>
              <a:latin typeface="Times New Roman"/>
              <a:cs typeface="Times New Roman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dirty="0">
                <a:latin typeface="Times New Roman"/>
                <a:cs typeface="Times New Roman"/>
              </a:rPr>
              <a:t>Department of Computer Science and Engineering,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dirty="0">
                <a:latin typeface="Times New Roman"/>
                <a:cs typeface="Times New Roman"/>
              </a:rPr>
              <a:t>Narasaraopeta Engineering College (Autonomous),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dirty="0" smtClean="0">
                <a:latin typeface="Times New Roman"/>
                <a:cs typeface="Times New Roman"/>
              </a:rPr>
              <a:t>Narasaraopet- </a:t>
            </a:r>
            <a:r>
              <a:rPr lang="en-US" altLang="en-US" sz="2000" dirty="0">
                <a:latin typeface="Times New Roman"/>
                <a:cs typeface="Times New Roman"/>
              </a:rPr>
              <a:t>522 601.</a:t>
            </a:r>
          </a:p>
        </p:txBody>
      </p:sp>
    </p:spTree>
    <p:extLst>
      <p:ext uri="{BB962C8B-B14F-4D97-AF65-F5344CB8AC3E}">
        <p14:creationId xmlns:p14="http://schemas.microsoft.com/office/powerpoint/2010/main" val="176969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94" y="1396181"/>
            <a:ext cx="10903974" cy="4780782"/>
          </a:xfrm>
        </p:spPr>
        <p:txBody>
          <a:bodyPr>
            <a:normAutofit/>
          </a:bodyPr>
          <a:lstStyle/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Import Necessary Modules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project</a:t>
            </a:r>
          </a:p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upload an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class members images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next step we have to clean the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removing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blur ness ,filter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 This can be achieved through some techniques like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45720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Resizing</a:t>
            </a:r>
          </a:p>
          <a:p>
            <a:pPr marL="0" indent="45720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marL="0" indent="45720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</a:p>
          <a:p>
            <a:pPr marL="0" indent="45720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Rescaling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CNN Algorithm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Font typeface="Wingdings" panose="05000000000000000000" charset="0"/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05-04-2024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Review No.3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</a:t>
            </a:r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Batch No.DB12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  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76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F212-5EE0-4AA8-AA52-1AD4716B5520}" type="datetime1">
              <a:rPr lang="en-IN" smtClean="0"/>
              <a:t>03-04-2024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161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8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CNN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12</a:t>
            </a:fld>
            <a:endParaRPr lang="en-IN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60" y="1690688"/>
            <a:ext cx="7956645" cy="4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9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362"/>
            <a:ext cx="9916236" cy="47366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lvl="0"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intel®corEi5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memory  	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4 MB </a:t>
            </a:r>
          </a:p>
          <a:p>
            <a:pPr lvl="0"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type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:          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64-bit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operating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 	 	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 </a:t>
            </a:r>
          </a:p>
          <a:p>
            <a:pPr marL="0" lvl="0" indent="0" algn="just" fontAlgn="base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lvl="0"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	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windows-10,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 bit OS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 	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distribution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VS Code</a:t>
            </a:r>
          </a:p>
          <a:p>
            <a:pPr lvl="0"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Latest Browser like Chrome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05-04-2024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Review No.3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</a:t>
            </a:r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Batch No.DB12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  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4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81162"/>
            <a:ext cx="5159375" cy="20963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944203"/>
            <a:ext cx="5159375" cy="224545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20963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944203"/>
            <a:ext cx="5183188" cy="22454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9F5-3ACF-4602-91F2-584ADA347226}" type="datetime1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No.         Batch No.           Department of CSE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14</a:t>
            </a:fld>
            <a:endParaRPr lang="en-IN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59375" cy="2086827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944202"/>
            <a:ext cx="5181600" cy="224546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3944202"/>
            <a:ext cx="5145087" cy="224546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81162"/>
            <a:ext cx="5181600" cy="20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70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Photo Matching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Group Photo Matching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9F5-3ACF-4602-91F2-584ADA347226}" type="datetime1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No.         Batch No.           Department of CSE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15</a:t>
            </a:fld>
            <a:endParaRPr lang="en-IN"/>
          </a:p>
        </p:txBody>
      </p:sp>
      <p:pic>
        <p:nvPicPr>
          <p:cNvPr id="10" name="Content Placeholder 9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11691"/>
            <a:ext cx="5159375" cy="211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/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698" y="3343702"/>
            <a:ext cx="3807725" cy="1705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155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142"/>
            <a:ext cx="10515600" cy="4426821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facial recognition system, leveraging OpenCV and deep learning, achieves a 71.34% recognition rate, offering a secure and reliable solution for attendance marking..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include developing a mobile application for student access and expanding the system to mark attendance automatically on the organization's website, eliminating manual processes and enhancing accessibility..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05-04-2024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Review No.3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</a:t>
            </a:r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Batch No.DB12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  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0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522"/>
            <a:ext cx="10515600" cy="4837441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en-US" sz="2400" dirty="0"/>
              <a:t> </a:t>
            </a:r>
          </a:p>
          <a:p>
            <a:pPr lvl="0">
              <a:lnSpc>
                <a:spcPct val="120000"/>
              </a:lnSpc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H. Yang and X. Han, "Face Recognition Attendance System Based on Real-Time Video Processing", </a:t>
            </a:r>
            <a:r>
              <a:rPr lang="en-US" sz="6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8, pp. 159143-159150, 2020</a:t>
            </a:r>
            <a:r>
              <a:rPr lang="en-US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M.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Prasanna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C. G. Reddy, "Development of Real Time Face Recognition System Using OpenCV", </a:t>
            </a:r>
            <a:r>
              <a:rPr lang="en-US" sz="6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Research Journal of Engineering and Technology</a:t>
            </a:r>
            <a:r>
              <a:rPr lang="en-US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Siti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Ummi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Masruroh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"NFC Based Mobile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Attendence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with Facial Authorization on Raspberry Pi and Cloud Server", </a:t>
            </a:r>
            <a:r>
              <a:rPr lang="en-US" sz="6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6th International Conference on Cyber and IT Service Management (CITSM)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1-6, 2018</a:t>
            </a:r>
            <a:r>
              <a:rPr lang="en-US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Alghamdi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Alharthi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Alghamdi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Alsubaie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Alsubaie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Alqahtani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"A survey on face recognition algorithms", </a:t>
            </a:r>
            <a:r>
              <a:rPr lang="en-US" sz="6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3rd International Conference on Computer Applications &amp; Information Security (ICCAIS)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1-5, 2020</a:t>
            </a:r>
            <a:r>
              <a:rPr lang="en-US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>
              <a:lnSpc>
                <a:spcPct val="120000"/>
              </a:lnSpc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M.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Anzar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P.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Subheesh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Panthakkan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Malayil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H. A. Ahmad, "Random interval attendance management system (RIAMS): A novel multimodal approach for post-COVID virtual learning", </a:t>
            </a:r>
            <a:r>
              <a:rPr lang="en-US" sz="6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9, pp. 91001-91016, 2021.</a:t>
            </a:r>
          </a:p>
          <a:p>
            <a:pPr marL="0" indent="0">
              <a:buNone/>
            </a:pP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05-04-2024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Review No.3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</a:t>
            </a:r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Batch No.DB12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  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49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D709E08-2DC9-6A8D-9D3A-ECAB66A8E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8CE6F778-3D05-2EDB-A37B-57885B040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751840"/>
            <a:ext cx="10515600" cy="527796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A58AD6-A9B8-E023-2C60-5478794E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05-04-2024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AFF960-AEDA-F5DE-FAE1-E4D9A612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Review No.3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</a:t>
            </a:r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Batch No.DB12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  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D9307D-FAA7-C2FB-B159-B2C286C0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934" y="724039"/>
            <a:ext cx="967626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W. D’Souza,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Chandrasekar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"Automated attendance marking and management system by facial recognition using histogram",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5th International Conference on Advanced Computing &amp; Communication Systems (ICACCS)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66-69, 2019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Kasturi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Sucharith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Mahesh and V.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Dhivya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"Online attendance using facial recognition",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J. Eng. 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9, no. 06, pp. 202-207, 2020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Yasmeen, K. K. R. C and S. Doss, "Intelligent systems powered hourly attendance capturing system",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7th International Conference on Trends in Electronics and Informatics (ICOEI)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1536-1541, 2023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S, K. A, A. R and C. K. Kannan, "Automatic attendance monitoring system using LBPH and HAAR algorithm",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9th International Conference on Advanced Computing and Communication Systems (ICACCS)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1, pp. 1604-1608, 2023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Vignesh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Abirami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Manideep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Vasu, K. Rakesh and S. V.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Vardhan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"Smart attendance system using deep learning",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7th International Conference on Trends in Electronics and Informatics (ICOEI)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1081-1087, 2023.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9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1310640"/>
            <a:ext cx="10173182" cy="182494"/>
          </a:xfrm>
        </p:spPr>
        <p:txBody>
          <a:bodyPr>
            <a:normAutofit fontScale="90000"/>
          </a:bodyPr>
          <a:lstStyle/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ny Questions Images – Browse 4,517 Stock Photos, Vectors ...">
            <a:extLst>
              <a:ext uri="{FF2B5EF4-FFF2-40B4-BE49-F238E27FC236}">
                <a16:creationId xmlns:a16="http://schemas.microsoft.com/office/drawing/2014/main" xmlns="" id="{B2A36444-30F5-AEA1-AC45-7EBB027625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18" y="655320"/>
            <a:ext cx="10592282" cy="554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05-04-2024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Review No.3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</a:t>
            </a:r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Batch No.DB12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  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7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193"/>
            <a:ext cx="10515600" cy="468382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/ Flow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05-04-2024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No.3       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No. 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DB12       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5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54" y="1625600"/>
            <a:ext cx="10173182" cy="23329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80EF5211-9883-26FE-C9EB-8EF751C3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6" y="1858894"/>
            <a:ext cx="10515600" cy="370141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05-04-2024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Review No.3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</a:t>
            </a:r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Batch No.DB12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  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8" name="Picture 10" descr="PPT - THANK YOU PowerPoint Presentation, free download - ID:2761862">
            <a:extLst>
              <a:ext uri="{FF2B5EF4-FFF2-40B4-BE49-F238E27FC236}">
                <a16:creationId xmlns:a16="http://schemas.microsoft.com/office/drawing/2014/main" xmlns="" id="{4F9906B9-B055-EB38-B25C-3EF3EA7DB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6" y="838200"/>
            <a:ext cx="11066414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9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32" y="1150234"/>
            <a:ext cx="10515600" cy="469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project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innovative approach for real time class attendance capture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Open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 &amp;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(CNNs). The 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roject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facial identification through a meticulously curated dataset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 student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photographs. The goal is to automate attendance tracking during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live classroom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OpenCV, Convolutional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Network, Real-Time Face Identification, Attendance Tracking, Deep Learning, Dataset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832" y="6356349"/>
            <a:ext cx="2743200" cy="365125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05-04-2024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No.DB12         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0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68382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focuses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streamlining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attendance in educational institutions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attendance methods are time-consuming. This project offers an innovative solution by automating attendance through real-time facial recognition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(CNNs) are a specialized class of deep neural networks designed for visual recognition tasks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consist of convolutional layers, pooling layers, and fully connected layers, each playing a crucial role in feature extraction and classification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project completion, the Convolutional Neural Network identifies face IDs and updates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-04-2024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No.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No.DB12         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75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6"/>
            <a:ext cx="10173182" cy="5621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02-04-2024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No.3         Batch No. AG6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xmlns="" id="{3E8CACDC-CE1B-448A-5D5F-BF4D715F95A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D5492C34-DF62-E3B9-3F6C-997B49ACC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450429"/>
              </p:ext>
            </p:extLst>
          </p:nvPr>
        </p:nvGraphicFramePr>
        <p:xfrm>
          <a:off x="688258" y="1058502"/>
          <a:ext cx="10817942" cy="523731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66409">
                  <a:extLst>
                    <a:ext uri="{9D8B030D-6E8A-4147-A177-3AD203B41FA5}">
                      <a16:colId xmlns:a16="http://schemas.microsoft.com/office/drawing/2014/main" xmlns="" val="166576671"/>
                    </a:ext>
                  </a:extLst>
                </a:gridCol>
                <a:gridCol w="2047294">
                  <a:extLst>
                    <a:ext uri="{9D8B030D-6E8A-4147-A177-3AD203B41FA5}">
                      <a16:colId xmlns:a16="http://schemas.microsoft.com/office/drawing/2014/main" xmlns="" val="946789180"/>
                    </a:ext>
                  </a:extLst>
                </a:gridCol>
                <a:gridCol w="1455149">
                  <a:extLst>
                    <a:ext uri="{9D8B030D-6E8A-4147-A177-3AD203B41FA5}">
                      <a16:colId xmlns:a16="http://schemas.microsoft.com/office/drawing/2014/main" xmlns="" val="3483638722"/>
                    </a:ext>
                  </a:extLst>
                </a:gridCol>
                <a:gridCol w="1670798">
                  <a:extLst>
                    <a:ext uri="{9D8B030D-6E8A-4147-A177-3AD203B41FA5}">
                      <a16:colId xmlns:a16="http://schemas.microsoft.com/office/drawing/2014/main" xmlns="" val="1190061112"/>
                    </a:ext>
                  </a:extLst>
                </a:gridCol>
                <a:gridCol w="1886750">
                  <a:extLst>
                    <a:ext uri="{9D8B030D-6E8A-4147-A177-3AD203B41FA5}">
                      <a16:colId xmlns:a16="http://schemas.microsoft.com/office/drawing/2014/main" xmlns="" val="3469305604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xmlns="" val="3853106642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xmlns="" val="1601472594"/>
                    </a:ext>
                  </a:extLst>
                </a:gridCol>
              </a:tblGrid>
              <a:tr h="535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Journal Name &amp;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Methodology Adapted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Key Findings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Gaps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7051210"/>
                  </a:ext>
                </a:extLst>
              </a:tr>
              <a:tr h="970111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FaceTime: Deep Learning-based Face Recognition Attendance System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Marko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Arsenovic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https://ieeexplore.ieee.org/document/8080587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(2017)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 for face detection,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FaceNet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module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 recognition attendance system using CNN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Lack of mention of CNN for face recognition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925414"/>
                  </a:ext>
                </a:extLst>
              </a:tr>
              <a:tr h="69839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 Recognition Attendance System Based on Real-Time Video Processing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H. Yang and X. 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IEEE Access, 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video processing, OpenCV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face recognition for attendance tracking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Scalability and robustness of the system for large datasets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88357853"/>
                  </a:ext>
                </a:extLst>
              </a:tr>
              <a:tr h="1307254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 Learning Techniques for Lung Cancer Risk Prediction using Text Dataset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Kumar Mohan, </a:t>
                      </a:r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Bhraguram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Thayyil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International Journal of Data Informatics and Intelligent Computing&amp;2023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Text Dataset Analysis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Utilized machine learning techniques for lung cancer risk prediction from textual datasets.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Lack of specific details on the ML algorithms employed and their performance metrics.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436231"/>
                  </a:ext>
                </a:extLst>
              </a:tr>
              <a:tr h="1268566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Smart Attendance Management System Based on Face Recognition Using 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Syam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Kakarla,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Priyaranjan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Gangula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M. Sai Rahul, C. Sai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Singh, T.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Hitendra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Sarma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 IEEE-HYDCON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Convolutional Neural Networks (CNN)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Smart attendance management system using face recognition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54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55"/>
            <a:ext cx="10515600" cy="4544808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Face Recognition Algorithms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Discussion on Real-time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Consideration of Privacy and Ethical Implications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05-04-2024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Review No.3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</a:t>
            </a:r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Batch No.DB12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  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6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148"/>
            <a:ext cx="10515600" cy="44858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project which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seamless and automated way to mark attendance, reducing time complexity and human errors in various organizations, particularly in scenarios with large public gatherings, ensuring reliability and ease of administration.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05-04-2024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Review No.3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</a:t>
            </a:r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Batch No.DB12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  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3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29"/>
            <a:ext cx="10515600" cy="377792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Time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pPr>
              <a:lnSpc>
                <a:spcPct val="2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</a:p>
          <a:p>
            <a:pPr>
              <a:lnSpc>
                <a:spcPct val="250000"/>
              </a:lnSpc>
            </a:pPr>
            <a:r>
              <a:rPr lang="en-US" b="1" dirty="0"/>
              <a:t>Integration with Administration </a:t>
            </a:r>
            <a:r>
              <a:rPr lang="en-US" b="1" dirty="0" smtClean="0"/>
              <a:t>Systems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05-04-2024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Review No.3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</a:t>
            </a:r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Batch No.DB12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  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OR FLOW DIAGRAM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05-04-2024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Review No.3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</a:t>
            </a:r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Batch No.DB12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          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E70A35FD-7544-4331-9344-63BDB6495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032" y="1206530"/>
            <a:ext cx="4493936" cy="4684013"/>
          </a:xfrm>
        </p:spPr>
      </p:pic>
    </p:spTree>
    <p:extLst>
      <p:ext uri="{BB962C8B-B14F-4D97-AF65-F5344CB8AC3E}">
        <p14:creationId xmlns:p14="http://schemas.microsoft.com/office/powerpoint/2010/main" val="213702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5566</TotalTime>
  <Words>804</Words>
  <Application>Microsoft Office PowerPoint</Application>
  <PresentationFormat>Widescreen</PresentationFormat>
  <Paragraphs>195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</vt:lpstr>
      <vt:lpstr>ABSTRACT</vt:lpstr>
      <vt:lpstr>INTRODUCTION</vt:lpstr>
      <vt:lpstr>LITERATURE SURVEY</vt:lpstr>
      <vt:lpstr>RESEARCH GAPS</vt:lpstr>
      <vt:lpstr>PROBLEM STATEMENT</vt:lpstr>
      <vt:lpstr>OBJECTIVES</vt:lpstr>
      <vt:lpstr>BLOCK DIAGRAM OR FLOW DIAGRAM</vt:lpstr>
      <vt:lpstr>METHODOLOGY</vt:lpstr>
      <vt:lpstr>PowerPoint Presentation</vt:lpstr>
      <vt:lpstr>Train CNN</vt:lpstr>
      <vt:lpstr>IMPLEMENTATION</vt:lpstr>
      <vt:lpstr>RESULTS &amp; ANALYSIS</vt:lpstr>
      <vt:lpstr>RESULTS &amp; ANALYSIS</vt:lpstr>
      <vt:lpstr>CONCLUSION and FUTURE SCOPE</vt:lpstr>
      <vt:lpstr>REFERENCES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admin</dc:creator>
  <cp:lastModifiedBy>Keerthi</cp:lastModifiedBy>
  <cp:revision>67</cp:revision>
  <dcterms:created xsi:type="dcterms:W3CDTF">2023-12-22T11:34:02Z</dcterms:created>
  <dcterms:modified xsi:type="dcterms:W3CDTF">2024-04-03T18:57:11Z</dcterms:modified>
</cp:coreProperties>
</file>