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60" r:id="rId3"/>
    <p:sldId id="262" r:id="rId4"/>
    <p:sldId id="279" r:id="rId5"/>
    <p:sldId id="263" r:id="rId6"/>
    <p:sldId id="280" r:id="rId7"/>
    <p:sldId id="284" r:id="rId8"/>
    <p:sldId id="285" r:id="rId9"/>
    <p:sldId id="264" r:id="rId10"/>
    <p:sldId id="265" r:id="rId11"/>
    <p:sldId id="270" r:id="rId12"/>
    <p:sldId id="266" r:id="rId13"/>
    <p:sldId id="268" r:id="rId14"/>
    <p:sldId id="271" r:id="rId15"/>
    <p:sldId id="272" r:id="rId16"/>
    <p:sldId id="273" r:id="rId17"/>
    <p:sldId id="278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AA44A-AEBD-45B8-AFDE-51906B26F929}" v="2" dt="2025-03-11T14:32:28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th tumpala" userId="ed235a463a21b360" providerId="LiveId" clId="{2937B867-E376-4AEC-A70F-185A8343E19E}"/>
    <pc:docChg chg="custSel modSld">
      <pc:chgData name="Mahith tumpala" userId="ed235a463a21b360" providerId="LiveId" clId="{2937B867-E376-4AEC-A70F-185A8343E19E}" dt="2024-12-25T14:33:08.608" v="89" actId="27636"/>
      <pc:docMkLst>
        <pc:docMk/>
      </pc:docMkLst>
      <pc:sldChg chg="addSp delSp modSp mod">
        <pc:chgData name="Mahith tumpala" userId="ed235a463a21b360" providerId="LiveId" clId="{2937B867-E376-4AEC-A70F-185A8343E19E}" dt="2024-12-25T14:31:09.504" v="84" actId="14100"/>
        <pc:sldMkLst>
          <pc:docMk/>
          <pc:sldMk cId="112123729" sldId="266"/>
        </pc:sldMkLst>
      </pc:sldChg>
      <pc:sldChg chg="modSp mod">
        <pc:chgData name="Mahith tumpala" userId="ed235a463a21b360" providerId="LiveId" clId="{2937B867-E376-4AEC-A70F-185A8343E19E}" dt="2024-12-25T14:32:44.475" v="87" actId="14100"/>
        <pc:sldMkLst>
          <pc:docMk/>
          <pc:sldMk cId="2924977210" sldId="275"/>
        </pc:sldMkLst>
      </pc:sldChg>
      <pc:sldChg chg="modSp mod">
        <pc:chgData name="Mahith tumpala" userId="ed235a463a21b360" providerId="LiveId" clId="{2937B867-E376-4AEC-A70F-185A8343E19E}" dt="2024-12-25T14:33:08.608" v="89" actId="27636"/>
        <pc:sldMkLst>
          <pc:docMk/>
          <pc:sldMk cId="1340261254" sldId="283"/>
        </pc:sldMkLst>
      </pc:sldChg>
    </pc:docChg>
  </pc:docChgLst>
  <pc:docChgLst>
    <pc:chgData name="Mahith tumpala" userId="ed235a463a21b360" providerId="LiveId" clId="{AE9BDCB6-F924-4DB5-94CF-C8F3C6AACFBB}"/>
    <pc:docChg chg="undo custSel addSld delSld modSld sldOrd">
      <pc:chgData name="Mahith tumpala" userId="ed235a463a21b360" providerId="LiveId" clId="{AE9BDCB6-F924-4DB5-94CF-C8F3C6AACFBB}" dt="2025-02-19T11:34:20.291" v="1319" actId="20577"/>
      <pc:docMkLst>
        <pc:docMk/>
      </pc:docMkLst>
      <pc:sldChg chg="modSp mod">
        <pc:chgData name="Mahith tumpala" userId="ed235a463a21b360" providerId="LiveId" clId="{AE9BDCB6-F924-4DB5-94CF-C8F3C6AACFBB}" dt="2025-02-08T09:31:53.992" v="255" actId="20577"/>
        <pc:sldMkLst>
          <pc:docMk/>
          <pc:sldMk cId="1769691040" sldId="258"/>
        </pc:sldMkLst>
        <pc:spChg chg="mod">
          <ac:chgData name="Mahith tumpala" userId="ed235a463a21b360" providerId="LiveId" clId="{AE9BDCB6-F924-4DB5-94CF-C8F3C6AACFBB}" dt="2025-02-08T09:30:36.996" v="218" actId="20577"/>
          <ac:spMkLst>
            <pc:docMk/>
            <pc:sldMk cId="1769691040" sldId="258"/>
            <ac:spMk id="17" creationId="{00000000-0000-0000-0000-000000000000}"/>
          </ac:spMkLst>
        </pc:spChg>
        <pc:spChg chg="mod">
          <ac:chgData name="Mahith tumpala" userId="ed235a463a21b360" providerId="LiveId" clId="{AE9BDCB6-F924-4DB5-94CF-C8F3C6AACFBB}" dt="2025-02-08T09:31:53.992" v="255" actId="20577"/>
          <ac:spMkLst>
            <pc:docMk/>
            <pc:sldMk cId="1769691040" sldId="258"/>
            <ac:spMk id="21" creationId="{AE9B4454-96E6-70D8-1440-2142487397DF}"/>
          </ac:spMkLst>
        </pc:spChg>
      </pc:sldChg>
      <pc:sldChg chg="addSp delSp modSp del mod">
        <pc:chgData name="Mahith tumpala" userId="ed235a463a21b360" providerId="LiveId" clId="{AE9BDCB6-F924-4DB5-94CF-C8F3C6AACFBB}" dt="2025-02-09T16:20:03.822" v="1018" actId="2696"/>
        <pc:sldMkLst>
          <pc:docMk/>
          <pc:sldMk cId="869258521" sldId="259"/>
        </pc:sldMkLst>
      </pc:sldChg>
      <pc:sldChg chg="modSp mod">
        <pc:chgData name="Mahith tumpala" userId="ed235a463a21b360" providerId="LiveId" clId="{AE9BDCB6-F924-4DB5-94CF-C8F3C6AACFBB}" dt="2025-02-08T09:33:53.763" v="257" actId="20577"/>
        <pc:sldMkLst>
          <pc:docMk/>
          <pc:sldMk cId="3006752629" sldId="260"/>
        </pc:sldMkLst>
        <pc:spChg chg="mod">
          <ac:chgData name="Mahith tumpala" userId="ed235a463a21b360" providerId="LiveId" clId="{AE9BDCB6-F924-4DB5-94CF-C8F3C6AACFBB}" dt="2025-02-08T09:33:53.763" v="257" actId="20577"/>
          <ac:spMkLst>
            <pc:docMk/>
            <pc:sldMk cId="3006752629" sldId="260"/>
            <ac:spMk id="6" creationId="{AE9B4454-96E6-70D8-1440-2142487397DF}"/>
          </ac:spMkLst>
        </pc:spChg>
      </pc:sldChg>
      <pc:sldChg chg="modSp mod">
        <pc:chgData name="Mahith tumpala" userId="ed235a463a21b360" providerId="LiveId" clId="{AE9BDCB6-F924-4DB5-94CF-C8F3C6AACFBB}" dt="2025-02-09T16:27:42.529" v="1207" actId="20577"/>
        <pc:sldMkLst>
          <pc:docMk/>
          <pc:sldMk cId="1369108918" sldId="262"/>
        </pc:sldMkLst>
        <pc:spChg chg="mod">
          <ac:chgData name="Mahith tumpala" userId="ed235a463a21b360" providerId="LiveId" clId="{AE9BDCB6-F924-4DB5-94CF-C8F3C6AACFBB}" dt="2025-02-08T09:34:01.604" v="259" actId="20577"/>
          <ac:spMkLst>
            <pc:docMk/>
            <pc:sldMk cId="1369108918" sldId="262"/>
            <ac:spMk id="6" creationId="{AE9B4454-96E6-70D8-1440-2142487397DF}"/>
          </ac:spMkLst>
        </pc:spChg>
        <pc:spChg chg="mod">
          <ac:chgData name="Mahith tumpala" userId="ed235a463a21b360" providerId="LiveId" clId="{AE9BDCB6-F924-4DB5-94CF-C8F3C6AACFBB}" dt="2025-02-09T16:27:42.529" v="1207" actId="20577"/>
          <ac:spMkLst>
            <pc:docMk/>
            <pc:sldMk cId="1369108918" sldId="262"/>
            <ac:spMk id="9" creationId="{0BAA4F36-AB00-F2C4-B47F-6381355DE604}"/>
          </ac:spMkLst>
        </pc:spChg>
      </pc:sldChg>
      <pc:sldChg chg="modSp mod">
        <pc:chgData name="Mahith tumpala" userId="ed235a463a21b360" providerId="LiveId" clId="{AE9BDCB6-F924-4DB5-94CF-C8F3C6AACFBB}" dt="2025-02-08T09:34:21.108" v="263" actId="20577"/>
        <pc:sldMkLst>
          <pc:docMk/>
          <pc:sldMk cId="671723688" sldId="263"/>
        </pc:sldMkLst>
        <pc:spChg chg="mod">
          <ac:chgData name="Mahith tumpala" userId="ed235a463a21b360" providerId="LiveId" clId="{AE9BDCB6-F924-4DB5-94CF-C8F3C6AACFBB}" dt="2025-02-08T09:34:21.108" v="263" actId="20577"/>
          <ac:spMkLst>
            <pc:docMk/>
            <pc:sldMk cId="671723688" sldId="263"/>
            <ac:spMk id="6" creationId="{AE9B4454-96E6-70D8-1440-2142487397DF}"/>
          </ac:spMkLst>
        </pc:spChg>
        <pc:graphicFrameChg chg="modGraphic">
          <ac:chgData name="Mahith tumpala" userId="ed235a463a21b360" providerId="LiveId" clId="{AE9BDCB6-F924-4DB5-94CF-C8F3C6AACFBB}" dt="2025-02-08T09:31:38.685" v="253" actId="20577"/>
          <ac:graphicFrameMkLst>
            <pc:docMk/>
            <pc:sldMk cId="671723688" sldId="263"/>
            <ac:graphicFrameMk id="3" creationId="{D5492C34-DF62-E3B9-3F6C-997B49ACCC8A}"/>
          </ac:graphicFrameMkLst>
        </pc:graphicFrameChg>
      </pc:sldChg>
      <pc:sldChg chg="modSp mod">
        <pc:chgData name="Mahith tumpala" userId="ed235a463a21b360" providerId="LiveId" clId="{AE9BDCB6-F924-4DB5-94CF-C8F3C6AACFBB}" dt="2025-02-09T16:28:08.650" v="1209" actId="20577"/>
        <pc:sldMkLst>
          <pc:docMk/>
          <pc:sldMk cId="496583944" sldId="264"/>
        </pc:sldMkLst>
        <pc:spChg chg="mod">
          <ac:chgData name="Mahith tumpala" userId="ed235a463a21b360" providerId="LiveId" clId="{AE9BDCB6-F924-4DB5-94CF-C8F3C6AACFBB}" dt="2025-02-09T16:28:08.650" v="1209" actId="20577"/>
          <ac:spMkLst>
            <pc:docMk/>
            <pc:sldMk cId="496583944" sldId="264"/>
            <ac:spMk id="6" creationId="{AE9B4454-96E6-70D8-1440-2142487397DF}"/>
          </ac:spMkLst>
        </pc:spChg>
      </pc:sldChg>
      <pc:sldChg chg="modSp mod">
        <pc:chgData name="Mahith tumpala" userId="ed235a463a21b360" providerId="LiveId" clId="{AE9BDCB6-F924-4DB5-94CF-C8F3C6AACFBB}" dt="2025-02-09T16:28:23.547" v="1213" actId="20577"/>
        <pc:sldMkLst>
          <pc:docMk/>
          <pc:sldMk cId="1713168547" sldId="265"/>
        </pc:sldMkLst>
        <pc:spChg chg="mod">
          <ac:chgData name="Mahith tumpala" userId="ed235a463a21b360" providerId="LiveId" clId="{AE9BDCB6-F924-4DB5-94CF-C8F3C6AACFBB}" dt="2025-02-09T16:28:23.547" v="1213" actId="20577"/>
          <ac:spMkLst>
            <pc:docMk/>
            <pc:sldMk cId="1713168547" sldId="265"/>
            <ac:spMk id="6" creationId="{AE9B4454-96E6-70D8-1440-2142487397DF}"/>
          </ac:spMkLst>
        </pc:spChg>
        <pc:spChg chg="mod">
          <ac:chgData name="Mahith tumpala" userId="ed235a463a21b360" providerId="LiveId" clId="{AE9BDCB6-F924-4DB5-94CF-C8F3C6AACFBB}" dt="2025-02-08T12:02:20.647" v="397" actId="20577"/>
          <ac:spMkLst>
            <pc:docMk/>
            <pc:sldMk cId="1713168547" sldId="265"/>
            <ac:spMk id="9" creationId="{0BAA4F36-AB00-F2C4-B47F-6381355DE604}"/>
          </ac:spMkLst>
        </pc:spChg>
      </pc:sldChg>
      <pc:sldChg chg="addSp delSp modSp mod">
        <pc:chgData name="Mahith tumpala" userId="ed235a463a21b360" providerId="LiveId" clId="{AE9BDCB6-F924-4DB5-94CF-C8F3C6AACFBB}" dt="2025-02-09T16:28:34.622" v="1217" actId="20577"/>
        <pc:sldMkLst>
          <pc:docMk/>
          <pc:sldMk cId="112123729" sldId="266"/>
        </pc:sldMkLst>
        <pc:spChg chg="mod">
          <ac:chgData name="Mahith tumpala" userId="ed235a463a21b360" providerId="LiveId" clId="{AE9BDCB6-F924-4DB5-94CF-C8F3C6AACFBB}" dt="2025-02-09T16:28:34.622" v="1217" actId="20577"/>
          <ac:spMkLst>
            <pc:docMk/>
            <pc:sldMk cId="112123729" sldId="266"/>
            <ac:spMk id="6" creationId="{AE9B4454-96E6-70D8-1440-2142487397DF}"/>
          </ac:spMkLst>
        </pc:spChg>
        <pc:picChg chg="add mod">
          <ac:chgData name="Mahith tumpala" userId="ed235a463a21b360" providerId="LiveId" clId="{AE9BDCB6-F924-4DB5-94CF-C8F3C6AACFBB}" dt="2025-02-07T08:28:57.521" v="4" actId="14100"/>
          <ac:picMkLst>
            <pc:docMk/>
            <pc:sldMk cId="112123729" sldId="266"/>
            <ac:picMk id="10" creationId="{8F21FC46-5F0C-A32F-F1E7-B02966CF1FFB}"/>
          </ac:picMkLst>
        </pc:picChg>
      </pc:sldChg>
      <pc:sldChg chg="modSp mod">
        <pc:chgData name="Mahith tumpala" userId="ed235a463a21b360" providerId="LiveId" clId="{AE9BDCB6-F924-4DB5-94CF-C8F3C6AACFBB}" dt="2025-02-09T16:28:42.739" v="1219" actId="20577"/>
        <pc:sldMkLst>
          <pc:docMk/>
          <pc:sldMk cId="2137029075" sldId="268"/>
        </pc:sldMkLst>
        <pc:spChg chg="mod">
          <ac:chgData name="Mahith tumpala" userId="ed235a463a21b360" providerId="LiveId" clId="{AE9BDCB6-F924-4DB5-94CF-C8F3C6AACFBB}" dt="2025-02-09T16:17:49.336" v="1014" actId="20577"/>
          <ac:spMkLst>
            <pc:docMk/>
            <pc:sldMk cId="2137029075" sldId="268"/>
            <ac:spMk id="4" creationId="{08C05A34-FACF-2E51-AF67-B81C2AFE2FB3}"/>
          </ac:spMkLst>
        </pc:spChg>
        <pc:spChg chg="mod">
          <ac:chgData name="Mahith tumpala" userId="ed235a463a21b360" providerId="LiveId" clId="{AE9BDCB6-F924-4DB5-94CF-C8F3C6AACFBB}" dt="2025-02-09T16:28:42.739" v="1219" actId="20577"/>
          <ac:spMkLst>
            <pc:docMk/>
            <pc:sldMk cId="2137029075" sldId="268"/>
            <ac:spMk id="6" creationId="{AE9B4454-96E6-70D8-1440-2142487397DF}"/>
          </ac:spMkLst>
        </pc:spChg>
      </pc:sldChg>
      <pc:sldChg chg="del">
        <pc:chgData name="Mahith tumpala" userId="ed235a463a21b360" providerId="LiveId" clId="{AE9BDCB6-F924-4DB5-94CF-C8F3C6AACFBB}" dt="2025-02-09T16:18:00.136" v="1015" actId="2696"/>
        <pc:sldMkLst>
          <pc:docMk/>
          <pc:sldMk cId="1488576554" sldId="269"/>
        </pc:sldMkLst>
      </pc:sldChg>
      <pc:sldChg chg="modSp mod">
        <pc:chgData name="Mahith tumpala" userId="ed235a463a21b360" providerId="LiveId" clId="{AE9BDCB6-F924-4DB5-94CF-C8F3C6AACFBB}" dt="2025-02-09T16:28:29.588" v="1215" actId="20577"/>
        <pc:sldMkLst>
          <pc:docMk/>
          <pc:sldMk cId="1259738044" sldId="270"/>
        </pc:sldMkLst>
        <pc:spChg chg="mod">
          <ac:chgData name="Mahith tumpala" userId="ed235a463a21b360" providerId="LiveId" clId="{AE9BDCB6-F924-4DB5-94CF-C8F3C6AACFBB}" dt="2025-02-09T16:28:29.588" v="1215" actId="20577"/>
          <ac:spMkLst>
            <pc:docMk/>
            <pc:sldMk cId="1259738044" sldId="270"/>
            <ac:spMk id="6" creationId="{AE9B4454-96E6-70D8-1440-2142487397DF}"/>
          </ac:spMkLst>
        </pc:spChg>
      </pc:sldChg>
      <pc:sldChg chg="modSp mod">
        <pc:chgData name="Mahith tumpala" userId="ed235a463a21b360" providerId="LiveId" clId="{AE9BDCB6-F924-4DB5-94CF-C8F3C6AACFBB}" dt="2025-02-09T16:28:48.169" v="1221" actId="20577"/>
        <pc:sldMkLst>
          <pc:docMk/>
          <pc:sldMk cId="2725540961" sldId="271"/>
        </pc:sldMkLst>
        <pc:spChg chg="mod">
          <ac:chgData name="Mahith tumpala" userId="ed235a463a21b360" providerId="LiveId" clId="{AE9BDCB6-F924-4DB5-94CF-C8F3C6AACFBB}" dt="2025-02-09T16:28:48.169" v="1221" actId="20577"/>
          <ac:spMkLst>
            <pc:docMk/>
            <pc:sldMk cId="2725540961" sldId="271"/>
            <ac:spMk id="6" creationId="{AE9B4454-96E6-70D8-1440-2142487397DF}"/>
          </ac:spMkLst>
        </pc:spChg>
        <pc:spChg chg="mod">
          <ac:chgData name="Mahith tumpala" userId="ed235a463a21b360" providerId="LiveId" clId="{AE9BDCB6-F924-4DB5-94CF-C8F3C6AACFBB}" dt="2025-02-09T16:26:18.935" v="1201" actId="20577"/>
          <ac:spMkLst>
            <pc:docMk/>
            <pc:sldMk cId="2725540961" sldId="271"/>
            <ac:spMk id="9" creationId="{0BAA4F36-AB00-F2C4-B47F-6381355DE604}"/>
          </ac:spMkLst>
        </pc:spChg>
      </pc:sldChg>
      <pc:sldChg chg="modSp mod">
        <pc:chgData name="Mahith tumpala" userId="ed235a463a21b360" providerId="LiveId" clId="{AE9BDCB6-F924-4DB5-94CF-C8F3C6AACFBB}" dt="2025-02-09T16:28:53.982" v="1223" actId="20577"/>
        <pc:sldMkLst>
          <pc:docMk/>
          <pc:sldMk cId="1799690858" sldId="272"/>
        </pc:sldMkLst>
        <pc:spChg chg="mod">
          <ac:chgData name="Mahith tumpala" userId="ed235a463a21b360" providerId="LiveId" clId="{AE9BDCB6-F924-4DB5-94CF-C8F3C6AACFBB}" dt="2025-02-09T16:28:53.982" v="1223" actId="20577"/>
          <ac:spMkLst>
            <pc:docMk/>
            <pc:sldMk cId="1799690858" sldId="272"/>
            <ac:spMk id="6" creationId="{AE9B4454-96E6-70D8-1440-2142487397DF}"/>
          </ac:spMkLst>
        </pc:spChg>
      </pc:sldChg>
      <pc:sldChg chg="modSp mod">
        <pc:chgData name="Mahith tumpala" userId="ed235a463a21b360" providerId="LiveId" clId="{AE9BDCB6-F924-4DB5-94CF-C8F3C6AACFBB}" dt="2025-02-09T16:29:05.966" v="1225" actId="20577"/>
        <pc:sldMkLst>
          <pc:docMk/>
          <pc:sldMk cId="2711103795" sldId="273"/>
        </pc:sldMkLst>
        <pc:spChg chg="mod">
          <ac:chgData name="Mahith tumpala" userId="ed235a463a21b360" providerId="LiveId" clId="{AE9BDCB6-F924-4DB5-94CF-C8F3C6AACFBB}" dt="2025-02-09T16:29:05.966" v="1225" actId="20577"/>
          <ac:spMkLst>
            <pc:docMk/>
            <pc:sldMk cId="2711103795" sldId="273"/>
            <ac:spMk id="6" creationId="{AE9B4454-96E6-70D8-1440-2142487397DF}"/>
          </ac:spMkLst>
        </pc:spChg>
      </pc:sldChg>
      <pc:sldChg chg="modSp del mod">
        <pc:chgData name="Mahith tumpala" userId="ed235a463a21b360" providerId="LiveId" clId="{AE9BDCB6-F924-4DB5-94CF-C8F3C6AACFBB}" dt="2025-02-09T16:20:42.316" v="1020" actId="2696"/>
        <pc:sldMkLst>
          <pc:docMk/>
          <pc:sldMk cId="2924977210" sldId="275"/>
        </pc:sldMkLst>
      </pc:sldChg>
      <pc:sldChg chg="del">
        <pc:chgData name="Mahith tumpala" userId="ed235a463a21b360" providerId="LiveId" clId="{AE9BDCB6-F924-4DB5-94CF-C8F3C6AACFBB}" dt="2025-02-09T16:18:37.938" v="1017" actId="2696"/>
        <pc:sldMkLst>
          <pc:docMk/>
          <pc:sldMk cId="168791731" sldId="277"/>
        </pc:sldMkLst>
      </pc:sldChg>
      <pc:sldChg chg="modSp mod">
        <pc:chgData name="Mahith tumpala" userId="ed235a463a21b360" providerId="LiveId" clId="{AE9BDCB6-F924-4DB5-94CF-C8F3C6AACFBB}" dt="2025-02-09T16:29:10.686" v="1227" actId="20577"/>
        <pc:sldMkLst>
          <pc:docMk/>
          <pc:sldMk cId="2153494554" sldId="278"/>
        </pc:sldMkLst>
        <pc:spChg chg="mod">
          <ac:chgData name="Mahith tumpala" userId="ed235a463a21b360" providerId="LiveId" clId="{AE9BDCB6-F924-4DB5-94CF-C8F3C6AACFBB}" dt="2025-02-09T16:29:10.686" v="1227" actId="20577"/>
          <ac:spMkLst>
            <pc:docMk/>
            <pc:sldMk cId="2153494554" sldId="278"/>
            <ac:spMk id="6" creationId="{AE9B4454-96E6-70D8-1440-2142487397DF}"/>
          </ac:spMkLst>
        </pc:spChg>
        <pc:spChg chg="mod">
          <ac:chgData name="Mahith tumpala" userId="ed235a463a21b360" providerId="LiveId" clId="{AE9BDCB6-F924-4DB5-94CF-C8F3C6AACFBB}" dt="2025-02-07T08:40:22.985" v="52" actId="14100"/>
          <ac:spMkLst>
            <pc:docMk/>
            <pc:sldMk cId="2153494554" sldId="278"/>
            <ac:spMk id="9" creationId="{0BAA4F36-AB00-F2C4-B47F-6381355DE604}"/>
          </ac:spMkLst>
        </pc:spChg>
      </pc:sldChg>
      <pc:sldChg chg="modSp mod">
        <pc:chgData name="Mahith tumpala" userId="ed235a463a21b360" providerId="LiveId" clId="{AE9BDCB6-F924-4DB5-94CF-C8F3C6AACFBB}" dt="2025-02-08T09:34:13.382" v="261" actId="20577"/>
        <pc:sldMkLst>
          <pc:docMk/>
          <pc:sldMk cId="3475754241" sldId="279"/>
        </pc:sldMkLst>
        <pc:spChg chg="mod">
          <ac:chgData name="Mahith tumpala" userId="ed235a463a21b360" providerId="LiveId" clId="{AE9BDCB6-F924-4DB5-94CF-C8F3C6AACFBB}" dt="2025-02-08T09:34:13.382" v="261" actId="20577"/>
          <ac:spMkLst>
            <pc:docMk/>
            <pc:sldMk cId="3475754241" sldId="279"/>
            <ac:spMk id="6" creationId="{AE9B4454-96E6-70D8-1440-2142487397DF}"/>
          </ac:spMkLst>
        </pc:spChg>
      </pc:sldChg>
      <pc:sldChg chg="modSp mod">
        <pc:chgData name="Mahith tumpala" userId="ed235a463a21b360" providerId="LiveId" clId="{AE9BDCB6-F924-4DB5-94CF-C8F3C6AACFBB}" dt="2025-02-08T09:34:30.308" v="265" actId="20577"/>
        <pc:sldMkLst>
          <pc:docMk/>
          <pc:sldMk cId="1515767726" sldId="280"/>
        </pc:sldMkLst>
        <pc:spChg chg="mod">
          <ac:chgData name="Mahith tumpala" userId="ed235a463a21b360" providerId="LiveId" clId="{AE9BDCB6-F924-4DB5-94CF-C8F3C6AACFBB}" dt="2025-02-08T09:34:30.308" v="265" actId="20577"/>
          <ac:spMkLst>
            <pc:docMk/>
            <pc:sldMk cId="1515767726" sldId="280"/>
            <ac:spMk id="5" creationId="{E00853A5-994F-580D-AA46-EDFE1F780DB6}"/>
          </ac:spMkLst>
        </pc:spChg>
        <pc:graphicFrameChg chg="modGraphic">
          <ac:chgData name="Mahith tumpala" userId="ed235a463a21b360" providerId="LiveId" clId="{AE9BDCB6-F924-4DB5-94CF-C8F3C6AACFBB}" dt="2025-02-08T09:31:24.307" v="239" actId="20577"/>
          <ac:graphicFrameMkLst>
            <pc:docMk/>
            <pc:sldMk cId="1515767726" sldId="280"/>
            <ac:graphicFrameMk id="8" creationId="{91DB6D9C-3795-4CC2-0BE8-6BC628181BA4}"/>
          </ac:graphicFrameMkLst>
        </pc:graphicFrameChg>
      </pc:sldChg>
      <pc:sldChg chg="del">
        <pc:chgData name="Mahith tumpala" userId="ed235a463a21b360" providerId="LiveId" clId="{AE9BDCB6-F924-4DB5-94CF-C8F3C6AACFBB}" dt="2025-02-09T16:18:04.054" v="1016" actId="2696"/>
        <pc:sldMkLst>
          <pc:docMk/>
          <pc:sldMk cId="2711082583" sldId="281"/>
        </pc:sldMkLst>
      </pc:sldChg>
      <pc:sldChg chg="modSp mod ord">
        <pc:chgData name="Mahith tumpala" userId="ed235a463a21b360" providerId="LiveId" clId="{AE9BDCB6-F924-4DB5-94CF-C8F3C6AACFBB}" dt="2025-02-09T16:29:17.098" v="1229" actId="20577"/>
        <pc:sldMkLst>
          <pc:docMk/>
          <pc:sldMk cId="3713679532" sldId="282"/>
        </pc:sldMkLst>
        <pc:spChg chg="mod">
          <ac:chgData name="Mahith tumpala" userId="ed235a463a21b360" providerId="LiveId" clId="{AE9BDCB6-F924-4DB5-94CF-C8F3C6AACFBB}" dt="2025-02-09T16:29:17.098" v="1229" actId="20577"/>
          <ac:spMkLst>
            <pc:docMk/>
            <pc:sldMk cId="3713679532" sldId="282"/>
            <ac:spMk id="5" creationId="{777B352E-DB55-12F9-E521-AFB5A3293A88}"/>
          </ac:spMkLst>
        </pc:spChg>
      </pc:sldChg>
      <pc:sldChg chg="modSp del mod">
        <pc:chgData name="Mahith tumpala" userId="ed235a463a21b360" providerId="LiveId" clId="{AE9BDCB6-F924-4DB5-94CF-C8F3C6AACFBB}" dt="2025-02-09T16:20:11.873" v="1019" actId="2696"/>
        <pc:sldMkLst>
          <pc:docMk/>
          <pc:sldMk cId="1340261254" sldId="283"/>
        </pc:sldMkLst>
      </pc:sldChg>
      <pc:sldChg chg="addSp delSp modSp new mod">
        <pc:chgData name="Mahith tumpala" userId="ed235a463a21b360" providerId="LiveId" clId="{AE9BDCB6-F924-4DB5-94CF-C8F3C6AACFBB}" dt="2025-02-08T09:40:26.710" v="320" actId="14734"/>
        <pc:sldMkLst>
          <pc:docMk/>
          <pc:sldMk cId="2322829984" sldId="284"/>
        </pc:sldMkLst>
        <pc:spChg chg="mod">
          <ac:chgData name="Mahith tumpala" userId="ed235a463a21b360" providerId="LiveId" clId="{AE9BDCB6-F924-4DB5-94CF-C8F3C6AACFBB}" dt="2025-02-08T05:31:42.467" v="111" actId="1076"/>
          <ac:spMkLst>
            <pc:docMk/>
            <pc:sldMk cId="2322829984" sldId="284"/>
            <ac:spMk id="2" creationId="{395C1D0D-2454-0D07-85F2-E49324FF37CC}"/>
          </ac:spMkLst>
        </pc:spChg>
        <pc:spChg chg="mod">
          <ac:chgData name="Mahith tumpala" userId="ed235a463a21b360" providerId="LiveId" clId="{AE9BDCB6-F924-4DB5-94CF-C8F3C6AACFBB}" dt="2025-02-08T05:53:09.206" v="212" actId="20577"/>
          <ac:spMkLst>
            <pc:docMk/>
            <pc:sldMk cId="2322829984" sldId="284"/>
            <ac:spMk id="5" creationId="{3A842A08-C41D-483E-BB90-DB5D752EF58F}"/>
          </ac:spMkLst>
        </pc:spChg>
        <pc:graphicFrameChg chg="add mod ord modGraphic">
          <ac:chgData name="Mahith tumpala" userId="ed235a463a21b360" providerId="LiveId" clId="{AE9BDCB6-F924-4DB5-94CF-C8F3C6AACFBB}" dt="2025-02-08T09:40:26.710" v="320" actId="14734"/>
          <ac:graphicFrameMkLst>
            <pc:docMk/>
            <pc:sldMk cId="2322829984" sldId="284"/>
            <ac:graphicFrameMk id="7" creationId="{8974C7E4-4AFF-3130-40D0-49FD1BE9C0DA}"/>
          </ac:graphicFrameMkLst>
        </pc:graphicFrameChg>
      </pc:sldChg>
      <pc:sldChg chg="addSp delSp modSp new del mod chgLayout">
        <pc:chgData name="Mahith tumpala" userId="ed235a463a21b360" providerId="LiveId" clId="{AE9BDCB6-F924-4DB5-94CF-C8F3C6AACFBB}" dt="2025-02-09T16:04:48.849" v="405" actId="2696"/>
        <pc:sldMkLst>
          <pc:docMk/>
          <pc:sldMk cId="145446996" sldId="285"/>
        </pc:sldMkLst>
      </pc:sldChg>
      <pc:sldChg chg="addSp delSp modSp new mod">
        <pc:chgData name="Mahith tumpala" userId="ed235a463a21b360" providerId="LiveId" clId="{AE9BDCB6-F924-4DB5-94CF-C8F3C6AACFBB}" dt="2025-02-19T11:34:20.291" v="1319" actId="20577"/>
        <pc:sldMkLst>
          <pc:docMk/>
          <pc:sldMk cId="2165237671" sldId="285"/>
        </pc:sldMkLst>
        <pc:spChg chg="mod">
          <ac:chgData name="Mahith tumpala" userId="ed235a463a21b360" providerId="LiveId" clId="{AE9BDCB6-F924-4DB5-94CF-C8F3C6AACFBB}" dt="2025-02-19T11:26:18.631" v="1232" actId="122"/>
          <ac:spMkLst>
            <pc:docMk/>
            <pc:sldMk cId="2165237671" sldId="285"/>
            <ac:spMk id="2" creationId="{7E856C6C-AFFA-8A72-3B58-CD9D98C56F68}"/>
          </ac:spMkLst>
        </pc:spChg>
        <pc:spChg chg="mod">
          <ac:chgData name="Mahith tumpala" userId="ed235a463a21b360" providerId="LiveId" clId="{AE9BDCB6-F924-4DB5-94CF-C8F3C6AACFBB}" dt="2025-02-19T11:34:20.291" v="1319" actId="20577"/>
          <ac:spMkLst>
            <pc:docMk/>
            <pc:sldMk cId="2165237671" sldId="285"/>
            <ac:spMk id="5" creationId="{0AB99481-F52E-B856-4F57-ABE078F381DF}"/>
          </ac:spMkLst>
        </pc:spChg>
        <pc:graphicFrameChg chg="add mod ord modGraphic">
          <ac:chgData name="Mahith tumpala" userId="ed235a463a21b360" providerId="LiveId" clId="{AE9BDCB6-F924-4DB5-94CF-C8F3C6AACFBB}" dt="2025-02-19T11:34:07.822" v="1312" actId="255"/>
          <ac:graphicFrameMkLst>
            <pc:docMk/>
            <pc:sldMk cId="2165237671" sldId="285"/>
            <ac:graphicFrameMk id="7" creationId="{5FF2E926-5487-FCE2-F822-902E106D98FC}"/>
          </ac:graphicFrameMkLst>
        </pc:graphicFrameChg>
      </pc:sldChg>
    </pc:docChg>
  </pc:docChgLst>
  <pc:docChgLst>
    <pc:chgData name="Mahith tumpala" userId="ed235a463a21b360" providerId="LiveId" clId="{2B0AA44A-AEBD-45B8-AFDE-51906B26F929}"/>
    <pc:docChg chg="custSel modSld">
      <pc:chgData name="Mahith tumpala" userId="ed235a463a21b360" providerId="LiveId" clId="{2B0AA44A-AEBD-45B8-AFDE-51906B26F929}" dt="2025-03-11T14:34:38.269" v="13" actId="14734"/>
      <pc:docMkLst>
        <pc:docMk/>
      </pc:docMkLst>
      <pc:sldChg chg="modSp mod">
        <pc:chgData name="Mahith tumpala" userId="ed235a463a21b360" providerId="LiveId" clId="{2B0AA44A-AEBD-45B8-AFDE-51906B26F929}" dt="2025-03-10T06:53:13.193" v="11" actId="27636"/>
        <pc:sldMkLst>
          <pc:docMk/>
          <pc:sldMk cId="496583944" sldId="264"/>
        </pc:sldMkLst>
        <pc:spChg chg="mod">
          <ac:chgData name="Mahith tumpala" userId="ed235a463a21b360" providerId="LiveId" clId="{2B0AA44A-AEBD-45B8-AFDE-51906B26F929}" dt="2025-03-10T06:53:13.193" v="11" actId="27636"/>
          <ac:spMkLst>
            <pc:docMk/>
            <pc:sldMk cId="496583944" sldId="264"/>
            <ac:spMk id="10" creationId="{3E8CACDC-CE1B-448A-5D5F-BF4D715F95AE}"/>
          </ac:spMkLst>
        </pc:spChg>
      </pc:sldChg>
      <pc:sldChg chg="modSp mod">
        <pc:chgData name="Mahith tumpala" userId="ed235a463a21b360" providerId="LiveId" clId="{2B0AA44A-AEBD-45B8-AFDE-51906B26F929}" dt="2025-03-10T06:51:52.708" v="9" actId="20577"/>
        <pc:sldMkLst>
          <pc:docMk/>
          <pc:sldMk cId="3475754241" sldId="279"/>
        </pc:sldMkLst>
        <pc:spChg chg="mod">
          <ac:chgData name="Mahith tumpala" userId="ed235a463a21b360" providerId="LiveId" clId="{2B0AA44A-AEBD-45B8-AFDE-51906B26F929}" dt="2025-03-10T06:51:52.708" v="9" actId="20577"/>
          <ac:spMkLst>
            <pc:docMk/>
            <pc:sldMk cId="3475754241" sldId="279"/>
            <ac:spMk id="9" creationId="{0BAA4F36-AB00-F2C4-B47F-6381355DE604}"/>
          </ac:spMkLst>
        </pc:spChg>
      </pc:sldChg>
      <pc:sldChg chg="modSp">
        <pc:chgData name="Mahith tumpala" userId="ed235a463a21b360" providerId="LiveId" clId="{2B0AA44A-AEBD-45B8-AFDE-51906B26F929}" dt="2025-03-11T14:32:26.836" v="12" actId="21"/>
        <pc:sldMkLst>
          <pc:docMk/>
          <pc:sldMk cId="1515767726" sldId="280"/>
        </pc:sldMkLst>
        <pc:graphicFrameChg chg="mod">
          <ac:chgData name="Mahith tumpala" userId="ed235a463a21b360" providerId="LiveId" clId="{2B0AA44A-AEBD-45B8-AFDE-51906B26F929}" dt="2025-03-11T14:32:26.836" v="12" actId="21"/>
          <ac:graphicFrameMkLst>
            <pc:docMk/>
            <pc:sldMk cId="1515767726" sldId="280"/>
            <ac:graphicFrameMk id="8" creationId="{91DB6D9C-3795-4CC2-0BE8-6BC628181BA4}"/>
          </ac:graphicFrameMkLst>
        </pc:graphicFrameChg>
      </pc:sldChg>
      <pc:sldChg chg="modSp mod">
        <pc:chgData name="Mahith tumpala" userId="ed235a463a21b360" providerId="LiveId" clId="{2B0AA44A-AEBD-45B8-AFDE-51906B26F929}" dt="2025-03-11T14:34:38.269" v="13" actId="14734"/>
        <pc:sldMkLst>
          <pc:docMk/>
          <pc:sldMk cId="2322829984" sldId="284"/>
        </pc:sldMkLst>
        <pc:graphicFrameChg chg="modGraphic">
          <ac:chgData name="Mahith tumpala" userId="ed235a463a21b360" providerId="LiveId" clId="{2B0AA44A-AEBD-45B8-AFDE-51906B26F929}" dt="2025-03-11T14:34:38.269" v="13" actId="14734"/>
          <ac:graphicFrameMkLst>
            <pc:docMk/>
            <pc:sldMk cId="2322829984" sldId="284"/>
            <ac:graphicFrameMk id="7" creationId="{8974C7E4-4AFF-3130-40D0-49FD1BE9C0D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99655-05E8-4463-9482-2D23FD405AF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9CC48-2212-46F0-B96C-6F8104E82434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38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58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E0E28-087F-4BBF-B8BC-055CB0BBD46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3DF0-35B4-40E5-AC91-1A2000F8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8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8F0A-825B-43EC-9CD7-118F126DA1B6}" type="datetime1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65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D04C-3771-42DE-9B65-7B6404FB4859}" type="datetime1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5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1216-7DD8-4439-BE7B-781B8BCB2E48}" type="datetime1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0206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7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F212-5EE0-4AA8-AA52-1AD4716B5520}" type="datetime1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9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7AD5-9516-4803-9B8F-64EFE6B04E97}" type="datetime1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75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9F5-3ACF-4602-91F2-584ADA347226}" type="datetime1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7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2DEC-E61F-415A-BB11-622ACF22FA82}" type="datetime1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1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EEC6-0141-45B7-8835-252B848F88BA}" type="datetime1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62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116E-6FF0-4C6D-8DFD-00263320DEBD}" type="datetime1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E4B8-84AF-4AF2-B62C-BFAB3810F0B1}" type="datetime1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7CF1-9FF6-48D4-89E7-B1B5528DDDD6}" type="datetime1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1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1754154" y="705471"/>
            <a:ext cx="8915400" cy="375925"/>
          </a:xfrm>
          <a:prstGeom prst="roundRect">
            <a:avLst>
              <a:gd name="adj" fmla="val 16667"/>
            </a:avLst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Department of Computer Science and Engineering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Unveiling Student Success: A Multifaceted Approach with Learning Coefficients and Beyond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81450" y="1968030"/>
            <a:ext cx="9144000" cy="134105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PRESENTED BY</a:t>
            </a:r>
          </a:p>
          <a:p>
            <a:pPr algn="l" eaLnBrk="1" hangingPunct="1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Tumpala Mahith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   	(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21471A0565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)</a:t>
            </a:r>
          </a:p>
          <a:p>
            <a:pPr algn="l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itchFamily="18" charset="0"/>
              </a:rPr>
              <a:t>Kethavath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 Ravi Naik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   	(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21471A0528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) </a:t>
            </a:r>
          </a:p>
          <a:p>
            <a:pPr algn="l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itchFamily="18" charset="0"/>
              </a:rPr>
              <a:t>Kolakani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 Raju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   	(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21471A0529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 bwMode="auto">
          <a:xfrm>
            <a:off x="2782854" y="3571458"/>
            <a:ext cx="6858000" cy="228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itchFamily="18" charset="0"/>
              </a:rPr>
              <a:t>Under the Guidance of,</a:t>
            </a:r>
            <a:endParaRPr lang="en-US" altLang="en-US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endParaRPr lang="en-US" altLang="en-US" sz="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Nukala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VijayaKumar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Associate Professor,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 err="1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Narasaraopeta</a:t>
            </a:r>
            <a:r>
              <a:rPr lang="en-US" altLang="en-US" sz="1600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 Engineering College (Autonomous),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 err="1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Narasaraopet</a:t>
            </a:r>
            <a:r>
              <a:rPr lang="en-US" altLang="en-US" sz="1600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- 522 601.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674"/>
            <a:ext cx="3762900" cy="579027"/>
          </a:xfrm>
          <a:prstGeom prst="rect">
            <a:avLst/>
          </a:prstGeom>
        </p:spPr>
      </p:pic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103E179-8251-48D2-A8F2-4EAB1E72A99A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No.02         Batch No. AB4          Department of CSE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696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5" y="1368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identification of at-risk students is crucial for timely interventions and academic improvements.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primarily on either academic or non-academic features, neglecting their combined effects.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handling of data imbalance, leading to biased predictions.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interpretability in machine learning models, reducing trust and usability.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consideration of longitudinal data for long-term performance tracking.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t-SNE for dimensionality reduction.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Random Forest, XGBoost, CNN, and LSTM for improved accuracy.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BA7F-A371-40B4-833D-5B10E62AD0F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No.02         Batch No. AB4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6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framework that integrates academic and non-academic features to predict student performance effectively.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advanced machine learning (Random Forest, XGBoost) and deep learning techniques (CNN, LSTM) to improve prediction accuracy and handle imbalanced data.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the impact of environmental factors, such as COVID-19 disruptions, by integrating subjective and objective elements into the prediction model.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insights to institutions for early identification of at-risk students, enabling timely interventions to enhance academic outcomes.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FE2C-0A16-4F5C-A88F-D69DAFFEC2DA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No.02         Batch No.AB4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3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OR FLOW DIAGRAM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F6F6-CDA1-4F2B-8832-3B2A7420B6B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No.02         Batch No.AB4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21FC46-5F0C-A32F-F1E7-B02966CF1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90" y="1493134"/>
            <a:ext cx="9349273" cy="4683829"/>
          </a:xfrm>
        </p:spPr>
      </p:pic>
    </p:spTree>
    <p:extLst>
      <p:ext uri="{BB962C8B-B14F-4D97-AF65-F5344CB8AC3E}">
        <p14:creationId xmlns:p14="http://schemas.microsoft.com/office/powerpoint/2010/main" val="11212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09" y="331734"/>
            <a:ext cx="10173182" cy="1128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A1E3-5F7A-4AAC-A8C4-6CC6614F961D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No.02         Batch No.AB4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05A34-FACF-2E51-AF67-B81C2AF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7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Gather academic and non-academic data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Encoding, Normalization, Feature selection, splitting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and train the models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performance using evaluation metrics such as accuracy, precision, recall, f1-score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model performance based on evaluation metrics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2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8"/>
            <a:ext cx="10515600" cy="4842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Google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model training and testing.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used as web framework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systems with 16GB RAM and T4 GPU for training and testing.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core i5 processor and Google drive for data storage 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– High Dimensionality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included multiple features, leading to high computational complexity and reduced model performance.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 (t-Distributed Stochastic Neighbor Embedding)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dimensionality reduction and visualizing high-dimensional data effectively.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2372-D1F2-4A4D-8D2F-C41CCD86F877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No.02         Batch No.04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4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0D7B0AD-6E7A-071B-F909-178A65805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816182"/>
              </p:ext>
            </p:extLst>
          </p:nvPr>
        </p:nvGraphicFramePr>
        <p:xfrm>
          <a:off x="1331496" y="2034172"/>
          <a:ext cx="9352545" cy="256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509">
                  <a:extLst>
                    <a:ext uri="{9D8B030D-6E8A-4147-A177-3AD203B41FA5}">
                      <a16:colId xmlns:a16="http://schemas.microsoft.com/office/drawing/2014/main" val="2721273460"/>
                    </a:ext>
                  </a:extLst>
                </a:gridCol>
                <a:gridCol w="1870509">
                  <a:extLst>
                    <a:ext uri="{9D8B030D-6E8A-4147-A177-3AD203B41FA5}">
                      <a16:colId xmlns:a16="http://schemas.microsoft.com/office/drawing/2014/main" val="1163366025"/>
                    </a:ext>
                  </a:extLst>
                </a:gridCol>
                <a:gridCol w="1870509">
                  <a:extLst>
                    <a:ext uri="{9D8B030D-6E8A-4147-A177-3AD203B41FA5}">
                      <a16:colId xmlns:a16="http://schemas.microsoft.com/office/drawing/2014/main" val="2920343402"/>
                    </a:ext>
                  </a:extLst>
                </a:gridCol>
                <a:gridCol w="1870509">
                  <a:extLst>
                    <a:ext uri="{9D8B030D-6E8A-4147-A177-3AD203B41FA5}">
                      <a16:colId xmlns:a16="http://schemas.microsoft.com/office/drawing/2014/main" val="45518052"/>
                    </a:ext>
                  </a:extLst>
                </a:gridCol>
                <a:gridCol w="1870509">
                  <a:extLst>
                    <a:ext uri="{9D8B030D-6E8A-4147-A177-3AD203B41FA5}">
                      <a16:colId xmlns:a16="http://schemas.microsoft.com/office/drawing/2014/main" val="171658210"/>
                    </a:ext>
                  </a:extLst>
                </a:gridCol>
              </a:tblGrid>
              <a:tr h="42831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9233"/>
                  </a:ext>
                </a:extLst>
              </a:tr>
              <a:tr h="428319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936046"/>
                  </a:ext>
                </a:extLst>
              </a:tr>
              <a:tr h="428319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82155"/>
                  </a:ext>
                </a:extLst>
              </a:tr>
              <a:tr h="428319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0263"/>
                  </a:ext>
                </a:extLst>
              </a:tr>
              <a:tr h="428319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62231"/>
                  </a:ext>
                </a:extLst>
              </a:tr>
              <a:tr h="428319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26770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F6C-F631-438D-89AF-4F47076E0A81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No.02         Batch No.04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9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94% accuracy using advanced deep learning techniques for student performance prediction.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scalable and interpretable framework to identify at-risk students and enable timely interventions.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academic, non-academic, and external factors to enhance prediction reliability and robustness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machine learning, deep learning and reinforcement learning to build more adaptive and accurate frameworks.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real-time monitoring system for continuous performance tracking and proactive interventions.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0ED-D2C9-47B9-A533-1F8FDD25A9AB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No.02         Batch No.AB4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0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279918"/>
            <a:ext cx="10173182" cy="84698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900"/>
            <a:ext cx="10515600" cy="5050064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Roy, K., &amp; Farid, D. M. (2024). An Adaptive Feature Selection Algorithm for Student Performance Prediction. IEEE Access. K. B. Meena and V. Tyagi, Image Splicing Forgery Detection Techniques: A Review.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Qin, K., Xie, X., He, Q., &amp; Deng, G. (2023). Early Warning of Student Performance With Integration of Subjective and Objective Elements. IEEE Access.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Alhazmi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E., &amp;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Sheneamer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(2023). Early predicting of students performance in higher education. IEEE Access, 11, 27579-27589.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D., Zhang, Y., Zhang, J. U. N., Li, Q., Zhang, C., &amp; Yin, Y. U. (2020). Multiple features fusion attention mechanism enhanced deep knowledge tracing for student performance prediction. IEEE Access, 8, 194894-194903.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Butt, N. A., Mahmood, Z., Shakeel, K.,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Alfarhood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Safran, M., &amp; Ashraf, I. (2023). Performance Prediction of Students in Higher Education Using Multi-Model Ensemble Approach. IEEE Access, 11, 136091-136108. 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&amp; Alharbi, B. (2021). Explainable student performance prediction models: a systematic review. IEEE Access, 9, 33132-33143.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652E-A996-4640-95C6-A4013E9733D3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No.02         Batch No.AB4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49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1166-4233-DCB3-0468-74B71FAF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8029-CD2F-BDAE-65D5-B23A2A9A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131933"/>
          </a:xfrm>
        </p:spPr>
        <p:txBody>
          <a:bodyPr>
            <a:normAutofit lnSpcReduction="10000"/>
          </a:bodyPr>
          <a:lstStyle/>
          <a:p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Bujang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D. A.,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Ibrahim, R.,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Krejcar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O., Herrera-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Viedma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E., Fujita, H., &amp; Ghani, N. A. M. (2021). Multiclass prediction model for student grade prediction using machine learning. IEEE Access, 9, 95608-95621.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Alshanqiti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&amp;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Namoun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(2020). Predicting student performance and its influential factors using hybrid regression and multi-label classification. IEEE Access, 8, 203827- 203844.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Nabil, A.,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Seyam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Abou-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Elfetouh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(2021). Prediction of students’ academic performance based on courses’ grades using deep neural networks. IEEE Access, 9, 140731- 140746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Pelima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R.,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Sukmana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&amp;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Rosmansyah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(2024). Predicting university student graduation using academic performance and machine learning: a systematic literature review. IEEE Access.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Vives, L., Cabezas, I., Vives, J. C., Reyes, N. G., Aquino, J., Condor, J. ´ B., &amp; Altamirano, S. F. S. (2024). Prediction of Students’ Academic Performance in the Programming Fundamentals Course Using Long Short-Term Memory Neural Networks. IEEE Access.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D5B4-24B3-6100-302B-74BD807B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B352E-DB55-12F9-E521-AFB5A329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Review No.</a:t>
            </a:r>
            <a:r>
              <a:rPr lang="en-US"/>
              <a:t>02</a:t>
            </a:r>
            <a:r>
              <a:rPr lang="en-US" dirty="0"/>
              <a:t>        Batch No.AB4          Department of CSE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86BEC-3754-20FC-72B5-85526460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7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193"/>
            <a:ext cx="10515600" cy="4683829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/ 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7E6-D1B2-4024-A621-0A271A8663A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No.02        Batch No.AB4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5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7" y="1362270"/>
            <a:ext cx="10644673" cy="481469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examines student performance using Educational Data Mining (EDM) techniques.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and classification techniques are used.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like Random Forest and XGBoost are employed.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such as CNN and LSTM are utilized.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and XGBoost outperform traditional methods in predicting student success.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and LSTM models further improve prediction accuracy.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used for evaluation include accuracy, precision, recall, and F1-score.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pattern recognition helps significantly reduce failure rates.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are relevant for educational institutions to enhance student success.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5500-64E7-4D97-9D4A-78523B0706FF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No.02         Batch No.AB4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0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301"/>
            <a:ext cx="10515600" cy="4926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predicting student academic performance using machine learning and deep learning models.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identify key factors influencing performance and provide actionable insights for improving outcomes in higher education. Motivation behind the project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prediction of student performance is crucial for addressing potential academic challenges. 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and Relevance: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institutions improve resource allocation.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at-risk students through timely interventions.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data-driven education strategies for better academic results.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926F-AB62-4DDE-B092-41F0D24353FA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No.02        Batch No.AB4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75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693874"/>
            <a:ext cx="10173182" cy="5621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8775-DE41-46DA-992A-5E2E089E1992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No.02         Batch No.AB4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E8CACDC-CE1B-448A-5D5F-BF4D715F95A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5492C34-DF62-E3B9-3F6C-997B49AC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22315"/>
              </p:ext>
            </p:extLst>
          </p:nvPr>
        </p:nvGraphicFramePr>
        <p:xfrm>
          <a:off x="597159" y="1256028"/>
          <a:ext cx="10848392" cy="40006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09653">
                  <a:extLst>
                    <a:ext uri="{9D8B030D-6E8A-4147-A177-3AD203B41FA5}">
                      <a16:colId xmlns:a16="http://schemas.microsoft.com/office/drawing/2014/main" val="166576671"/>
                    </a:ext>
                  </a:extLst>
                </a:gridCol>
                <a:gridCol w="1948608">
                  <a:extLst>
                    <a:ext uri="{9D8B030D-6E8A-4147-A177-3AD203B41FA5}">
                      <a16:colId xmlns:a16="http://schemas.microsoft.com/office/drawing/2014/main" val="946789180"/>
                    </a:ext>
                  </a:extLst>
                </a:gridCol>
                <a:gridCol w="1623840">
                  <a:extLst>
                    <a:ext uri="{9D8B030D-6E8A-4147-A177-3AD203B41FA5}">
                      <a16:colId xmlns:a16="http://schemas.microsoft.com/office/drawing/2014/main" val="3483638722"/>
                    </a:ext>
                  </a:extLst>
                </a:gridCol>
                <a:gridCol w="1675120">
                  <a:extLst>
                    <a:ext uri="{9D8B030D-6E8A-4147-A177-3AD203B41FA5}">
                      <a16:colId xmlns:a16="http://schemas.microsoft.com/office/drawing/2014/main" val="1190061112"/>
                    </a:ext>
                  </a:extLst>
                </a:gridCol>
                <a:gridCol w="1891631">
                  <a:extLst>
                    <a:ext uri="{9D8B030D-6E8A-4147-A177-3AD203B41FA5}">
                      <a16:colId xmlns:a16="http://schemas.microsoft.com/office/drawing/2014/main" val="3469305604"/>
                    </a:ext>
                  </a:extLst>
                </a:gridCol>
                <a:gridCol w="1549770">
                  <a:extLst>
                    <a:ext uri="{9D8B030D-6E8A-4147-A177-3AD203B41FA5}">
                      <a16:colId xmlns:a16="http://schemas.microsoft.com/office/drawing/2014/main" val="3853106642"/>
                    </a:ext>
                  </a:extLst>
                </a:gridCol>
                <a:gridCol w="1549770">
                  <a:extLst>
                    <a:ext uri="{9D8B030D-6E8A-4147-A177-3AD203B41FA5}">
                      <a16:colId xmlns:a16="http://schemas.microsoft.com/office/drawing/2014/main" val="1601472594"/>
                    </a:ext>
                  </a:extLst>
                </a:gridCol>
              </a:tblGrid>
              <a:tr h="6174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Journal Name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Methodology Adapted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Key Findings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51210"/>
                  </a:ext>
                </a:extLst>
              </a:tr>
              <a:tr h="180858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of Students’ Academic Performance in the Programming Fundamentals Course Using Long Short-Term Memory Neural Networks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Luis Vives, Ivan Cabezas, Juan Carlos Vives, Nilton German Reyes, Janet Aquino, Jose Bautista </a:t>
                      </a:r>
                      <a:r>
                        <a:rPr lang="en-IN" sz="1400" dirty="0" err="1"/>
                        <a:t>Cóndor</a:t>
                      </a:r>
                      <a:r>
                        <a:rPr lang="en-IN" sz="1400" dirty="0"/>
                        <a:t>, S. Francisco Segura Altamirano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IEEE access 2024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Compared performance with other models like DNN, Decision Trees, Random Forest, Logistic Regression, SVM, and KNN.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LSTM-GAN achieved the highest accuracy (98.3%) in week 8 predictions.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Limited to programming fundamentals; broader generalization requires validation across diverse datasets and courses.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25414"/>
                  </a:ext>
                </a:extLst>
              </a:tr>
              <a:tr h="1293377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Prediction of Student’s Performance With Learning Coefficients Using Regression-Based Machine Learning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Pallavi Asthana, Sumita Mishra, </a:t>
                      </a:r>
                      <a:r>
                        <a:rPr lang="en-IN" sz="1400" dirty="0" err="1"/>
                        <a:t>Nishu</a:t>
                      </a:r>
                      <a:r>
                        <a:rPr lang="en-IN" sz="1400" dirty="0"/>
                        <a:t> Gupta, Mohammad </a:t>
                      </a:r>
                      <a:r>
                        <a:rPr lang="en-IN" sz="1400" dirty="0" err="1"/>
                        <a:t>Derawi</a:t>
                      </a:r>
                      <a:r>
                        <a:rPr lang="en-IN" sz="1400" dirty="0"/>
                        <a:t>, Anil Kumar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IEEE access 2023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Introduced "Learning Coefficients" as dynamic predictors derived from adaptive assessments.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Learning coefficients provided quantified metrics for improvement.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Need for further refinement of adaptive assessment tools for broader applicability.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5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72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3E72-0A5C-DC25-3A77-1A26D76A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927" y="251779"/>
            <a:ext cx="10339873" cy="85851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C565-CEED-340A-0FED-1545F4C8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552"/>
            <a:ext cx="10515600" cy="4637411"/>
          </a:xfrm>
        </p:spPr>
        <p:txBody>
          <a:bodyPr/>
          <a:lstStyle/>
          <a:p>
            <a:pPr marL="0" algn="l" rtl="0" eaLnBrk="1" fontAlgn="t" latinLnBrk="0" hangingPunct="1"/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4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4F4B-B859-260A-B3C4-CF1BD8B5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853A5-994F-580D-AA46-EDFE1F78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Review No. 02        Batch No.AB4           Department of CSE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2A16C-7F5E-9994-F6F1-3029F24C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DB6D9C-3795-4CC2-0BE8-6BC628181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99430"/>
              </p:ext>
            </p:extLst>
          </p:nvPr>
        </p:nvGraphicFramePr>
        <p:xfrm>
          <a:off x="421431" y="905697"/>
          <a:ext cx="11363132" cy="53762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0763">
                  <a:extLst>
                    <a:ext uri="{9D8B030D-6E8A-4147-A177-3AD203B41FA5}">
                      <a16:colId xmlns:a16="http://schemas.microsoft.com/office/drawing/2014/main" val="1577424497"/>
                    </a:ext>
                  </a:extLst>
                </a:gridCol>
                <a:gridCol w="2248678">
                  <a:extLst>
                    <a:ext uri="{9D8B030D-6E8A-4147-A177-3AD203B41FA5}">
                      <a16:colId xmlns:a16="http://schemas.microsoft.com/office/drawing/2014/main" val="3053459994"/>
                    </a:ext>
                  </a:extLst>
                </a:gridCol>
                <a:gridCol w="1614196">
                  <a:extLst>
                    <a:ext uri="{9D8B030D-6E8A-4147-A177-3AD203B41FA5}">
                      <a16:colId xmlns:a16="http://schemas.microsoft.com/office/drawing/2014/main" val="86159203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281903730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3645673541"/>
                    </a:ext>
                  </a:extLst>
                </a:gridCol>
                <a:gridCol w="1923681">
                  <a:extLst>
                    <a:ext uri="{9D8B030D-6E8A-4147-A177-3AD203B41FA5}">
                      <a16:colId xmlns:a16="http://schemas.microsoft.com/office/drawing/2014/main" val="3469092838"/>
                    </a:ext>
                  </a:extLst>
                </a:gridCol>
                <a:gridCol w="1628174">
                  <a:extLst>
                    <a:ext uri="{9D8B030D-6E8A-4147-A177-3AD203B41FA5}">
                      <a16:colId xmlns:a16="http://schemas.microsoft.com/office/drawing/2014/main" val="1736424178"/>
                    </a:ext>
                  </a:extLst>
                </a:gridCol>
              </a:tblGrid>
              <a:tr h="6649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Journal Name &amp; Year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Methodology Adapted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Key findings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Gaps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864230"/>
                  </a:ext>
                </a:extLst>
              </a:tr>
              <a:tr h="1316518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Predicting University Student Graduation Using Academic Performance and Machine Learning: A Systematic Literature Review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Lidya</a:t>
                      </a:r>
                      <a:r>
                        <a:rPr lang="en-IN" sz="1400" dirty="0"/>
                        <a:t> R. </a:t>
                      </a:r>
                      <a:r>
                        <a:rPr lang="en-IN" sz="1400" dirty="0" err="1"/>
                        <a:t>Pelima</a:t>
                      </a:r>
                      <a:r>
                        <a:rPr lang="en-IN" sz="1400" dirty="0"/>
                        <a:t>, Yuda </a:t>
                      </a:r>
                      <a:r>
                        <a:rPr lang="en-IN" sz="1400" dirty="0" err="1"/>
                        <a:t>Sukmana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Yusep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Rosmansyah</a:t>
                      </a:r>
                      <a:r>
                        <a:rPr lang="en-IN" sz="14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/>
                        <a:t>IEEE access 2024</a:t>
                      </a:r>
                      <a:endParaRPr lang="en-IN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Variables analyzed included academic, behavioral, and demographic data from LMS and SIS systems</a:t>
                      </a:r>
                      <a:r>
                        <a:rPr lang="en-US" dirty="0"/>
                        <a:t>​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Prediction models can aid institutions in early identification of at-risk students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exploration of predictive models and algorithms.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107335"/>
                  </a:ext>
                </a:extLst>
              </a:tr>
              <a:tr h="1541452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of Students’ Academic Performance Based on Courses’ Grades Using Deep Neural Networks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Aya Nabil, Mohammed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Seyam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Ahmed Abou-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Elfetouh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access 2021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 used: Deep Neural Networks (DNN), Decision Trees, Random Forest, Gradient Boosting, Logistic Regression, and SVM.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Resampling methods improved model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perfor-mance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adderssing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class imbalance issues.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only on academic features, ignoring non-academic factors like demographics or behavioral data.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43990"/>
                  </a:ext>
                </a:extLst>
              </a:tr>
              <a:tr h="1091346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Warning of Student Performance With Integration of Subjective and Objective Elements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Kuangyu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Qin,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Xiaoyang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Xie, Qian He, and Guofeng Deng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IEEE access 2023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Collected data from academic management systems, attendance records, course grades, library activity logs, and external environmental factors.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Successfully incorporated external disruptions caused by COVID-19 into prediction models to address changes in teaching methods and student behaviors​.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 </a:t>
                      </a:r>
                      <a:r>
                        <a:rPr lang="en-US" sz="1400" dirty="0" err="1"/>
                        <a:t>decrea-ses</a:t>
                      </a:r>
                      <a:r>
                        <a:rPr lang="en-US" sz="1400" dirty="0"/>
                        <a:t> for later years in multi-year forecasts, indicating a need for more robust data models for upper-level courses​.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08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76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1D0D-2454-0D07-85F2-E49324FF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40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974C7E4-4AFF-3130-40D0-49FD1BE9C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53728"/>
              </p:ext>
            </p:extLst>
          </p:nvPr>
        </p:nvGraphicFramePr>
        <p:xfrm>
          <a:off x="429208" y="1063689"/>
          <a:ext cx="11140751" cy="536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0967">
                  <a:extLst>
                    <a:ext uri="{9D8B030D-6E8A-4147-A177-3AD203B41FA5}">
                      <a16:colId xmlns:a16="http://schemas.microsoft.com/office/drawing/2014/main" val="2843481646"/>
                    </a:ext>
                  </a:extLst>
                </a:gridCol>
                <a:gridCol w="2632104">
                  <a:extLst>
                    <a:ext uri="{9D8B030D-6E8A-4147-A177-3AD203B41FA5}">
                      <a16:colId xmlns:a16="http://schemas.microsoft.com/office/drawing/2014/main" val="1585972528"/>
                    </a:ext>
                  </a:extLst>
                </a:gridCol>
                <a:gridCol w="1591536">
                  <a:extLst>
                    <a:ext uri="{9D8B030D-6E8A-4147-A177-3AD203B41FA5}">
                      <a16:colId xmlns:a16="http://schemas.microsoft.com/office/drawing/2014/main" val="4057471922"/>
                    </a:ext>
                  </a:extLst>
                </a:gridCol>
                <a:gridCol w="1591536">
                  <a:extLst>
                    <a:ext uri="{9D8B030D-6E8A-4147-A177-3AD203B41FA5}">
                      <a16:colId xmlns:a16="http://schemas.microsoft.com/office/drawing/2014/main" val="844869057"/>
                    </a:ext>
                  </a:extLst>
                </a:gridCol>
                <a:gridCol w="1591536">
                  <a:extLst>
                    <a:ext uri="{9D8B030D-6E8A-4147-A177-3AD203B41FA5}">
                      <a16:colId xmlns:a16="http://schemas.microsoft.com/office/drawing/2014/main" val="2782261317"/>
                    </a:ext>
                  </a:extLst>
                </a:gridCol>
                <a:gridCol w="1680844">
                  <a:extLst>
                    <a:ext uri="{9D8B030D-6E8A-4147-A177-3AD203B41FA5}">
                      <a16:colId xmlns:a16="http://schemas.microsoft.com/office/drawing/2014/main" val="11693393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219500917"/>
                    </a:ext>
                  </a:extLst>
                </a:gridCol>
              </a:tblGrid>
              <a:tr h="379003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Journal Name &amp; Year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Methodology Adapted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Key findings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Gaps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420223"/>
                  </a:ext>
                </a:extLst>
              </a:tr>
              <a:tr h="1563741"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 Adaptive Feature Selection Algorithm for Student Performance Prediction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Koushik Roy, Dewan Md. Farid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IEEE access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Proposed an Adaptive Feature Selection Algorithm (AFSA) integrating five feature ranking methods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AFSA significantly reduced feature count while maintaining high accuracy.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Needs further testing on larger and more diverse datasets.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260361"/>
                  </a:ext>
                </a:extLst>
              </a:tr>
              <a:tr h="1353237"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Explainable Student Performance Prediction Models: A Systematic Review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Rahaf </a:t>
                      </a:r>
                      <a:r>
                        <a:rPr lang="en-IN" sz="1400" dirty="0" err="1"/>
                        <a:t>Alamri</a:t>
                      </a:r>
                      <a:r>
                        <a:rPr lang="en-IN" sz="1400" dirty="0"/>
                        <a:t>, Basma Alharbi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IEEE Access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Classified models based on nine dimensions, including explainability and accuracy.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Decision Trees and Rule-Based Learning were commonly used explainable models.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standardized metrics for evaluating model explainability.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96743"/>
                  </a:ext>
                </a:extLst>
              </a:tr>
              <a:tr h="1563741"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Utilizing Social Clustering-Based Regression Model for Predicting Students’ GPA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Yomna</a:t>
                      </a:r>
                      <a:r>
                        <a:rPr lang="en-IN" sz="1400" dirty="0"/>
                        <a:t> M. I. Hassan, Abeer </a:t>
                      </a:r>
                      <a:r>
                        <a:rPr lang="en-IN" sz="1400" dirty="0" err="1"/>
                        <a:t>Elkorany</a:t>
                      </a:r>
                      <a:r>
                        <a:rPr lang="en-IN" sz="1400" dirty="0"/>
                        <a:t>, Khaled </a:t>
                      </a:r>
                      <a:r>
                        <a:rPr lang="en-IN" sz="1400" dirty="0" err="1"/>
                        <a:t>Wassif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IEEE Access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Utilized the Community of Inquiry (</a:t>
                      </a:r>
                      <a:r>
                        <a:rPr lang="en-US" sz="1400" dirty="0" err="1"/>
                        <a:t>CoI</a:t>
                      </a:r>
                      <a:r>
                        <a:rPr lang="en-US" sz="1400" dirty="0"/>
                        <a:t>) framework to select features that best represent students.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</a:t>
                      </a:r>
                      <a:r>
                        <a:rPr lang="en-US" sz="1400" dirty="0" err="1"/>
                        <a:t>CoI</a:t>
                      </a:r>
                      <a:r>
                        <a:rPr lang="en-US" sz="1400" dirty="0"/>
                        <a:t>-based feature selection </a:t>
                      </a:r>
                      <a:r>
                        <a:rPr lang="en-US" sz="1400" b="1" dirty="0"/>
                        <a:t>reduced the number of features by 62.8%</a:t>
                      </a:r>
                      <a:r>
                        <a:rPr lang="en-US" sz="1400" dirty="0"/>
                        <a:t>, improving efficiency.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Needs further validation on larger datasets.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55719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636B2-FABF-C2F6-4912-73193E9E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42A08-C41D-483E-BB90-DB5D752E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Review No.   02      Batch No.    AB4       Department of CSE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10CC4-D92D-37EC-0722-BE970889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82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6C6C-AFFA-8A72-3B58-CD9D98C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FF2E926-5487-FCE2-F822-902E106D9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624656"/>
              </p:ext>
            </p:extLst>
          </p:nvPr>
        </p:nvGraphicFramePr>
        <p:xfrm>
          <a:off x="391886" y="1520890"/>
          <a:ext cx="10961909" cy="4419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61142185"/>
                    </a:ext>
                  </a:extLst>
                </a:gridCol>
                <a:gridCol w="2674774">
                  <a:extLst>
                    <a:ext uri="{9D8B030D-6E8A-4147-A177-3AD203B41FA5}">
                      <a16:colId xmlns:a16="http://schemas.microsoft.com/office/drawing/2014/main" val="3516302169"/>
                    </a:ext>
                  </a:extLst>
                </a:gridCol>
                <a:gridCol w="1565987">
                  <a:extLst>
                    <a:ext uri="{9D8B030D-6E8A-4147-A177-3AD203B41FA5}">
                      <a16:colId xmlns:a16="http://schemas.microsoft.com/office/drawing/2014/main" val="2672903788"/>
                    </a:ext>
                  </a:extLst>
                </a:gridCol>
                <a:gridCol w="1565987">
                  <a:extLst>
                    <a:ext uri="{9D8B030D-6E8A-4147-A177-3AD203B41FA5}">
                      <a16:colId xmlns:a16="http://schemas.microsoft.com/office/drawing/2014/main" val="2701337683"/>
                    </a:ext>
                  </a:extLst>
                </a:gridCol>
                <a:gridCol w="1565987">
                  <a:extLst>
                    <a:ext uri="{9D8B030D-6E8A-4147-A177-3AD203B41FA5}">
                      <a16:colId xmlns:a16="http://schemas.microsoft.com/office/drawing/2014/main" val="1976142787"/>
                    </a:ext>
                  </a:extLst>
                </a:gridCol>
                <a:gridCol w="1565987">
                  <a:extLst>
                    <a:ext uri="{9D8B030D-6E8A-4147-A177-3AD203B41FA5}">
                      <a16:colId xmlns:a16="http://schemas.microsoft.com/office/drawing/2014/main" val="3309108285"/>
                    </a:ext>
                  </a:extLst>
                </a:gridCol>
                <a:gridCol w="1565987">
                  <a:extLst>
                    <a:ext uri="{9D8B030D-6E8A-4147-A177-3AD203B41FA5}">
                      <a16:colId xmlns:a16="http://schemas.microsoft.com/office/drawing/2014/main" val="2191482976"/>
                    </a:ext>
                  </a:extLst>
                </a:gridCol>
              </a:tblGrid>
              <a:tr h="681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Journal Name &amp; Year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Methodology Adapted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Key findings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Gaps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326288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Predicting and Interpreting Student Performance Using Ensemble Models and Shapley Additive Explanations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Hayat </a:t>
                      </a:r>
                      <a:r>
                        <a:rPr lang="en-IN" sz="1400" dirty="0" err="1"/>
                        <a:t>Sahlaoui</a:t>
                      </a:r>
                      <a:r>
                        <a:rPr lang="en-IN" sz="1400" dirty="0"/>
                        <a:t>, El Arbi </a:t>
                      </a:r>
                      <a:r>
                        <a:rPr lang="en-IN" sz="1400" dirty="0" err="1"/>
                        <a:t>Abdellaoui</a:t>
                      </a:r>
                      <a:r>
                        <a:rPr lang="en-IN" sz="1400" dirty="0"/>
                        <a:t> Alaoui, Anand Nayyar, Said </a:t>
                      </a:r>
                      <a:r>
                        <a:rPr lang="en-IN" sz="1400" dirty="0" err="1"/>
                        <a:t>Agoujil</a:t>
                      </a:r>
                      <a:r>
                        <a:rPr lang="en-IN" sz="1400" dirty="0"/>
                        <a:t>, Mustafa Musa Jaber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IEEE ACCESS 2021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</a:t>
                      </a:r>
                      <a:r>
                        <a:rPr lang="en-US" sz="1400" b="1" dirty="0"/>
                        <a:t>ensemble learning techniques</a:t>
                      </a:r>
                      <a:r>
                        <a:rPr lang="en-US" sz="1400" dirty="0"/>
                        <a:t>, including </a:t>
                      </a:r>
                      <a:r>
                        <a:rPr lang="en-US" sz="1400" b="1" dirty="0"/>
                        <a:t>XGBoost</a:t>
                      </a:r>
                      <a:r>
                        <a:rPr lang="en-US" sz="1400" dirty="0"/>
                        <a:t> and </a:t>
                      </a:r>
                      <a:r>
                        <a:rPr lang="en-US" sz="1400" b="1" dirty="0"/>
                        <a:t>Extra Trees (ET)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Features like </a:t>
                      </a:r>
                      <a:r>
                        <a:rPr lang="en-US" sz="1400" b="1" dirty="0"/>
                        <a:t>student absences, participation, and resource usage</a:t>
                      </a:r>
                      <a:r>
                        <a:rPr lang="en-US" sz="1400" dirty="0"/>
                        <a:t> had the greatest impact on performance predictions.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Focused only on structured data; does not address unstructured data sources like </a:t>
                      </a:r>
                      <a:r>
                        <a:rPr lang="en-US" sz="1400" b="1" dirty="0"/>
                        <a:t>textual student feedback</a:t>
                      </a:r>
                      <a:r>
                        <a:rPr lang="en-US" sz="1400" dirty="0"/>
                        <a:t>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10578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Multiclass Prediction Model for Student Grade Prediction Using Machine Learning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Siti </a:t>
                      </a:r>
                      <a:r>
                        <a:rPr lang="en-IN" sz="1400" dirty="0" err="1"/>
                        <a:t>Dianah</a:t>
                      </a:r>
                      <a:r>
                        <a:rPr lang="en-IN" sz="1400" dirty="0"/>
                        <a:t> Abdul </a:t>
                      </a:r>
                      <a:r>
                        <a:rPr lang="en-IN" sz="1400" dirty="0" err="1"/>
                        <a:t>Bujang</a:t>
                      </a:r>
                      <a:r>
                        <a:rPr lang="en-IN" sz="1400" dirty="0"/>
                        <a:t>, Ali </a:t>
                      </a:r>
                      <a:r>
                        <a:rPr lang="en-IN" sz="1400" dirty="0" err="1"/>
                        <a:t>Selamat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Roliana</a:t>
                      </a:r>
                      <a:r>
                        <a:rPr lang="en-IN" sz="1400" dirty="0"/>
                        <a:t> Ibrahim, Ondrej </a:t>
                      </a:r>
                      <a:r>
                        <a:rPr lang="en-IN" sz="1400" dirty="0" err="1"/>
                        <a:t>Krejcar</a:t>
                      </a:r>
                      <a:r>
                        <a:rPr lang="en-IN" sz="1400" dirty="0"/>
                        <a:t>, Enrique Herrera-</a:t>
                      </a:r>
                      <a:r>
                        <a:rPr lang="en-IN" sz="1400" dirty="0" err="1"/>
                        <a:t>Viedma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Hamido</a:t>
                      </a:r>
                      <a:r>
                        <a:rPr lang="en-IN" sz="1400" dirty="0"/>
                        <a:t> Fujita, Nor Azura Md. Ghani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IEEE ACCESS 2021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Performance evaluated using </a:t>
                      </a:r>
                      <a:r>
                        <a:rPr lang="en-US" sz="1400" b="1" dirty="0"/>
                        <a:t>accuracy, precision, recall, and F1-score</a:t>
                      </a:r>
                      <a:r>
                        <a:rPr lang="en-US" sz="1400" dirty="0"/>
                        <a:t>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study confirmed that </a:t>
                      </a:r>
                      <a:r>
                        <a:rPr lang="en-US" sz="1400" b="1" dirty="0"/>
                        <a:t>feature selection enhanced prediction performance</a:t>
                      </a:r>
                      <a:r>
                        <a:rPr lang="en-US" sz="1400" dirty="0"/>
                        <a:t> by reducing overfitting.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model needs validation on </a:t>
                      </a:r>
                      <a:r>
                        <a:rPr lang="en-US" sz="1400" b="1" dirty="0"/>
                        <a:t>larger and more diverse datasets</a:t>
                      </a:r>
                      <a:r>
                        <a:rPr lang="en-US" sz="1400" dirty="0"/>
                        <a:t>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3908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278A-A3A6-4D39-EF5B-5514E0E9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9481-F52E-B856-4F57-ABE078F3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Review No. 02        Batch No</a:t>
            </a:r>
            <a:r>
              <a:rPr lang="en-US"/>
              <a:t>. AB4          </a:t>
            </a:r>
            <a:r>
              <a:rPr lang="en-US" dirty="0"/>
              <a:t>Department of CSE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1647-8000-BE4F-EEEA-BDE9DA37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23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365125"/>
            <a:ext cx="10178143" cy="104379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962F-1F66-4051-A694-44025EBB7EC2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No.02         Batch No.AB4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E8CACDC-CE1B-448A-5D5F-BF4D715F95AE}"/>
              </a:ext>
            </a:extLst>
          </p:cNvPr>
          <p:cNvSpPr txBox="1">
            <a:spLocks/>
          </p:cNvSpPr>
          <p:nvPr/>
        </p:nvSpPr>
        <p:spPr>
          <a:xfrm>
            <a:off x="690466" y="13983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primarily focuses on supervised learning techniques (e.g., CNN, LSTM), neglecting the exploration of unsupervised and semi-supervised approaches that could enhance generalizability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change font style or colours.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has limitations in terms of size and diversity, which could hinder the model’s applicability across broader populations. More extensive datasets with varying demographic factors are needed.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relies heavily on accuracy without providing insights into other critical metrics like recall, precision and F1-s.core especially in identifying at-risk students.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does not incorporate temporal trends or longitudinal data to analyze performance variations over time ,limiting its ability to predict long-term outcomes.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75E837-80F2-2F7E-EE44-1C3B3BA219D3}"/>
              </a:ext>
            </a:extLst>
          </p:cNvPr>
          <p:cNvSpPr txBox="1">
            <a:spLocks/>
          </p:cNvSpPr>
          <p:nvPr/>
        </p:nvSpPr>
        <p:spPr>
          <a:xfrm>
            <a:off x="914400" y="16725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8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2348</Words>
  <Application>Microsoft Office PowerPoint</Application>
  <PresentationFormat>Widescreen</PresentationFormat>
  <Paragraphs>299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ABSTRACT</vt:lpstr>
      <vt:lpstr>INTRODUCTION</vt:lpstr>
      <vt:lpstr>LITERATURE SURVEY</vt:lpstr>
      <vt:lpstr>LITERATURE SURVEY</vt:lpstr>
      <vt:lpstr>LITERATURE SURVEY</vt:lpstr>
      <vt:lpstr>LITERATURE SURVEY</vt:lpstr>
      <vt:lpstr>RESEARCH GAPS</vt:lpstr>
      <vt:lpstr>PROBLEM STATEMENT</vt:lpstr>
      <vt:lpstr>OBJECTIVES</vt:lpstr>
      <vt:lpstr>BLOCK DIAGRAM OR FLOW DIAGRAM</vt:lpstr>
      <vt:lpstr>METHODOLOGY</vt:lpstr>
      <vt:lpstr>IMPLEMENTATION</vt:lpstr>
      <vt:lpstr>RESULTS &amp; ANALYSIS</vt:lpstr>
      <vt:lpstr>CONCLUSION and FUTURE SCOPE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admin</dc:creator>
  <cp:lastModifiedBy>Mahith tumpala</cp:lastModifiedBy>
  <cp:revision>20</cp:revision>
  <dcterms:created xsi:type="dcterms:W3CDTF">2023-12-22T11:34:02Z</dcterms:created>
  <dcterms:modified xsi:type="dcterms:W3CDTF">2025-03-11T14:34:49Z</dcterms:modified>
</cp:coreProperties>
</file>