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F848-C85D-A733-1882-67332EF7C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DE785-2DB4-CEA0-7BFD-9DC1E0F6E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9DB47-1D05-7EEE-3B57-AEDE2D70E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555-AF85-4BB5-B15B-37EF604F75E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2B194-6342-9B32-6BB0-C88DA5C5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11A49-AAA5-D064-719F-1418BB6C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4032-2B47-4F22-9ED1-2F788B97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7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6A79E-EA04-35E2-B479-47EE26D06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B599D-597E-4A56-06DE-7400DBEFD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9081-ACEF-A6F7-9AD0-7E1D1A7B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555-AF85-4BB5-B15B-37EF604F75E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DE7A3-19F4-5765-E5E9-AC59BF03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8FE0A-D2D6-B21F-56EE-20D738E4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4032-2B47-4F22-9ED1-2F788B97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9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35398-33B1-DB3F-BD5E-7755637990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B49A8-2CE9-0BF1-85F0-E3258265C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87859-E733-2131-B349-968CF927A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555-AF85-4BB5-B15B-37EF604F75E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38C53-72CD-02B3-4DA9-8D9F66FF2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11BDF-ADD6-D3DC-91A0-563BB2C0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4032-2B47-4F22-9ED1-2F788B97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0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6B919-A65B-B520-1CAA-CF7153BC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BE12-58DD-7CA9-6E7F-D319E838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A66E6-8473-2C6A-BEBD-6B36A171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555-AF85-4BB5-B15B-37EF604F75E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703BC-6974-BD6C-149B-B3FBEEBD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9C45D-1F5F-0DBF-2DC4-AF31C6D9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4032-2B47-4F22-9ED1-2F788B97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9874-2A80-A447-B9F8-60E714CD5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37377-CCA2-C7EC-3CAA-A1F281F2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689CD-E2F9-1C63-8273-4FEEB5BC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555-AF85-4BB5-B15B-37EF604F75E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8C92-8FC6-6A70-B934-17751675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56B29-A5EA-0EFF-C9B4-5508F75A5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4032-2B47-4F22-9ED1-2F788B97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4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702F-7D70-E6ED-A146-AD9E3F87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CFFD4-F4B6-16AF-6217-8D5EE370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388BBC-23E1-38D2-2BA5-4548C6810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2657F-C09C-7E3E-C035-654E8CCC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555-AF85-4BB5-B15B-37EF604F75E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7235A-AB50-002D-F5BC-7A4A107C8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6B410-BD31-79B8-8F14-3B505E421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4032-2B47-4F22-9ED1-2F788B97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1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EE56-79F5-0794-F4D4-592BC54D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E2C88-3506-A3C9-61DC-AF27E2942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8F989-37E0-EC5D-9B04-88ADDF705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CB220-1FD3-57C4-8C8B-5876980D2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716D1F-49EA-9D79-A9C7-2A1175F5B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2DCEB4-70E6-87F3-629C-013907CD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555-AF85-4BB5-B15B-37EF604F75E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FDD93-4112-936F-26D2-7C62E78F4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184B6-AA59-7F14-C6A9-85076E28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4032-2B47-4F22-9ED1-2F788B97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6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B0CD-1030-1194-26A3-5DB9319B5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D55F3-8586-7A6A-CD4A-4AF2F995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555-AF85-4BB5-B15B-37EF604F75E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35A6B-4A25-E369-359F-3A3A26A94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D54DB-93B0-DF8B-D60F-1B83AB0E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4032-2B47-4F22-9ED1-2F788B97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6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2D0E51-B125-85D0-97D4-35AEB78E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555-AF85-4BB5-B15B-37EF604F75E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6E0E13-ABA9-1876-C42F-D875093A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9E76F-D929-748B-952F-8EB23D8AF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4032-2B47-4F22-9ED1-2F788B97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30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BC32-C2D7-34B8-02BA-B67CC4CB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2E41-BB26-7BD3-D75D-5EE3F235D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2497-F6E4-2626-9074-27775DF88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57DEA-C90C-8FFD-E03D-C0F6542C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555-AF85-4BB5-B15B-37EF604F75E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CADAE-64AD-14EF-8C17-7262151B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0F8F44-43F9-557A-03C6-B1A507E9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4032-2B47-4F22-9ED1-2F788B97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75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A86F-169D-5953-1470-C2C54AF4B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FA94D-1AFA-4DE1-6F77-D6AE13B01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B0162-073D-3BA5-48A4-C772D3FA9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A9BC3-E966-A362-C0A6-8979061EB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3555-AF85-4BB5-B15B-37EF604F75E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2A456-D94F-8401-40EE-B558F3C3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AC5F1-5341-72EB-8516-3A9065BC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4032-2B47-4F22-9ED1-2F788B97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1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314B8-32D8-110A-0374-7C4168CC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3AB64-8194-BAE0-31D9-D433148FD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CF31E-406A-B589-AFC8-7DA95928F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A3555-AF85-4BB5-B15B-37EF604F75E0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9C279-416E-A08B-D0BB-279E57786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7B1ED-4AF0-3CB1-E768-592F8BC45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04032-2B47-4F22-9ED1-2F788B971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B2B173-D819-8F57-9C38-821B0388E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03" y="1454707"/>
            <a:ext cx="3590097" cy="29229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EC2A79-0EFF-926C-85E6-CAFBD16DCC25}"/>
              </a:ext>
            </a:extLst>
          </p:cNvPr>
          <p:cNvSpPr txBox="1"/>
          <p:nvPr/>
        </p:nvSpPr>
        <p:spPr>
          <a:xfrm>
            <a:off x="1722120" y="4775953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Tumor classification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BBB4C-4DA5-3568-7BAE-5DD209A96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30" y="822620"/>
            <a:ext cx="4499750" cy="462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5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5A5A9A-AD27-8FBC-93D6-4EF97B383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92" y="704240"/>
            <a:ext cx="7905247" cy="3193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F09A78-978B-2DEA-B61C-8E3A4543B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28" y="4134160"/>
            <a:ext cx="2765062" cy="19237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A6F586-6F93-69BA-C6D0-3D4CF1C1A3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3129" y="4042720"/>
            <a:ext cx="3356610" cy="210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1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8D46C2-1265-CDE7-602C-D9AC8DCAB8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18" y="578035"/>
            <a:ext cx="3604421" cy="2302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71C9FB-0101-8D4C-E20D-8680C4D1BB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604" y="688666"/>
            <a:ext cx="4011425" cy="2054534"/>
          </a:xfrm>
          <a:prstGeom prst="rect">
            <a:avLst/>
          </a:prstGeom>
        </p:spPr>
      </p:pic>
      <p:pic>
        <p:nvPicPr>
          <p:cNvPr id="4" name="table">
            <a:extLst>
              <a:ext uri="{FF2B5EF4-FFF2-40B4-BE49-F238E27FC236}">
                <a16:creationId xmlns:a16="http://schemas.microsoft.com/office/drawing/2014/main" id="{2ED66748-BCCD-CC6A-A919-75DB529FE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7841" y="3339636"/>
            <a:ext cx="8829187" cy="282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 divvela</dc:creator>
  <cp:lastModifiedBy>abhi divvela</cp:lastModifiedBy>
  <cp:revision>1</cp:revision>
  <dcterms:created xsi:type="dcterms:W3CDTF">2025-01-02T06:33:12Z</dcterms:created>
  <dcterms:modified xsi:type="dcterms:W3CDTF">2025-01-02T06:36:24Z</dcterms:modified>
</cp:coreProperties>
</file>