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8" r:id="rId2"/>
    <p:sldId id="260" r:id="rId3"/>
    <p:sldId id="262" r:id="rId4"/>
    <p:sldId id="279" r:id="rId5"/>
    <p:sldId id="263" r:id="rId6"/>
    <p:sldId id="293" r:id="rId7"/>
    <p:sldId id="265" r:id="rId8"/>
    <p:sldId id="270" r:id="rId9"/>
    <p:sldId id="266" r:id="rId10"/>
    <p:sldId id="268" r:id="rId11"/>
    <p:sldId id="294" r:id="rId12"/>
    <p:sldId id="271" r:id="rId13"/>
    <p:sldId id="281" r:id="rId14"/>
    <p:sldId id="282" r:id="rId15"/>
    <p:sldId id="290" r:id="rId16"/>
    <p:sldId id="291" r:id="rId17"/>
    <p:sldId id="292" r:id="rId18"/>
    <p:sldId id="283" r:id="rId19"/>
    <p:sldId id="272" r:id="rId20"/>
    <p:sldId id="289" r:id="rId21"/>
    <p:sldId id="295" r:id="rId22"/>
    <p:sldId id="273" r:id="rId23"/>
    <p:sldId id="300" r:id="rId24"/>
    <p:sldId id="275"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EA9F3ED0-7587-4212-A67E-03A17F12E4C3}">
          <p14:sldIdLst>
            <p14:sldId id="258"/>
            <p14:sldId id="260"/>
            <p14:sldId id="262"/>
            <p14:sldId id="279"/>
            <p14:sldId id="263"/>
            <p14:sldId id="293"/>
            <p14:sldId id="265"/>
            <p14:sldId id="270"/>
            <p14:sldId id="266"/>
            <p14:sldId id="268"/>
            <p14:sldId id="294"/>
            <p14:sldId id="271"/>
            <p14:sldId id="281"/>
            <p14:sldId id="282"/>
            <p14:sldId id="290"/>
            <p14:sldId id="291"/>
            <p14:sldId id="292"/>
            <p14:sldId id="283"/>
            <p14:sldId id="272"/>
            <p14:sldId id="289"/>
            <p14:sldId id="295"/>
            <p14:sldId id="273"/>
            <p14:sldId id="300"/>
            <p14:sldId id="275"/>
            <p14:sldId id="2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22-03-2025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5-01-30T14:43:24.612"/>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22020 15509 0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5-01-30T14:43:26.692"/>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22232 15509 0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5-01-30T14:43:26.957"/>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22232 15509 0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5-01-30T14:43:27.098"/>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22232 15509 0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5-01-30T14:43:39.707"/>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22633 15320 0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5-01-30T14:43:39.915"/>
    </inkml:context>
    <inkml:brush xml:id="br0">
      <inkml:brushProperty name="width" value="0.08819" units="cm"/>
      <inkml:brushProperty name="height" value="0.35278" units="cm"/>
      <inkml:brushProperty name="color" value="#FFFFFF"/>
      <inkml:brushProperty name="tip" value="rectangle"/>
      <inkml:brushProperty name="rasterOp" value="maskPen"/>
    </inkml:brush>
  </inkml:definitions>
  <inkml:trace contextRef="#ctx0" brushRef="#br0">22633 15320 0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22-03-2025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22-03-2025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22-03-2025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22-03-2025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22-03-2025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22-03-2025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22-03-2025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22-03-2025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22-03-2025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22-03-2025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22-03-2025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22-03-2025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22-03-2025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8" Type="http://schemas.openxmlformats.org/officeDocument/2006/relationships/customXml" Target="../ink/ink2.xml"/><Relationship Id="rId3" Type="http://schemas.openxmlformats.org/officeDocument/2006/relationships/image" Target="../media/image11.png"/><Relationship Id="rId21" Type="http://schemas.openxmlformats.org/officeDocument/2006/relationships/customXml" Target="../ink/ink5.xml"/><Relationship Id="rId17" Type="http://schemas.openxmlformats.org/officeDocument/2006/relationships/image" Target="../media/image38.png"/><Relationship Id="rId2" Type="http://schemas.openxmlformats.org/officeDocument/2006/relationships/image" Target="../media/image10.png"/><Relationship Id="rId20" Type="http://schemas.openxmlformats.org/officeDocument/2006/relationships/customXml" Target="../ink/ink4.xml"/><Relationship Id="rId1" Type="http://schemas.openxmlformats.org/officeDocument/2006/relationships/slideLayout" Target="../slideLayouts/slideLayout7.xml"/><Relationship Id="rId19" Type="http://schemas.openxmlformats.org/officeDocument/2006/relationships/customXml" Target="../ink/ink3.xml"/><Relationship Id="rId4" Type="http://schemas.openxmlformats.org/officeDocument/2006/relationships/customXml" Target="../ink/ink1.xml"/><Relationship Id="rId22" Type="http://schemas.openxmlformats.org/officeDocument/2006/relationships/customXml" Target="../ink/ink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Smartphone Price Patterns Prediction Using</a:t>
            </a:r>
          </a:p>
          <a:p>
            <a:pPr algn="ctr">
              <a:spcBef>
                <a:spcPct val="20000"/>
              </a:spcBef>
              <a:defRPr/>
            </a:pPr>
            <a:r>
              <a:rPr lang="en-US"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Machine Learning Algorithms</a:t>
            </a:r>
            <a:endPar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ctr">
              <a:spcBef>
                <a:spcPct val="20000"/>
              </a:spcBef>
              <a:defRPr/>
            </a:pPr>
            <a:endPar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6" name="Subtitle 2"/>
          <p:cNvSpPr>
            <a:spLocks noGrp="1"/>
          </p:cNvSpPr>
          <p:nvPr>
            <p:ph type="subTitle" idx="1"/>
          </p:nvPr>
        </p:nvSpPr>
        <p:spPr>
          <a:xfrm>
            <a:off x="1847362" y="2115445"/>
            <a:ext cx="9144000" cy="160342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Y. Rambabu		   	(</a:t>
            </a:r>
            <a:r>
              <a:rPr lang="en-US" altLang="en-US" sz="1600" dirty="0">
                <a:latin typeface="Times New Roman" panose="02020603050405020304" pitchFamily="18" charset="0"/>
                <a:cs typeface="Times New Roman" pitchFamily="18" charset="0"/>
              </a:rPr>
              <a:t>21471A05B6</a:t>
            </a:r>
            <a:r>
              <a:rPr lang="en-US" altLang="en-US" sz="1600" dirty="0">
                <a:solidFill>
                  <a:schemeClr val="tx1"/>
                </a:solidFill>
                <a:latin typeface="Times New Roman" panose="02020603050405020304" pitchFamily="18" charset="0"/>
                <a:cs typeface="Times New Roman" pitchFamily="18" charset="0"/>
              </a:rPr>
              <a:t>)</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P. </a:t>
            </a:r>
            <a:r>
              <a:rPr lang="en-US" altLang="en-US" sz="1600" dirty="0" err="1">
                <a:latin typeface="Times New Roman" panose="02020603050405020304" pitchFamily="18" charset="0"/>
                <a:cs typeface="Times New Roman" pitchFamily="18" charset="0"/>
              </a:rPr>
              <a:t>Rajasehkar</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21471A05B5</a:t>
            </a:r>
            <a:r>
              <a:rPr lang="en-US" altLang="en-US" sz="1600" dirty="0">
                <a:solidFill>
                  <a:schemeClr val="tx1"/>
                </a:solidFill>
                <a:latin typeface="Times New Roman" panose="02020603050405020304" pitchFamily="18" charset="0"/>
                <a:cs typeface="Times New Roman" pitchFamily="18" charset="0"/>
              </a:rPr>
              <a:t>) </a:t>
            </a:r>
          </a:p>
          <a:p>
            <a:pPr algn="l"/>
            <a:r>
              <a:rPr lang="en-US" altLang="en-US" sz="1600" dirty="0">
                <a:solidFill>
                  <a:schemeClr val="tx1"/>
                </a:solidFill>
                <a:latin typeface="Times New Roman" panose="02020603050405020304" pitchFamily="18" charset="0"/>
                <a:cs typeface="Times New Roman" pitchFamily="18" charset="0"/>
              </a:rPr>
              <a:t>		B. </a:t>
            </a:r>
            <a:r>
              <a:rPr lang="en-US" altLang="en-US" sz="1600" dirty="0" err="1">
                <a:latin typeface="Times New Roman" panose="02020603050405020304" pitchFamily="18" charset="0"/>
                <a:cs typeface="Times New Roman" pitchFamily="18" charset="0"/>
              </a:rPr>
              <a:t>Suhas</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21471A0578</a:t>
            </a:r>
            <a:r>
              <a:rPr lang="en-US" altLang="en-US" sz="1600" dirty="0">
                <a:solidFill>
                  <a:schemeClr val="tx1"/>
                </a:solidFill>
                <a:latin typeface="Times New Roman" panose="02020603050405020304" pitchFamily="18" charset="0"/>
                <a:cs typeface="Times New Roman" pitchFamily="18" charset="0"/>
              </a:rPr>
              <a:t>) 	</a:t>
            </a:r>
          </a:p>
          <a:p>
            <a:pPr algn="l"/>
            <a:r>
              <a:rPr lang="en-US" altLang="en-US" sz="1600" dirty="0">
                <a:solidFill>
                  <a:schemeClr val="tx1"/>
                </a:solidFill>
                <a:latin typeface="Times New Roman" panose="02020603050405020304" pitchFamily="18" charset="0"/>
                <a:cs typeface="Times New Roman" pitchFamily="18" charset="0"/>
              </a:rPr>
              <a:t>                   	</a:t>
            </a: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Dr. Shaik Rafi </a:t>
            </a:r>
            <a:r>
              <a:rPr lang="en-US" sz="1600" b="1" baseline="-25000" dirty="0" err="1">
                <a:latin typeface="Times New Roman" panose="02020603050405020304" pitchFamily="18" charset="0"/>
                <a:cs typeface="Times New Roman" panose="02020603050405020304" pitchFamily="18" charset="0"/>
              </a:rPr>
              <a:t>M.tech</a:t>
            </a:r>
            <a:r>
              <a:rPr lang="en-US" sz="1600" b="1" baseline="-25000" dirty="0">
                <a:latin typeface="Times New Roman" panose="02020603050405020304" pitchFamily="18" charset="0"/>
                <a:cs typeface="Times New Roman" panose="02020603050405020304" pitchFamily="18" charset="0"/>
              </a:rPr>
              <a:t>.,(</a:t>
            </a:r>
            <a:r>
              <a:rPr lang="en-US" sz="1600" b="1" baseline="-25000" dirty="0" err="1">
                <a:latin typeface="Times New Roman" panose="02020603050405020304" pitchFamily="18" charset="0"/>
                <a:cs typeface="Times New Roman" panose="02020603050405020304" pitchFamily="18" charset="0"/>
              </a:rPr>
              <a:t>Ph.D</a:t>
            </a:r>
            <a:r>
              <a:rPr lang="en-US" sz="1600" b="1" baseline="-250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latin typeface="Times New Roman" pitchFamily="18" charset="0"/>
                <a:cs typeface="Times New Roman" pitchFamily="18" charset="0"/>
              </a:rPr>
              <a:t>Associate Professor,</a:t>
            </a:r>
          </a:p>
          <a:p>
            <a:pPr algn="ctr" eaLnBrk="1" hangingPunct="1">
              <a:lnSpc>
                <a:spcPct val="150000"/>
              </a:lnSpc>
              <a:spcBef>
                <a:spcPct val="20000"/>
              </a:spcBef>
              <a:buFont typeface="Wingdings" pitchFamily="2" charset="2"/>
              <a:buNone/>
            </a:pPr>
            <a:r>
              <a:rPr lang="en-US" altLang="en-US" sz="1600" dirty="0">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latin typeface="Times New Roman" pitchFamily="18" charset="0"/>
                <a:cs typeface="Times New Roman" pitchFamily="18" charset="0"/>
              </a:rPr>
              <a:t>Narasaraopeta</a:t>
            </a:r>
            <a:r>
              <a:rPr lang="en-US" altLang="en-US" sz="1600" dirty="0">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latin typeface="Times New Roman" pitchFamily="18" charset="0"/>
                <a:cs typeface="Times New Roman" pitchFamily="18" charset="0"/>
              </a:rPr>
              <a:t>Narasaraopet</a:t>
            </a:r>
            <a:r>
              <a:rPr lang="en-US" altLang="en-US" sz="1600" dirty="0">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No.1         Batch No.BB3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BB6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F4601BE3-1AEA-D7EC-AA8E-A5AEC2C733F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53143" y="1231641"/>
            <a:ext cx="10571584" cy="4945322"/>
          </a:xfrm>
        </p:spPr>
      </p:pic>
    </p:spTree>
    <p:extLst>
      <p:ext uri="{BB962C8B-B14F-4D97-AF65-F5344CB8AC3E}">
        <p14:creationId xmlns:p14="http://schemas.microsoft.com/office/powerpoint/2010/main" val="1790072179"/>
      </p:ext>
    </p:extLst>
  </p:cSld>
  <p:clrMapOvr>
    <a:masterClrMapping/>
  </p:clrMapOvr>
  <mc:AlternateContent xmlns:mc="http://schemas.openxmlformats.org/markup-compatibility/2006" xmlns:p14="http://schemas.microsoft.com/office/powerpoint/2010/main">
    <mc:Choice Requires="p14">
      <p:transition spd="slow" p14:dur="1600" advTm="33621">
        <p14:conveyor dir="l"/>
      </p:transition>
    </mc:Choice>
    <mc:Fallback xmlns="">
      <p:transition spd="slow" advTm="33621">
        <p:fade/>
      </p:transition>
    </mc:Fallback>
  </mc:AlternateContent>
  <p:extLst>
    <p:ext uri="{3A86A75C-4F4B-4683-9AE1-C65F6400EC91}">
      <p14:laserTraceLst xmlns:p14="http://schemas.microsoft.com/office/powerpoint/2010/main">
        <p14:tracePtLst>
          <p14:tracePt t="527" x="1903413" y="1477963"/>
          <p14:tracePt t="534" x="1997075" y="1462088"/>
          <p14:tracePt t="541" x="2073275" y="1436688"/>
          <p14:tracePt t="550" x="2182813" y="1419225"/>
          <p14:tracePt t="568" x="2471738" y="1343025"/>
          <p14:tracePt t="570" x="2600325" y="1325563"/>
          <p14:tracePt t="583" x="2778125" y="1300163"/>
          <p14:tracePt t="585" x="2930525" y="1266825"/>
          <p14:tracePt t="600" x="3262313" y="1257300"/>
          <p14:tracePt t="616" x="3492500" y="1257300"/>
          <p14:tracePt t="634" x="3771900" y="1282700"/>
          <p14:tracePt t="649" x="3925888" y="1292225"/>
          <p14:tracePt t="666" x="4070350" y="1292225"/>
          <p14:tracePt t="683" x="4222750" y="1300163"/>
          <p14:tracePt t="684" x="4265613" y="1300163"/>
          <p14:tracePt t="699" x="4332288" y="1317625"/>
          <p14:tracePt t="716" x="4359275" y="1317625"/>
          <p14:tracePt t="733" x="4384675" y="1325563"/>
          <p14:tracePt t="3225" x="4306888" y="1343025"/>
          <p14:tracePt t="3232" x="4197350" y="1376363"/>
          <p14:tracePt t="3238" x="4086225" y="1419225"/>
          <p14:tracePt t="3249" x="3984625" y="1444625"/>
          <p14:tracePt t="3268" x="3602038" y="1546225"/>
          <p14:tracePt t="3282" x="3441700" y="1614488"/>
          <p14:tracePt t="3299" x="3254375" y="1657350"/>
          <p14:tracePt t="3316" x="2922588" y="1751013"/>
          <p14:tracePt t="3333" x="2616200" y="1809750"/>
          <p14:tracePt t="3350" x="2420938" y="1860550"/>
          <p14:tracePt t="3352" x="2352675" y="1870075"/>
          <p14:tracePt t="3366" x="2286000" y="1895475"/>
          <p14:tracePt t="3382" x="2243138" y="1911350"/>
          <p14:tracePt t="3399" x="2225675" y="1920875"/>
          <p14:tracePt t="3416" x="2217738" y="1920875"/>
          <p14:tracePt t="3432" x="2208213" y="1928813"/>
          <p14:tracePt t="3450" x="2200275" y="1938338"/>
          <p14:tracePt t="3451" x="2192338" y="1963738"/>
          <p14:tracePt t="3466" x="2166938" y="1997075"/>
          <p14:tracePt t="3482" x="2149475" y="2047875"/>
          <p14:tracePt t="3500" x="2141538" y="2082800"/>
          <p14:tracePt t="3502" x="2132013" y="2090738"/>
          <p14:tracePt t="3516" x="2124075" y="2090738"/>
          <p14:tracePt t="3532" x="2124075" y="2098675"/>
          <p14:tracePt t="3572" x="2116138" y="2098675"/>
          <p14:tracePt t="3579" x="2124075" y="2116138"/>
          <p14:tracePt t="3587" x="2124075" y="2124075"/>
          <p14:tracePt t="3599" x="2124075" y="2141538"/>
          <p14:tracePt t="3600" x="2124075" y="2159000"/>
          <p14:tracePt t="3616" x="2141538" y="2174875"/>
          <p14:tracePt t="3617" x="2149475" y="2200275"/>
          <p14:tracePt t="3633" x="2174875" y="2235200"/>
          <p14:tracePt t="3650" x="2208213" y="2278063"/>
          <p14:tracePt t="3666" x="2225675" y="2303463"/>
          <p14:tracePt t="3683" x="2251075" y="2328863"/>
          <p14:tracePt t="3699" x="2286000" y="2371725"/>
          <p14:tracePt t="3700" x="2293938" y="2387600"/>
          <p14:tracePt t="3716" x="2352675" y="2422525"/>
          <p14:tracePt t="3732" x="2438400" y="2481263"/>
          <p14:tracePt t="3750" x="2514600" y="2516188"/>
          <p14:tracePt t="3767" x="2574925" y="2557463"/>
          <p14:tracePt t="3782" x="2616200" y="2582863"/>
          <p14:tracePt t="3800" x="2633663" y="2608263"/>
          <p14:tracePt t="3817" x="2651125" y="2617788"/>
          <p14:tracePt t="3832" x="2676525" y="2633663"/>
          <p14:tracePt t="3849" x="2701925" y="2660650"/>
          <p14:tracePt t="3850" x="2727325" y="2660650"/>
          <p14:tracePt t="3865" x="2770188" y="2660650"/>
          <p14:tracePt t="3882" x="2828925" y="2668588"/>
          <p14:tracePt t="3885" x="2863850" y="2676525"/>
          <p14:tracePt t="3900" x="2905125" y="2676525"/>
          <p14:tracePt t="3915" x="2955925" y="2676525"/>
          <p14:tracePt t="3933" x="3008313" y="2676525"/>
          <p14:tracePt t="3934" x="3033713" y="2676525"/>
          <p14:tracePt t="3950" x="3100388" y="2668588"/>
          <p14:tracePt t="3965" x="3178175" y="2643188"/>
          <p14:tracePt t="3984" x="3279775" y="2643188"/>
          <p14:tracePt t="3999" x="3338513" y="2633663"/>
          <p14:tracePt t="4016" x="3381375" y="2633663"/>
          <p14:tracePt t="4032" x="3441700" y="2625725"/>
          <p14:tracePt t="4033" x="3475038" y="2608263"/>
          <p14:tracePt t="4049" x="3517900" y="2592388"/>
          <p14:tracePt t="4067" x="3568700" y="2574925"/>
          <p14:tracePt t="4069" x="3594100" y="2566988"/>
          <p14:tracePt t="4083" x="3636963" y="2557463"/>
          <p14:tracePt t="4100" x="3670300" y="2549525"/>
          <p14:tracePt t="4116" x="3721100" y="2532063"/>
          <p14:tracePt t="4133" x="3806825" y="2481263"/>
          <p14:tracePt t="4148" x="3832225" y="2463800"/>
          <p14:tracePt t="4166" x="3873500" y="2438400"/>
          <p14:tracePt t="4168" x="3883025" y="2430463"/>
          <p14:tracePt t="4183" x="3900488" y="2422525"/>
          <p14:tracePt t="4199" x="3916363" y="2387600"/>
          <p14:tracePt t="4216" x="3925888" y="2379663"/>
          <p14:tracePt t="4239" x="3925888" y="2371725"/>
          <p14:tracePt t="4249" x="3925888" y="2362200"/>
          <p14:tracePt t="4266" x="3925888" y="2319338"/>
          <p14:tracePt t="4268" x="3916363" y="2278063"/>
          <p14:tracePt t="4282" x="3890963" y="2235200"/>
          <p14:tracePt t="4284" x="3873500" y="2200275"/>
          <p14:tracePt t="4299" x="3848100" y="2098675"/>
          <p14:tracePt t="4316" x="3797300" y="2047875"/>
          <p14:tracePt t="4317" x="3789363" y="2022475"/>
          <p14:tracePt t="4333" x="3738563" y="1971675"/>
          <p14:tracePt t="4349" x="3670300" y="1928813"/>
          <p14:tracePt t="4367" x="3576638" y="1870075"/>
          <p14:tracePt t="4382" x="3517900" y="1835150"/>
          <p14:tracePt t="4400" x="3457575" y="1809750"/>
          <p14:tracePt t="4417" x="3355975" y="1784350"/>
          <p14:tracePt t="4433" x="3313113" y="1784350"/>
          <p14:tracePt t="4434" x="3287713" y="1776413"/>
          <p14:tracePt t="4449" x="3236913" y="1776413"/>
          <p14:tracePt t="4451" x="3211513" y="1776413"/>
          <p14:tracePt t="4466" x="3186113" y="1776413"/>
          <p14:tracePt t="4468" x="3168650" y="1776413"/>
          <p14:tracePt t="4482" x="3152775" y="1776413"/>
          <p14:tracePt t="4499" x="3127375" y="1776413"/>
          <p14:tracePt t="4517" x="3100388" y="1776413"/>
          <p14:tracePt t="4532" x="3074988" y="1776413"/>
          <p14:tracePt t="4549" x="3059113" y="1776413"/>
          <p14:tracePt t="4551" x="3049588" y="1776413"/>
          <p14:tracePt t="4566" x="3016250" y="1776413"/>
          <p14:tracePt t="4582" x="2998788" y="1776413"/>
          <p14:tracePt t="4600" x="2955925" y="1776413"/>
          <p14:tracePt t="4602" x="2940050" y="1776413"/>
          <p14:tracePt t="4616" x="2930525" y="1776413"/>
          <p14:tracePt t="4617" x="2905125" y="1784350"/>
          <p14:tracePt t="4633" x="2871788" y="1784350"/>
          <p14:tracePt t="4649" x="2846388" y="1793875"/>
          <p14:tracePt t="4651" x="2828925" y="1793875"/>
          <p14:tracePt t="4666" x="2820988" y="1793875"/>
          <p14:tracePt t="4668" x="2811463" y="1793875"/>
          <p14:tracePt t="4682" x="2803525" y="1793875"/>
          <p14:tracePt t="4699" x="2778125" y="1801813"/>
          <p14:tracePt t="4700" x="2760663" y="1809750"/>
          <p14:tracePt t="4716" x="2735263" y="1819275"/>
          <p14:tracePt t="4732" x="2719388" y="1835150"/>
          <p14:tracePt t="4750" x="2693988" y="1844675"/>
          <p14:tracePt t="4766" x="2676525" y="1860550"/>
          <p14:tracePt t="4783" x="2668588" y="1870075"/>
          <p14:tracePt t="4800" x="2651125" y="1878013"/>
          <p14:tracePt t="4816" x="2641600" y="1885950"/>
          <p14:tracePt t="4833" x="2625725" y="1895475"/>
          <p14:tracePt t="4850" x="2608263" y="1920875"/>
          <p14:tracePt t="4868" x="2600325" y="1938338"/>
          <p14:tracePt t="4882" x="2590800" y="1954213"/>
          <p14:tracePt t="4900" x="2574925" y="1971675"/>
          <p14:tracePt t="4915" x="2565400" y="1989138"/>
          <p14:tracePt t="4933" x="2557463" y="1997075"/>
          <p14:tracePt t="4935" x="2549525" y="2014538"/>
          <p14:tracePt t="4949" x="2549525" y="2022475"/>
          <p14:tracePt t="4951" x="2549525" y="2030413"/>
          <p14:tracePt t="4965" x="2540000" y="2047875"/>
          <p14:tracePt t="4982" x="2540000" y="2073275"/>
          <p14:tracePt t="4984" x="2524125" y="2090738"/>
          <p14:tracePt t="4999" x="2524125" y="2108200"/>
          <p14:tracePt t="5000" x="2532063" y="2124075"/>
          <p14:tracePt t="5016" x="2532063" y="2166938"/>
          <p14:tracePt t="5033" x="2532063" y="2184400"/>
          <p14:tracePt t="5034" x="2532063" y="2200275"/>
          <p14:tracePt t="5049" x="2532063" y="2209800"/>
          <p14:tracePt t="5051" x="2532063" y="2217738"/>
          <p14:tracePt t="5066" x="2540000" y="2235200"/>
          <p14:tracePt t="5082" x="2549525" y="2252663"/>
          <p14:tracePt t="5084" x="2549525" y="2260600"/>
          <p14:tracePt t="5099" x="2557463" y="2268538"/>
          <p14:tracePt t="5100" x="2557463" y="2278063"/>
          <p14:tracePt t="5116" x="2574925" y="2303463"/>
          <p14:tracePt t="5134" x="2600325" y="2328863"/>
          <p14:tracePt t="5149" x="2616200" y="2344738"/>
          <p14:tracePt t="5166" x="2651125" y="2371725"/>
          <p14:tracePt t="5183" x="2684463" y="2397125"/>
          <p14:tracePt t="5199" x="2719388" y="2422525"/>
          <p14:tracePt t="5216" x="2744788" y="2438400"/>
          <p14:tracePt t="5233" x="2786063" y="2481263"/>
          <p14:tracePt t="5249" x="2803525" y="2498725"/>
          <p14:tracePt t="5266" x="2828925" y="2516188"/>
          <p14:tracePt t="5283" x="2854325" y="2532063"/>
          <p14:tracePt t="5299" x="2871788" y="2541588"/>
          <p14:tracePt t="5316" x="2905125" y="2549525"/>
          <p14:tracePt t="5318" x="2922588" y="2557463"/>
          <p14:tracePt t="5332" x="2947988" y="2566988"/>
          <p14:tracePt t="5334" x="2965450" y="2574925"/>
          <p14:tracePt t="5349" x="3016250" y="2592388"/>
          <p14:tracePt t="5368" x="3092450" y="2608263"/>
          <p14:tracePt t="5382" x="3152775" y="2608263"/>
          <p14:tracePt t="5399" x="3254375" y="2608263"/>
          <p14:tracePt t="5416" x="3355975" y="2608263"/>
          <p14:tracePt t="5418" x="3414713" y="2608263"/>
          <p14:tracePt t="5433" x="3508375" y="2600325"/>
          <p14:tracePt t="5448" x="3594100" y="2592388"/>
          <p14:tracePt t="5466" x="3678238" y="2574925"/>
          <p14:tracePt t="5467" x="3729038" y="2566988"/>
          <p14:tracePt t="5482" x="3865563" y="2549525"/>
          <p14:tracePt t="5499" x="3976688" y="2532063"/>
          <p14:tracePt t="5517" x="4162425" y="2506663"/>
          <p14:tracePt t="5532" x="4306888" y="2506663"/>
          <p14:tracePt t="5549" x="4468813" y="2489200"/>
          <p14:tracePt t="5566" x="4818063" y="2422525"/>
          <p14:tracePt t="5582" x="5072063" y="2371725"/>
          <p14:tracePt t="5599" x="5259388" y="2344738"/>
          <p14:tracePt t="5617" x="5487988" y="2344738"/>
          <p14:tracePt t="5632" x="5599113" y="2344738"/>
          <p14:tracePt t="5648" x="5692775" y="2354263"/>
          <p14:tracePt t="5667" x="5827713" y="2379663"/>
          <p14:tracePt t="5682" x="5862638" y="2387600"/>
          <p14:tracePt t="5699" x="5888038" y="2387600"/>
          <p14:tracePt t="5715" x="5888038" y="2405063"/>
          <p14:tracePt t="5716" x="5895975" y="2405063"/>
          <p14:tracePt t="5737" x="5905500" y="2405063"/>
          <p14:tracePt t="5750" x="5913438" y="2405063"/>
          <p14:tracePt t="5766" x="5921375" y="2413000"/>
          <p14:tracePt t="5782" x="5938838" y="2413000"/>
          <p14:tracePt t="5815" x="5946775" y="2413000"/>
          <p14:tracePt t="5822" x="5946775" y="2422525"/>
          <p14:tracePt t="5835" x="5956300" y="2422525"/>
          <p14:tracePt t="5852" x="5964238" y="2430463"/>
          <p14:tracePt t="5865" x="5972175" y="2438400"/>
          <p14:tracePt t="5882" x="5981700" y="2438400"/>
          <p14:tracePt t="5900" x="5997575" y="2455863"/>
          <p14:tracePt t="5916" x="6007100" y="2463800"/>
          <p14:tracePt t="5932" x="6024563" y="2473325"/>
          <p14:tracePt t="5949" x="6057900" y="2489200"/>
          <p14:tracePt t="5966" x="6083300" y="2498725"/>
          <p14:tracePt t="5982" x="6108700" y="2506663"/>
          <p14:tracePt t="6000" x="6134100" y="2516188"/>
          <p14:tracePt t="6015" x="6151563" y="2516188"/>
          <p14:tracePt t="6033" x="6176963" y="2532063"/>
          <p14:tracePt t="6034" x="6184900" y="2532063"/>
          <p14:tracePt t="6050" x="6210300" y="2532063"/>
          <p14:tracePt t="6067" x="6227763" y="2532063"/>
          <p14:tracePt t="6082" x="6245225" y="2541588"/>
          <p14:tracePt t="6099" x="6261100" y="2541588"/>
          <p14:tracePt t="6119" x="6278563" y="2541588"/>
          <p14:tracePt t="6134" x="6286500" y="2541588"/>
          <p14:tracePt t="6149" x="6311900" y="2549525"/>
          <p14:tracePt t="6167" x="6338888" y="2549525"/>
          <p14:tracePt t="6182" x="6364288" y="2557463"/>
          <p14:tracePt t="6184" x="6372225" y="2557463"/>
          <p14:tracePt t="6199" x="6397625" y="2566988"/>
          <p14:tracePt t="6214" x="6430963" y="2574925"/>
          <p14:tracePt t="6232" x="6465888" y="2582863"/>
          <p14:tracePt t="6234" x="6491288" y="2582863"/>
          <p14:tracePt t="6249" x="6516688" y="2592388"/>
          <p14:tracePt t="6266" x="6550025" y="2600325"/>
          <p14:tracePt t="6268" x="6559550" y="2600325"/>
          <p14:tracePt t="6282" x="6567488" y="2600325"/>
          <p14:tracePt t="6283" x="6575425" y="2600325"/>
          <p14:tracePt t="6299" x="6584950" y="2600325"/>
          <p14:tracePt t="6315" x="6600825" y="2600325"/>
          <p14:tracePt t="6333" x="6610350" y="2600325"/>
          <p14:tracePt t="6439" x="6575425" y="2608263"/>
          <p14:tracePt t="6446" x="6534150" y="2633663"/>
          <p14:tracePt t="6453" x="6473825" y="2643188"/>
          <p14:tracePt t="6467" x="6415088" y="2651125"/>
          <p14:tracePt t="6469" x="6380163" y="2660650"/>
          <p14:tracePt t="6482" x="6346825" y="2660650"/>
          <p14:tracePt t="6483" x="6321425" y="2660650"/>
          <p14:tracePt t="6498" x="6278563" y="2660650"/>
          <p14:tracePt t="6516" x="6253163" y="2668588"/>
          <p14:tracePt t="6517" x="6245225" y="2668588"/>
          <p14:tracePt t="6532" x="6219825" y="2668588"/>
          <p14:tracePt t="6624" x="6210300" y="2668588"/>
          <p14:tracePt t="6964" x="6278563" y="2660650"/>
          <p14:tracePt t="6971" x="6372225" y="2660650"/>
          <p14:tracePt t="6982" x="6440488" y="2660650"/>
          <p14:tracePt t="6999" x="6584950" y="2660650"/>
          <p14:tracePt t="7000" x="6643688" y="2668588"/>
          <p14:tracePt t="7015" x="6737350" y="2686050"/>
          <p14:tracePt t="7032" x="6831013" y="2686050"/>
          <p14:tracePt t="7049" x="6975475" y="2676525"/>
          <p14:tracePt t="7065" x="7043738" y="2676525"/>
          <p14:tracePt t="7082" x="7112000" y="2668588"/>
          <p14:tracePt t="7099" x="7239000" y="2668588"/>
          <p14:tracePt t="7115" x="7289800" y="2660650"/>
          <p14:tracePt t="7132" x="7366000" y="2660650"/>
          <p14:tracePt t="7149" x="7442200" y="2651125"/>
          <p14:tracePt t="7165" x="7485063" y="2643188"/>
          <p14:tracePt t="7183" x="7553325" y="2633663"/>
          <p14:tracePt t="7184" x="7578725" y="2625725"/>
          <p14:tracePt t="7199" x="7596188" y="2625725"/>
          <p14:tracePt t="7200" x="7621588" y="2625725"/>
          <p14:tracePt t="7215" x="7672388" y="2608263"/>
          <p14:tracePt t="7232" x="7715250" y="2600325"/>
          <p14:tracePt t="7233" x="7723188" y="2600325"/>
          <p14:tracePt t="7249" x="7748588" y="2600325"/>
          <p14:tracePt t="7265" x="7781925" y="2592388"/>
          <p14:tracePt t="7282" x="7824788" y="2574925"/>
          <p14:tracePt t="7284" x="7859713" y="2566988"/>
          <p14:tracePt t="7299" x="7875588" y="2541588"/>
          <p14:tracePt t="7301" x="7900988" y="2532063"/>
          <p14:tracePt t="7315" x="7926388" y="2516188"/>
          <p14:tracePt t="7333" x="7935913" y="2516188"/>
          <p14:tracePt t="7348" x="7935913" y="2506663"/>
          <p14:tracePt t="7365" x="7951788" y="2481263"/>
          <p14:tracePt t="7383" x="7951788" y="2447925"/>
          <p14:tracePt t="7399" x="7943850" y="2413000"/>
          <p14:tracePt t="7415" x="7918450" y="2387600"/>
          <p14:tracePt t="7432" x="7900988" y="2344738"/>
          <p14:tracePt t="7433" x="7885113" y="2328863"/>
          <p14:tracePt t="7449" x="7850188" y="2278063"/>
          <p14:tracePt t="7465" x="7799388" y="2243138"/>
          <p14:tracePt t="7482" x="7766050" y="2200275"/>
          <p14:tracePt t="7504" x="7756525" y="2192338"/>
          <p14:tracePt t="7517" x="7748588" y="2184400"/>
          <p14:tracePt t="7533" x="7748588" y="2141538"/>
          <p14:tracePt t="7549" x="7766050" y="2098675"/>
          <p14:tracePt t="7566" x="7799388" y="2073275"/>
          <p14:tracePt t="7568" x="7832725" y="2047875"/>
          <p14:tracePt t="7582" x="7885113" y="2014538"/>
          <p14:tracePt t="7583" x="7969250" y="1997075"/>
          <p14:tracePt t="7599" x="8139113" y="1971675"/>
          <p14:tracePt t="7616" x="8326438" y="1938338"/>
          <p14:tracePt t="7617" x="8420100" y="1938338"/>
          <p14:tracePt t="7633" x="8605838" y="1938338"/>
          <p14:tracePt t="7649" x="8750300" y="1954213"/>
          <p14:tracePt t="7665" x="8843963" y="1971675"/>
          <p14:tracePt t="7667" x="8878888" y="1971675"/>
          <p14:tracePt t="7682" x="8937625" y="1989138"/>
          <p14:tracePt t="7683" x="8988425" y="1997075"/>
          <p14:tracePt t="7698" x="9082088" y="2039938"/>
          <p14:tracePt t="7714" x="9132888" y="2065338"/>
          <p14:tracePt t="7732" x="9167813" y="2090738"/>
          <p14:tracePt t="7733" x="9167813" y="2108200"/>
          <p14:tracePt t="7748" x="9201150" y="2133600"/>
          <p14:tracePt t="7766" x="9218613" y="2166938"/>
          <p14:tracePt t="7788" x="9218613" y="2174875"/>
          <p14:tracePt t="7844" x="9226550" y="2184400"/>
          <p14:tracePt t="7851" x="9236075" y="2192338"/>
          <p14:tracePt t="7867" x="9251950" y="2192338"/>
          <p14:tracePt t="7881" x="9277350" y="2209800"/>
          <p14:tracePt t="7898" x="9312275" y="2217738"/>
          <p14:tracePt t="7915" x="9328150" y="2217738"/>
          <p14:tracePt t="8008" x="9320213" y="2217738"/>
          <p14:tracePt t="8015" x="9294813" y="2217738"/>
          <p14:tracePt t="8022" x="9244013" y="2192338"/>
          <p14:tracePt t="8031" x="9193213" y="2184400"/>
          <p14:tracePt t="8049" x="9031288" y="2159000"/>
          <p14:tracePt t="8051" x="8937625" y="2159000"/>
          <p14:tracePt t="8066" x="8767763" y="2149475"/>
          <p14:tracePt t="8082" x="8648700" y="2141538"/>
          <p14:tracePt t="8099" x="8564563" y="2141538"/>
          <p14:tracePt t="8101" x="8539163" y="2149475"/>
          <p14:tracePt t="8116" x="8496300" y="2166938"/>
          <p14:tracePt t="8132" x="8462963" y="2192338"/>
          <p14:tracePt t="8148" x="8445500" y="2209800"/>
          <p14:tracePt t="8150" x="8435975" y="2227263"/>
          <p14:tracePt t="8165" x="8428038" y="2235200"/>
          <p14:tracePt t="8166" x="8420100" y="2260600"/>
          <p14:tracePt t="8182" x="8420100" y="2286000"/>
          <p14:tracePt t="8199" x="8420100" y="2354263"/>
          <p14:tracePt t="8214" x="8445500" y="2387600"/>
          <p14:tracePt t="8231" x="8513763" y="2438400"/>
          <p14:tracePt t="8249" x="8674100" y="2524125"/>
          <p14:tracePt t="8266" x="8759825" y="2574925"/>
          <p14:tracePt t="8281" x="8818563" y="2592388"/>
          <p14:tracePt t="8299" x="8921750" y="2600325"/>
          <p14:tracePt t="8315" x="8980488" y="2600325"/>
          <p14:tracePt t="8332" x="9064625" y="2600325"/>
          <p14:tracePt t="8334" x="9124950" y="2600325"/>
          <p14:tracePt t="8349" x="9226550" y="2574925"/>
          <p14:tracePt t="8365" x="9328150" y="2557463"/>
          <p14:tracePt t="8381" x="9464675" y="2506663"/>
          <p14:tracePt t="8383" x="9532938" y="2489200"/>
          <p14:tracePt t="8400" x="9652000" y="2463800"/>
          <p14:tracePt t="8414" x="9761538" y="2413000"/>
          <p14:tracePt t="8432" x="9923463" y="2379663"/>
          <p14:tracePt t="8433" x="9991725" y="2371725"/>
          <p14:tracePt t="8448" x="10050463" y="2354263"/>
          <p14:tracePt t="8449" x="10093325" y="2344738"/>
          <p14:tracePt t="8464" x="10161588" y="2336800"/>
          <p14:tracePt t="8483" x="10212388" y="2328863"/>
          <p14:tracePt t="8485" x="10229850" y="2328863"/>
          <p14:tracePt t="8497" x="10263188" y="2328863"/>
          <p14:tracePt t="8499" x="10280650" y="2328863"/>
          <p14:tracePt t="8515" x="10313988" y="2328863"/>
          <p14:tracePt t="8531" x="10331450" y="2328863"/>
          <p14:tracePt t="8548" x="10339388" y="2328863"/>
          <p14:tracePt t="8565" x="10348913" y="2328863"/>
          <p14:tracePt t="8583" x="10382250" y="2328863"/>
          <p14:tracePt t="8598" x="10399713" y="2328863"/>
          <p14:tracePt t="8614" x="10433050" y="2319338"/>
          <p14:tracePt t="8633" x="10442575" y="2303463"/>
          <p14:tracePt t="8648" x="10450513" y="2293938"/>
          <p14:tracePt t="8665" x="10467975" y="2278063"/>
          <p14:tracePt t="8682" x="10483850" y="2217738"/>
          <p14:tracePt t="8698" x="10483850" y="2159000"/>
          <p14:tracePt t="8715" x="10450513" y="2108200"/>
          <p14:tracePt t="8717" x="10425113" y="2073275"/>
          <p14:tracePt t="8731" x="10382250" y="2030413"/>
          <p14:tracePt t="8733" x="10331450" y="1989138"/>
          <p14:tracePt t="8748" x="10237788" y="1911350"/>
          <p14:tracePt t="8765" x="10118725" y="1852613"/>
          <p14:tracePt t="8767" x="10075863" y="1819275"/>
          <p14:tracePt t="8782" x="10009188" y="1801813"/>
          <p14:tracePt t="8784" x="9956800" y="1793875"/>
          <p14:tracePt t="8798" x="9915525" y="1776413"/>
          <p14:tracePt t="8815" x="9880600" y="1758950"/>
          <p14:tracePt t="8816" x="9872663" y="1758950"/>
          <p14:tracePt t="8832" x="9864725" y="1758950"/>
          <p14:tracePt t="8883" x="9855200" y="1758950"/>
          <p14:tracePt t="8887" x="9855200" y="1751013"/>
          <p14:tracePt t="8897" x="9847263" y="1751013"/>
          <p14:tracePt t="8916" x="9779000" y="1733550"/>
          <p14:tracePt t="8931" x="9710738" y="1716088"/>
          <p14:tracePt t="8948" x="9566275" y="1665288"/>
          <p14:tracePt t="8965" x="9363075" y="1649413"/>
          <p14:tracePt t="8966" x="9251950" y="1639888"/>
          <p14:tracePt t="8981" x="9013825" y="1631950"/>
          <p14:tracePt t="8998" x="8640763" y="1614488"/>
          <p14:tracePt t="9016" x="7791450" y="1571625"/>
          <p14:tracePt t="9032" x="7112000" y="1631950"/>
          <p14:tracePt t="9049" x="6380163" y="1708150"/>
          <p14:tracePt t="9051" x="6007100" y="1733550"/>
          <p14:tracePt t="9065" x="5641975" y="1801813"/>
          <p14:tracePt t="9066" x="5335588" y="1827213"/>
          <p14:tracePt t="9081" x="4808538" y="1870075"/>
          <p14:tracePt t="9099" x="4425950" y="1903413"/>
          <p14:tracePt t="9101" x="4265613" y="1903413"/>
          <p14:tracePt t="9116" x="3908425" y="1903413"/>
          <p14:tracePt t="9131" x="3602038" y="1920875"/>
          <p14:tracePt t="9148" x="3244850" y="1938338"/>
          <p14:tracePt t="9150" x="3127375" y="1946275"/>
          <p14:tracePt t="9165" x="3041650" y="1963738"/>
          <p14:tracePt t="9167" x="2965450" y="1971675"/>
          <p14:tracePt t="9181" x="2863850" y="1979613"/>
          <p14:tracePt t="9199" x="2770188" y="1989138"/>
          <p14:tracePt t="9200" x="2719388" y="1997075"/>
          <p14:tracePt t="9215" x="2616200" y="2014538"/>
          <p14:tracePt t="9232" x="2481263" y="2030413"/>
          <p14:tracePt t="9249" x="2301875" y="2065338"/>
          <p14:tracePt t="9266" x="2208213" y="2108200"/>
          <p14:tracePt t="9283" x="2141538" y="2141538"/>
          <p14:tracePt t="9286" x="2116138" y="2174875"/>
          <p14:tracePt t="9298" x="2073275" y="2209800"/>
          <p14:tracePt t="9299" x="2030413" y="2260600"/>
          <p14:tracePt t="9315" x="1946275" y="2344738"/>
          <p14:tracePt t="9331" x="1878013" y="2397125"/>
          <p14:tracePt t="9349" x="1827213" y="2430463"/>
          <p14:tracePt t="9364" x="1809750" y="2447925"/>
          <p14:tracePt t="9381" x="1784350" y="2489200"/>
          <p14:tracePt t="9398" x="1749425" y="2608263"/>
          <p14:tracePt t="9414" x="1733550" y="2762250"/>
          <p14:tracePt t="9432" x="1724025" y="2863850"/>
          <p14:tracePt t="9449" x="1708150" y="2974975"/>
          <p14:tracePt t="9464" x="1698625" y="3076575"/>
          <p14:tracePt t="9481" x="1690688" y="3221038"/>
          <p14:tracePt t="9499" x="1665288" y="3373438"/>
          <p14:tracePt t="9515" x="1657350" y="3484563"/>
          <p14:tracePt t="9531" x="1657350" y="3586163"/>
          <p14:tracePt t="9549" x="1673225" y="3730625"/>
          <p14:tracePt t="9564" x="1708150" y="3816350"/>
          <p14:tracePt t="9582" x="1749425" y="3908425"/>
          <p14:tracePt t="9583" x="1766888" y="3976688"/>
          <p14:tracePt t="9597" x="1801813" y="4044950"/>
          <p14:tracePt t="9598" x="1817688" y="4095750"/>
          <p14:tracePt t="9614" x="1860550" y="4156075"/>
          <p14:tracePt t="9633" x="1928813" y="4257675"/>
          <p14:tracePt t="9649" x="1987550" y="4368800"/>
          <p14:tracePt t="9664" x="2047875" y="4478338"/>
          <p14:tracePt t="9681" x="2090738" y="4589463"/>
          <p14:tracePt t="9683" x="2124075" y="4640263"/>
          <p14:tracePt t="9697" x="2192338" y="4716463"/>
          <p14:tracePt t="9714" x="2311400" y="4784725"/>
          <p14:tracePt t="9732" x="2420938" y="4843463"/>
          <p14:tracePt t="9733" x="2446338" y="4868863"/>
          <p14:tracePt t="9748" x="2540000" y="4886325"/>
          <p14:tracePt t="9765" x="2659063" y="4886325"/>
          <p14:tracePt t="9782" x="2871788" y="4802188"/>
          <p14:tracePt t="9798" x="3024188" y="4749800"/>
          <p14:tracePt t="9815" x="3168650" y="4691063"/>
          <p14:tracePt t="9817" x="3228975" y="4648200"/>
          <p14:tracePt t="9832" x="3355975" y="4572000"/>
          <p14:tracePt t="9848" x="3475038" y="4445000"/>
          <p14:tracePt t="9865" x="3568700" y="4283075"/>
          <p14:tracePt t="9867" x="3594100" y="4232275"/>
          <p14:tracePt t="9882" x="3627438" y="4138613"/>
          <p14:tracePt t="9883" x="3652838" y="4052888"/>
          <p14:tracePt t="9898" x="3703638" y="3816350"/>
          <p14:tracePt t="9915" x="3713163" y="3679825"/>
          <p14:tracePt t="9916" x="3713163" y="3619500"/>
          <p14:tracePt t="9931" x="3695700" y="3552825"/>
          <p14:tracePt t="9933" x="3678238" y="3459163"/>
          <p14:tracePt t="9948" x="3652838" y="3263900"/>
          <p14:tracePt t="9965" x="3602038" y="3101975"/>
          <p14:tracePt t="9966" x="3586163" y="3016250"/>
          <p14:tracePt t="9981" x="3559175" y="2940050"/>
          <p14:tracePt t="9982" x="3543300" y="2863850"/>
          <p14:tracePt t="9998" x="3482975" y="2778125"/>
          <p14:tracePt t="10015" x="3441700" y="2701925"/>
          <p14:tracePt t="10016" x="3424238" y="2686050"/>
          <p14:tracePt t="10031" x="3406775" y="2668588"/>
          <p14:tracePt t="10033" x="3389313" y="2651125"/>
          <p14:tracePt t="10048" x="3355975" y="2617788"/>
          <p14:tracePt t="10065" x="3305175" y="2557463"/>
          <p14:tracePt t="10082" x="3279775" y="2541588"/>
          <p14:tracePt t="10098" x="3262313" y="2516188"/>
          <p14:tracePt t="10116" x="3228975" y="2481263"/>
          <p14:tracePt t="10131" x="3211513" y="2455863"/>
          <p14:tracePt t="10148" x="3168650" y="2422525"/>
          <p14:tracePt t="10165" x="3109913" y="2379663"/>
          <p14:tracePt t="10166" x="3092450" y="2362200"/>
          <p14:tracePt t="10181" x="3041650" y="2336800"/>
          <p14:tracePt t="10197" x="3008313" y="2311400"/>
          <p14:tracePt t="10214" x="2955925" y="2286000"/>
          <p14:tracePt t="10215" x="2930525" y="2278063"/>
          <p14:tracePt t="10231" x="2863850" y="2268538"/>
          <p14:tracePt t="10247" x="2744788" y="2268538"/>
          <p14:tracePt t="10265" x="2574925" y="2328863"/>
          <p14:tracePt t="10281" x="2506663" y="2354263"/>
          <p14:tracePt t="10299" x="2455863" y="2413000"/>
          <p14:tracePt t="10300" x="2420938" y="2455863"/>
          <p14:tracePt t="10315" x="2370138" y="2557463"/>
          <p14:tracePt t="10331" x="2327275" y="2643188"/>
          <p14:tracePt t="10348" x="2311400" y="2711450"/>
          <p14:tracePt t="10350" x="2293938" y="2736850"/>
          <p14:tracePt t="10364" x="2276475" y="2770188"/>
          <p14:tracePt t="10365" x="2268538" y="2795588"/>
          <p14:tracePt t="10382" x="2243138" y="2932113"/>
          <p14:tracePt t="10398" x="2225675" y="3127375"/>
          <p14:tracePt t="10399" x="2217738" y="3228975"/>
          <p14:tracePt t="10414" x="2217738" y="3322638"/>
          <p14:tracePt t="10416" x="2217738" y="3424238"/>
          <p14:tracePt t="10430" x="2217738" y="3594100"/>
          <p14:tracePt t="10447" x="2225675" y="3697288"/>
          <p14:tracePt t="10464" x="2225675" y="3763963"/>
          <p14:tracePt t="10481" x="2225675" y="3849688"/>
          <p14:tracePt t="10499" x="2260600" y="4070350"/>
          <p14:tracePt t="10514" x="2276475" y="4164013"/>
          <p14:tracePt t="10532" x="2301875" y="4283075"/>
          <p14:tracePt t="10548" x="2344738" y="4419600"/>
          <p14:tracePt t="10549" x="2370138" y="4486275"/>
          <p14:tracePt t="10564" x="2395538" y="4579938"/>
          <p14:tracePt t="10581" x="2420938" y="4665663"/>
          <p14:tracePt t="10584" x="2438400" y="4699000"/>
          <p14:tracePt t="10598" x="2489200" y="4775200"/>
          <p14:tracePt t="10614" x="2549525" y="4860925"/>
          <p14:tracePt t="10632" x="2582863" y="4919663"/>
          <p14:tracePt t="10633" x="2608263" y="4929188"/>
          <p14:tracePt t="10648" x="2616200" y="4937125"/>
          <p14:tracePt t="10649" x="2625725" y="4946650"/>
          <p14:tracePt t="10664" x="2668588" y="4962525"/>
          <p14:tracePt t="10681" x="2709863" y="4946650"/>
          <p14:tracePt t="10698" x="2778125" y="4911725"/>
          <p14:tracePt t="10699" x="2828925" y="4878388"/>
          <p14:tracePt t="10714" x="2922588" y="4818063"/>
          <p14:tracePt t="10732" x="2973388" y="4767263"/>
          <p14:tracePt t="10733" x="2990850" y="4741863"/>
          <p14:tracePt t="10748" x="3016250" y="4708525"/>
          <p14:tracePt t="10749" x="3033713" y="4683125"/>
          <p14:tracePt t="10765" x="3084513" y="4554538"/>
          <p14:tracePt t="10781" x="3109913" y="4427538"/>
          <p14:tracePt t="10782" x="3117850" y="4351338"/>
          <p14:tracePt t="10798" x="3117850" y="4224338"/>
          <p14:tracePt t="10815" x="3117850" y="4095750"/>
          <p14:tracePt t="10832" x="3067050" y="3908425"/>
          <p14:tracePt t="10848" x="2973388" y="3763963"/>
          <p14:tracePt t="10865" x="2889250" y="3629025"/>
          <p14:tracePt t="10884" x="2744788" y="3340100"/>
          <p14:tracePt t="10897" x="2693988" y="3228975"/>
          <p14:tracePt t="10914" x="2651125" y="3160713"/>
          <p14:tracePt t="10931" x="2565400" y="3084513"/>
          <p14:tracePt t="10947" x="2524125" y="3041650"/>
          <p14:tracePt t="10964" x="2497138" y="3016250"/>
          <p14:tracePt t="10982" x="2489200" y="2990850"/>
          <p14:tracePt t="10983" x="2481263" y="2982913"/>
          <p14:tracePt t="10998" x="2481263" y="2932113"/>
          <p14:tracePt t="11015" x="2489200" y="2881313"/>
          <p14:tracePt t="11016" x="2506663" y="2846388"/>
          <p14:tracePt t="11032" x="2557463" y="2787650"/>
          <p14:tracePt t="11048" x="2608263" y="2701925"/>
          <p14:tracePt t="11065" x="2676525" y="2625725"/>
          <p14:tracePt t="11066" x="2709863" y="2582863"/>
          <p14:tracePt t="11081" x="2735263" y="2541588"/>
          <p14:tracePt t="11082" x="2752725" y="2516188"/>
          <p14:tracePt t="11098" x="2778125" y="2481263"/>
          <p14:tracePt t="11115" x="2811463" y="2463800"/>
          <p14:tracePt t="11116" x="2828925" y="2455863"/>
          <p14:tracePt t="11131" x="2854325" y="2438400"/>
          <p14:tracePt t="11132" x="2871788" y="2438400"/>
          <p14:tracePt t="11148" x="2930525" y="2413000"/>
          <p14:tracePt t="11165" x="2990850" y="2413000"/>
          <p14:tracePt t="11166" x="3008313" y="2413000"/>
          <p14:tracePt t="11181" x="3024188" y="2413000"/>
          <p14:tracePt t="11182" x="3041650" y="2405063"/>
          <p14:tracePt t="11197" x="3067050" y="2405063"/>
          <p14:tracePt t="11214" x="3084513" y="2405063"/>
          <p14:tracePt t="11216" x="3092450" y="2405063"/>
          <p14:tracePt t="11230" x="3109913" y="2405063"/>
          <p14:tracePt t="11248" x="3127375" y="2397125"/>
          <p14:tracePt t="11265" x="3168650" y="2397125"/>
          <p14:tracePt t="11281" x="3203575" y="2397125"/>
          <p14:tracePt t="11298" x="3236913" y="2397125"/>
          <p14:tracePt t="11300" x="3254375" y="2397125"/>
          <p14:tracePt t="11315" x="3297238" y="2405063"/>
          <p14:tracePt t="11331" x="3338513" y="2405063"/>
          <p14:tracePt t="11348" x="3373438" y="2405063"/>
          <p14:tracePt t="11350" x="3389313" y="2405063"/>
          <p14:tracePt t="11365" x="3406775" y="2413000"/>
          <p14:tracePt t="11381" x="3414713" y="2413000"/>
          <p14:tracePt t="11398" x="3424238" y="2422525"/>
          <p14:tracePt t="11415" x="3432175" y="2422525"/>
          <p14:tracePt t="11431" x="3441700" y="2430463"/>
          <p14:tracePt t="11457" x="3441700" y="2438400"/>
          <p14:tracePt t="11465" x="3449638" y="2447925"/>
          <p14:tracePt t="11481" x="3457575" y="2455863"/>
          <p14:tracePt t="11499" x="3457575" y="2481263"/>
          <p14:tracePt t="11500" x="3457575" y="2498725"/>
          <p14:tracePt t="11515" x="3457575" y="2541588"/>
          <p14:tracePt t="11531" x="3432175" y="2582863"/>
          <p14:tracePt t="11548" x="3406775" y="2617788"/>
          <p14:tracePt t="11549" x="3389313" y="2633663"/>
          <p14:tracePt t="11565" x="3363913" y="2660650"/>
          <p14:tracePt t="11581" x="3338513" y="2693988"/>
          <p14:tracePt t="11598" x="3305175" y="2711450"/>
          <p14:tracePt t="11599" x="3287713" y="2736850"/>
          <p14:tracePt t="11614" x="3254375" y="2770188"/>
          <p14:tracePt t="11631" x="3211513" y="2813050"/>
          <p14:tracePt t="11648" x="3152775" y="2889250"/>
          <p14:tracePt t="11664" x="3100388" y="2940050"/>
          <p14:tracePt t="11681" x="3059113" y="2974975"/>
          <p14:tracePt t="11698" x="3008313" y="3008313"/>
          <p14:tracePt t="11714" x="2973388" y="3025775"/>
          <p14:tracePt t="11731" x="2930525" y="3041650"/>
          <p14:tracePt t="11733" x="2897188" y="3076575"/>
          <p14:tracePt t="11748" x="2854325" y="3101975"/>
          <p14:tracePt t="11749" x="2811463" y="3127375"/>
          <p14:tracePt t="11765" x="2778125" y="3178175"/>
          <p14:tracePt t="11782" x="2727325" y="3228975"/>
          <p14:tracePt t="11783" x="2727325" y="3246438"/>
          <p14:tracePt t="11797" x="2719388" y="3263900"/>
          <p14:tracePt t="11799" x="2709863" y="3289300"/>
          <p14:tracePt t="11814" x="2701925" y="3365500"/>
          <p14:tracePt t="11832" x="2701925" y="3424238"/>
          <p14:tracePt t="11833" x="2701925" y="3449638"/>
          <p14:tracePt t="11848" x="2701925" y="3502025"/>
          <p14:tracePt t="11865" x="2701925" y="3517900"/>
          <p14:tracePt t="11881" x="2701925" y="3527425"/>
          <p14:tracePt t="11898" x="2701925" y="3535363"/>
          <p14:tracePt t="11967" x="2709863" y="3535363"/>
          <p14:tracePt t="11974" x="2709863" y="3543300"/>
          <p14:tracePt t="11982" x="2727325" y="3543300"/>
          <p14:tracePt t="11997" x="2752725" y="3543300"/>
          <p14:tracePt t="12016" x="2795588" y="3527425"/>
          <p14:tracePt t="12017" x="2846388" y="3509963"/>
          <p14:tracePt t="12032" x="2940050" y="3467100"/>
          <p14:tracePt t="12048" x="3033713" y="3408363"/>
          <p14:tracePt t="12065" x="3160713" y="3314700"/>
          <p14:tracePt t="12082" x="3338513" y="3186113"/>
          <p14:tracePt t="12097" x="3432175" y="3101975"/>
          <p14:tracePt t="12114" x="3500438" y="3051175"/>
          <p14:tracePt t="12132" x="3602038" y="2974975"/>
          <p14:tracePt t="12147" x="3652838" y="2957513"/>
          <p14:tracePt t="12164" x="3695700" y="2949575"/>
          <p14:tracePt t="12166" x="3713163" y="2949575"/>
          <p14:tracePt t="12181" x="3738563" y="2949575"/>
          <p14:tracePt t="12182" x="3771900" y="2949575"/>
          <p14:tracePt t="12198" x="3789363" y="2957513"/>
          <p14:tracePt t="12214" x="3822700" y="2965450"/>
          <p14:tracePt t="12230" x="3840163" y="2965450"/>
          <p14:tracePt t="12248" x="3848100" y="2974975"/>
          <p14:tracePt t="12265" x="3865563" y="2982913"/>
          <p14:tracePt t="12266" x="3873500" y="2982913"/>
          <p14:tracePt t="12280" x="3883025" y="2990850"/>
          <p14:tracePt t="12298" x="3890963" y="2990850"/>
          <p14:tracePt t="12316" x="3933825" y="3025775"/>
          <p14:tracePt t="12331" x="3959225" y="3041650"/>
          <p14:tracePt t="12349" x="3976688" y="3059113"/>
          <p14:tracePt t="12350" x="3992563" y="3067050"/>
          <p14:tracePt t="12365" x="4010025" y="3084513"/>
          <p14:tracePt t="12380" x="4017963" y="3094038"/>
          <p14:tracePt t="12397" x="4027488" y="3109913"/>
          <p14:tracePt t="12414" x="4044950" y="3119438"/>
          <p14:tracePt t="12416" x="4052888" y="3127375"/>
          <p14:tracePt t="12431" x="4078288" y="3144838"/>
          <p14:tracePt t="12447" x="4103688" y="3170238"/>
          <p14:tracePt t="12465" x="4137025" y="3211513"/>
          <p14:tracePt t="12480" x="4162425" y="3221038"/>
          <p14:tracePt t="12497" x="4179888" y="3228975"/>
          <p14:tracePt t="12514" x="4187825" y="3246438"/>
          <p14:tracePt t="12516" x="4197350" y="3254375"/>
          <p14:tracePt t="12531" x="4222750" y="3271838"/>
          <p14:tracePt t="12548" x="4265613" y="3322638"/>
          <p14:tracePt t="12550" x="4298950" y="3348038"/>
          <p14:tracePt t="12565" x="4332288" y="3382963"/>
          <p14:tracePt t="12582" x="4375150" y="3416300"/>
          <p14:tracePt t="12597" x="4392613" y="3441700"/>
          <p14:tracePt t="12614" x="4400550" y="3441700"/>
          <p14:tracePt t="12615" x="4410075" y="3441700"/>
          <p14:tracePt t="12630" x="4418013" y="3449638"/>
          <p14:tracePt t="12647" x="4425950" y="3449638"/>
          <p14:tracePt t="12663" x="4435475" y="3449638"/>
          <p14:tracePt t="12680" x="4443413" y="3449638"/>
          <p14:tracePt t="12697" x="4451350" y="3459163"/>
          <p14:tracePt t="12713" x="4460875" y="3459163"/>
          <p14:tracePt t="12776" x="4460875" y="3467100"/>
          <p14:tracePt t="12791" x="4468813" y="3467100"/>
          <p14:tracePt t="13238" x="4503738" y="3459163"/>
          <p14:tracePt t="13245" x="4554538" y="3449638"/>
          <p14:tracePt t="13252" x="4595813" y="3441700"/>
          <p14:tracePt t="13265" x="4646613" y="3433763"/>
          <p14:tracePt t="13266" x="4673600" y="3433763"/>
          <p14:tracePt t="13282" x="4724400" y="3424238"/>
          <p14:tracePt t="13297" x="4765675" y="3416300"/>
          <p14:tracePt t="13315" x="4791075" y="3408363"/>
          <p14:tracePt t="13317" x="4800600" y="3408363"/>
          <p14:tracePt t="13331" x="4808538" y="3408363"/>
          <p14:tracePt t="13348" x="4818063" y="3408363"/>
          <p14:tracePt t="13372" x="4826000" y="3408363"/>
          <p14:tracePt t="13386" x="4826000" y="3398838"/>
          <p14:tracePt t="13600" x="4833938" y="3398838"/>
          <p14:tracePt t="13616" x="4843463" y="3398838"/>
          <p14:tracePt t="13629" x="4859338" y="3398838"/>
          <p14:tracePt t="13636" x="4884738" y="3390900"/>
          <p14:tracePt t="13648" x="4902200" y="3390900"/>
          <p14:tracePt t="13649" x="4927600" y="3390900"/>
          <p14:tracePt t="13664" x="4945063" y="3390900"/>
          <p14:tracePt t="13665" x="4962525" y="3382963"/>
          <p14:tracePt t="13681" x="5029200" y="3365500"/>
          <p14:tracePt t="13698" x="5106988" y="3355975"/>
          <p14:tracePt t="13699" x="5165725" y="3348038"/>
          <p14:tracePt t="13714" x="5224463" y="3322638"/>
          <p14:tracePt t="13715" x="5276850" y="3314700"/>
          <p14:tracePt t="13731" x="5403850" y="3305175"/>
          <p14:tracePt t="13747" x="5505450" y="3305175"/>
          <p14:tracePt t="13749" x="5538788" y="3297238"/>
          <p14:tracePt t="13765" x="5599113" y="3297238"/>
          <p14:tracePt t="13783" x="5657850" y="3289300"/>
          <p14:tracePt t="13784" x="5675313" y="3279775"/>
          <p14:tracePt t="13798" x="5726113" y="3271838"/>
          <p14:tracePt t="13814" x="5761038" y="3271838"/>
          <p14:tracePt t="13831" x="5768975" y="3271838"/>
          <p14:tracePt t="13955" x="5776913" y="3271838"/>
          <p14:tracePt t="13961" x="5786438" y="3254375"/>
          <p14:tracePt t="13976" x="5794375" y="3254375"/>
          <p14:tracePt t="13983" x="5802313" y="3246438"/>
          <p14:tracePt t="13998" x="5811838" y="3228975"/>
          <p14:tracePt t="13999" x="5827713" y="3221038"/>
          <p14:tracePt t="14014" x="5845175" y="3195638"/>
          <p14:tracePt t="14031" x="5870575" y="3170238"/>
          <p14:tracePt t="14033" x="5880100" y="3170238"/>
          <p14:tracePt t="14048" x="5888038" y="3144838"/>
          <p14:tracePt t="14064" x="5895975" y="3127375"/>
          <p14:tracePt t="14081" x="5921375" y="3109913"/>
          <p14:tracePt t="14083" x="5938838" y="3094038"/>
          <p14:tracePt t="14097" x="5946775" y="3067050"/>
          <p14:tracePt t="14098" x="5956300" y="3051175"/>
          <p14:tracePt t="14114" x="5989638" y="3016250"/>
          <p14:tracePt t="14130" x="5997575" y="3000375"/>
          <p14:tracePt t="14132" x="5997575" y="2990850"/>
          <p14:tracePt t="14147" x="6007100" y="2990850"/>
          <p14:tracePt t="14149" x="6015038" y="2982913"/>
          <p14:tracePt t="14164" x="6024563" y="2965450"/>
          <p14:tracePt t="14183" x="6057900" y="2940050"/>
          <p14:tracePt t="14197" x="6083300" y="2922588"/>
          <p14:tracePt t="14214" x="6100763" y="2897188"/>
          <p14:tracePt t="14232" x="6116638" y="2889250"/>
          <p14:tracePt t="14260" x="6126163" y="2881313"/>
          <p14:tracePt t="14281" x="6142038" y="2871788"/>
          <p14:tracePt t="14288" x="6151563" y="2863850"/>
          <p14:tracePt t="14302" x="6159500" y="2863850"/>
          <p14:tracePt t="14314" x="6167438" y="2855913"/>
          <p14:tracePt t="14331" x="6176963" y="2846388"/>
          <p14:tracePt t="14347" x="6184900" y="2846388"/>
          <p14:tracePt t="14451" x="6194425" y="2846388"/>
          <p14:tracePt t="15424" x="6202363" y="2846388"/>
          <p14:tracePt t="15430" x="6210300" y="2830513"/>
          <p14:tracePt t="15438" x="6219825" y="2830513"/>
          <p14:tracePt t="15452" x="6227763" y="2830513"/>
          <p14:tracePt t="15466" x="6245225" y="2820988"/>
          <p14:tracePt t="15481" x="6261100" y="2813050"/>
          <p14:tracePt t="15483" x="6270625" y="2813050"/>
          <p14:tracePt t="15496" x="6286500" y="2805113"/>
          <p14:tracePt t="15514" x="6303963" y="2795588"/>
          <p14:tracePt t="15516" x="6311900" y="2795588"/>
          <p14:tracePt t="15531" x="6329363" y="2795588"/>
          <p14:tracePt t="15547" x="6338888" y="2795588"/>
          <p14:tracePt t="15564" x="6346825" y="2795588"/>
          <p14:tracePt t="15566" x="6364288" y="2795588"/>
          <p14:tracePt t="15580" x="6372225" y="2795588"/>
          <p14:tracePt t="15598" x="6380163" y="2795588"/>
          <p14:tracePt t="15613" x="6389688" y="2795588"/>
          <p14:tracePt t="15686" x="6397625" y="2795588"/>
          <p14:tracePt t="15799" x="6397625" y="2805113"/>
          <p14:tracePt t="15807" x="6405563" y="2805113"/>
          <p14:tracePt t="16417" x="6415088" y="2805113"/>
          <p14:tracePt t="16433" x="6430963" y="2813050"/>
          <p14:tracePt t="16446" x="6440488" y="2813050"/>
          <p14:tracePt t="16452" x="6456363" y="2820988"/>
          <p14:tracePt t="16466" x="6473825" y="2830513"/>
          <p14:tracePt t="16482" x="6483350" y="2838450"/>
          <p14:tracePt t="16497" x="6508750" y="2863850"/>
          <p14:tracePt t="16514" x="6524625" y="2871788"/>
          <p14:tracePt t="16530" x="6550025" y="2889250"/>
          <p14:tracePt t="16547" x="6567488" y="2922588"/>
          <p14:tracePt t="16564" x="6584950" y="2932113"/>
          <p14:tracePt t="16581" x="6592888" y="2949575"/>
          <p14:tracePt t="16597" x="6600825" y="2974975"/>
          <p14:tracePt t="16614" x="6610350" y="2982913"/>
          <p14:tracePt t="16615" x="6618288" y="3000375"/>
          <p14:tracePt t="16631" x="6626225" y="3025775"/>
          <p14:tracePt t="16647" x="6626225" y="3041650"/>
          <p14:tracePt t="16664" x="6626225" y="3051175"/>
          <p14:tracePt t="16666" x="6626225" y="3059113"/>
          <p14:tracePt t="16708" x="6626225" y="3067050"/>
          <p14:tracePt t="16722" x="6626225" y="3076575"/>
          <p14:tracePt t="16731" x="6626225" y="3084513"/>
          <p14:tracePt t="16746" x="6626225" y="3109913"/>
          <p14:tracePt t="16764" x="6610350" y="3135313"/>
          <p14:tracePt t="16780" x="6610350" y="3144838"/>
          <p14:tracePt t="17063" x="6618288" y="3152775"/>
          <p14:tracePt t="17070" x="6643688" y="3152775"/>
          <p14:tracePt t="17084" x="6661150" y="3152775"/>
          <p14:tracePt t="17098" x="6669088" y="3160713"/>
          <p14:tracePt t="17127" x="6686550" y="3160713"/>
          <p14:tracePt t="17184" x="6694488" y="3160713"/>
          <p14:tracePt t="17190" x="6704013" y="3160713"/>
          <p14:tracePt t="17205" x="6711950" y="3160713"/>
          <p14:tracePt t="17213" x="6719888" y="3160713"/>
          <p14:tracePt t="17229" x="6737350" y="3160713"/>
          <p14:tracePt t="17248" x="6754813" y="3160713"/>
          <p14:tracePt t="17262" x="6770688" y="3160713"/>
          <p14:tracePt t="17280" x="6797675" y="3160713"/>
          <p14:tracePt t="17298" x="6813550" y="3160713"/>
          <p14:tracePt t="17313" x="6823075" y="3160713"/>
          <p14:tracePt t="17330" x="6838950" y="3160713"/>
          <p14:tracePt t="17347" x="6848475" y="3160713"/>
          <p14:tracePt t="17363" x="6856413" y="3160713"/>
          <p14:tracePt t="17380" x="6873875" y="3160713"/>
          <p14:tracePt t="17397" x="6881813" y="3160713"/>
          <p14:tracePt t="17398" x="6889750" y="3160713"/>
          <p14:tracePt t="17414" x="6907213" y="3160713"/>
          <p14:tracePt t="17430" x="6915150" y="3152775"/>
          <p14:tracePt t="17432" x="6932613" y="3152775"/>
          <p14:tracePt t="17447" x="6950075" y="3152775"/>
          <p14:tracePt t="17464" x="6975475" y="3152775"/>
          <p14:tracePt t="17480" x="7000875" y="3152775"/>
          <p14:tracePt t="17482" x="7018338" y="3152775"/>
          <p14:tracePt t="17497" x="7026275" y="3152775"/>
          <p14:tracePt t="17514" x="7051675" y="3152775"/>
          <p14:tracePt t="17529" x="7069138" y="3152775"/>
          <p14:tracePt t="17531" x="7085013" y="3152775"/>
          <p14:tracePt t="17547" x="7102475" y="3152775"/>
          <p14:tracePt t="17564" x="7127875" y="3135313"/>
          <p14:tracePt t="17582" x="7145338" y="3135313"/>
          <p14:tracePt t="17596" x="7153275" y="3135313"/>
          <p14:tracePt t="17614" x="7162800" y="3135313"/>
          <p14:tracePt t="17631" x="7170738" y="3135313"/>
          <p14:tracePt t="17647" x="7178675" y="3135313"/>
          <p14:tracePt t="17664" x="7188200" y="3135313"/>
          <p14:tracePt t="17688" x="7196138" y="3135313"/>
          <p14:tracePt t="17744" x="7204075" y="3135313"/>
          <p14:tracePt t="17751" x="7204075" y="3144838"/>
          <p14:tracePt t="17764" x="7213600" y="3144838"/>
          <p14:tracePt t="17786" x="7221538" y="3144838"/>
          <p14:tracePt t="17801" x="7229475" y="3152775"/>
          <p14:tracePt t="17813" x="7229475" y="3160713"/>
          <p14:tracePt t="17815" x="7246938" y="3170238"/>
          <p14:tracePt t="17830" x="7256463" y="3195638"/>
          <p14:tracePt t="17831" x="7281863" y="3221038"/>
          <p14:tracePt t="17846" x="7289800" y="3254375"/>
          <p14:tracePt t="17864" x="7297738" y="3289300"/>
          <p14:tracePt t="17865" x="7297738" y="3297238"/>
          <p14:tracePt t="17880" x="7297738" y="3305175"/>
          <p14:tracePt t="17896" x="7307263" y="3305175"/>
          <p14:tracePt t="17943" x="7307263" y="3314700"/>
          <p14:tracePt t="17971" x="7307263" y="3322638"/>
          <p14:tracePt t="17979" x="7307263" y="3330575"/>
          <p14:tracePt t="17985" x="7307263" y="3340100"/>
          <p14:tracePt t="17997" x="7307263" y="3348038"/>
          <p14:tracePt t="18013" x="7297738" y="3348038"/>
          <p14:tracePt t="18014" x="7289800" y="3355975"/>
          <p14:tracePt t="18030" x="7264400" y="3382963"/>
          <p14:tracePt t="18046" x="7246938" y="3390900"/>
          <p14:tracePt t="18064" x="7239000" y="3398838"/>
          <p14:tracePt t="18080" x="7229475" y="3408363"/>
          <p14:tracePt t="18419" x="7272338" y="3382963"/>
          <p14:tracePt t="18425" x="7332663" y="3322638"/>
          <p14:tracePt t="18432" x="7400925" y="3279775"/>
          <p14:tracePt t="18447" x="7502525" y="3186113"/>
          <p14:tracePt t="18462" x="7586663" y="3109913"/>
          <p14:tracePt t="18480" x="7654925" y="3059113"/>
          <p14:tracePt t="18482" x="7680325" y="3033713"/>
          <p14:tracePt t="18498" x="7756525" y="2990850"/>
          <p14:tracePt t="18513" x="7807325" y="2957513"/>
          <p14:tracePt t="18532" x="7885113" y="2922588"/>
          <p14:tracePt t="18547" x="7893050" y="2914650"/>
          <p14:tracePt t="18548" x="7910513" y="2906713"/>
          <p14:tracePt t="18562" x="7943850" y="2889250"/>
          <p14:tracePt t="18579" x="7977188" y="2881313"/>
          <p14:tracePt t="18597" x="8029575" y="2846388"/>
          <p14:tracePt t="18599" x="8054975" y="2838450"/>
          <p14:tracePt t="18612" x="8088313" y="2820988"/>
          <p14:tracePt t="18630" x="8121650" y="2805113"/>
          <p14:tracePt t="18631" x="8139113" y="2795588"/>
          <p14:tracePt t="18647" x="8164513" y="2787650"/>
          <p14:tracePt t="18649" x="8189913" y="2778125"/>
          <p14:tracePt t="18663" x="8224838" y="2778125"/>
          <p14:tracePt t="18680" x="8275638" y="2762250"/>
          <p14:tracePt t="18681" x="8301038" y="2752725"/>
          <p14:tracePt t="18696" x="8369300" y="2744788"/>
          <p14:tracePt t="18713" x="8410575" y="2727325"/>
          <p14:tracePt t="18730" x="8478838" y="2711450"/>
          <p14:tracePt t="18747" x="8529638" y="2711450"/>
          <p14:tracePt t="18763" x="8589963" y="2701925"/>
          <p14:tracePt t="18781" x="8674100" y="2693988"/>
          <p14:tracePt t="18796" x="8724900" y="2693988"/>
          <p14:tracePt t="18813" x="8759825" y="2693988"/>
          <p14:tracePt t="18830" x="8802688" y="2701925"/>
          <p14:tracePt t="18831" x="8828088" y="2701925"/>
          <p14:tracePt t="18846" x="8894763" y="2719388"/>
          <p14:tracePt t="18864" x="8980488" y="2736850"/>
          <p14:tracePt t="18866" x="9023350" y="2736850"/>
          <p14:tracePt t="18880" x="9074150" y="2736850"/>
          <p14:tracePt t="18896" x="9107488" y="2744788"/>
          <p14:tracePt t="18914" x="9158288" y="2762250"/>
          <p14:tracePt t="18915" x="9175750" y="2770188"/>
          <p14:tracePt t="18930" x="9218613" y="2795588"/>
          <p14:tracePt t="18947" x="9269413" y="2813050"/>
          <p14:tracePt t="18963" x="9286875" y="2838450"/>
          <p14:tracePt t="18965" x="9320213" y="2838450"/>
          <p14:tracePt t="18981" x="9328150" y="2855913"/>
          <p14:tracePt t="18998" x="9337675" y="2863850"/>
          <p14:tracePt t="20599" x="9345613" y="2871788"/>
          <p14:tracePt t="20604" x="9345613" y="2881313"/>
          <p14:tracePt t="20619" x="9353550" y="2889250"/>
          <p14:tracePt t="20630" x="9353550" y="2897188"/>
          <p14:tracePt t="20647" x="9363075" y="2914650"/>
          <p14:tracePt t="31349" x="9405938" y="2914650"/>
          <p14:tracePt t="31355" x="9464675" y="2914650"/>
          <p14:tracePt t="31362" x="9507538" y="2914650"/>
          <p14:tracePt t="31378" x="9626600" y="2914650"/>
          <p14:tracePt t="31395" x="9728200" y="2922588"/>
          <p14:tracePt t="31412" x="9829800" y="2932113"/>
          <p14:tracePt t="31415" x="9890125" y="2940050"/>
          <p14:tracePt t="31428" x="10009188" y="2982913"/>
          <p14:tracePt t="31444" x="10144125" y="3033713"/>
          <p14:tracePt t="31461" x="10271125" y="3084513"/>
          <p14:tracePt t="31462" x="10331450" y="3101975"/>
          <p14:tracePt t="31477" x="10425113" y="3144838"/>
          <p14:tracePt t="31495" x="10493375" y="3178175"/>
          <p14:tracePt t="31511" x="10518775" y="3178175"/>
          <p14:tracePt t="31788" x="10313988" y="3135313"/>
          <p14:tracePt t="31796" x="9940925" y="3025775"/>
          <p14:tracePt t="31803" x="9490075" y="2940050"/>
          <p14:tracePt t="31812" x="8963025" y="2778125"/>
          <p14:tracePt t="31827" x="7781925" y="2379663"/>
          <p14:tracePt t="31845" x="6704013" y="2039938"/>
          <p14:tracePt t="31846" x="6219825" y="1903413"/>
          <p14:tracePt t="31860" x="5480050" y="1563688"/>
          <p14:tracePt t="31878" x="4995863" y="1317625"/>
          <p14:tracePt t="31880" x="4876800" y="1274763"/>
          <p14:tracePt t="31895" x="4740275" y="1216025"/>
          <p14:tracePt t="31911" x="4714875" y="1216025"/>
          <p14:tracePt t="32200" x="4400550" y="1122363"/>
          <p14:tracePt t="32207" x="3873500" y="977900"/>
          <p14:tracePt t="32214" x="3389313" y="823913"/>
          <p14:tracePt t="32227" x="2863850" y="663575"/>
          <p14:tracePt t="32229" x="2379663" y="492125"/>
          <p14:tracePt t="32244" x="1470025" y="127000"/>
          <p14:tracePt t="33621" x="755650" y="679450"/>
          <p14:tracePt t="33621" x="1214438" y="1019175"/>
          <p14:tracePt t="33621" x="1631950" y="1308100"/>
          <p14:tracePt t="33621" x="2574925" y="1954213"/>
          <p14:tracePt t="33621" x="3305175" y="2413000"/>
          <p14:tracePt t="33621" x="3611563" y="2625725"/>
          <p14:tracePt t="33621" x="3652838" y="2651125"/>
          <p14:tracePt t="33621" x="3652838" y="2660650"/>
          <p14:tracePt t="33621" x="3908425" y="2719388"/>
          <p14:tracePt t="33621" x="4298950" y="2838450"/>
          <p14:tracePt t="33621" x="4714875" y="2974975"/>
          <p14:tracePt t="33621" x="5718175" y="3314700"/>
          <p14:tracePt t="33621" x="6126163" y="3416300"/>
          <p14:tracePt t="33621" x="6296025" y="3492500"/>
          <p14:tracePt t="33621" x="6364288" y="3535363"/>
          <p14:tracePt t="33621" x="6227763" y="3654425"/>
          <p14:tracePt t="33621" x="6032500" y="3806825"/>
          <p14:tracePt t="33621" x="5845175" y="3951288"/>
          <p14:tracePt t="33621" x="5480050" y="4189413"/>
          <p14:tracePt t="33621" x="5360988" y="4265613"/>
          <p14:tracePt t="33621" x="5276850" y="4341813"/>
          <p14:tracePt t="33621" x="5199063" y="4402138"/>
          <p14:tracePt t="33621" x="5054600" y="4521200"/>
          <p14:tracePt t="33621" x="4962525" y="4622800"/>
          <p14:tracePt t="33621" x="4935538" y="4657725"/>
          <p14:tracePt t="33621" x="4919663" y="4683125"/>
          <p14:tracePt t="33621" x="4910138" y="4699000"/>
          <p14:tracePt t="33621" x="4902200" y="4733925"/>
          <p14:tracePt t="33621" x="4902200" y="4759325"/>
          <p14:tracePt t="33621" x="4656138" y="4546600"/>
          <p14:tracePt t="33621" x="4291013" y="4171950"/>
          <p14:tracePt t="33621" x="3916363" y="3722688"/>
          <p14:tracePt t="33621" x="3525838" y="3297238"/>
          <p14:tracePt t="33621" x="2676525" y="2379663"/>
          <p14:tracePt t="33621" x="1657350" y="1181100"/>
          <p14:tracePt t="33621" x="1317625" y="611188"/>
          <p14:tracePt t="33621" x="1147763" y="203200"/>
          <p14:tracePt t="33621" x="1104900" y="85725"/>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37280" y="1299214"/>
            <a:ext cx="10515600" cy="4867847"/>
          </a:xfrm>
        </p:spPr>
        <p:txBody>
          <a:bodyPr>
            <a:normAutofit fontScale="85000" lnSpcReduction="20000"/>
          </a:bodyPr>
          <a:lstStyle/>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1)Data Collection </a:t>
            </a:r>
          </a:p>
          <a:p>
            <a:pPr marL="0" indent="0">
              <a:buNone/>
            </a:pPr>
            <a:r>
              <a:rPr lang="en-IN" sz="2000" dirty="0">
                <a:latin typeface="Times New Roman" panose="02020603050405020304" pitchFamily="18" charset="0"/>
                <a:cs typeface="Times New Roman" panose="02020603050405020304" pitchFamily="18" charset="0"/>
              </a:rPr>
              <a:t>  Kaggle dataset </a:t>
            </a:r>
          </a:p>
          <a:p>
            <a:pPr marL="0" indent="0">
              <a:buNone/>
            </a:pPr>
            <a:r>
              <a:rPr lang="en-IN" sz="2000" dirty="0">
                <a:latin typeface="Times New Roman" panose="02020603050405020304" pitchFamily="18" charset="0"/>
                <a:cs typeface="Times New Roman" panose="02020603050405020304" pitchFamily="18" charset="0"/>
              </a:rPr>
              <a:t>   2)Data Preprocessing                                    </a:t>
            </a:r>
          </a:p>
          <a:p>
            <a:r>
              <a:rPr lang="en-IN" sz="2000" dirty="0">
                <a:latin typeface="Times New Roman" panose="02020603050405020304" pitchFamily="18" charset="0"/>
                <a:cs typeface="Times New Roman" panose="02020603050405020304" pitchFamily="18" charset="0"/>
              </a:rPr>
              <a:t> Encoding</a:t>
            </a:r>
          </a:p>
          <a:p>
            <a:r>
              <a:rPr lang="en-IN" sz="2000" dirty="0">
                <a:latin typeface="Times New Roman" panose="02020603050405020304" pitchFamily="18" charset="0"/>
                <a:cs typeface="Times New Roman" panose="02020603050405020304" pitchFamily="18" charset="0"/>
              </a:rPr>
              <a:t>Outliers Identifying &amp; Removing</a:t>
            </a:r>
          </a:p>
          <a:p>
            <a:r>
              <a:rPr lang="en-IN" sz="2000" dirty="0">
                <a:latin typeface="Times New Roman" panose="02020603050405020304" pitchFamily="18" charset="0"/>
                <a:cs typeface="Times New Roman" panose="02020603050405020304" pitchFamily="18" charset="0"/>
              </a:rPr>
              <a:t>Feature Engineering</a:t>
            </a:r>
          </a:p>
          <a:p>
            <a:r>
              <a:rPr lang="en-IN" sz="2000" dirty="0">
                <a:latin typeface="Times New Roman" panose="02020603050405020304" pitchFamily="18" charset="0"/>
                <a:cs typeface="Times New Roman" panose="02020603050405020304" pitchFamily="18" charset="0"/>
              </a:rPr>
              <a:t> Normalization</a:t>
            </a:r>
          </a:p>
          <a:p>
            <a:r>
              <a:rPr lang="en-IN" sz="2000" dirty="0">
                <a:latin typeface="Times New Roman" panose="02020603050405020304" pitchFamily="18" charset="0"/>
                <a:cs typeface="Times New Roman" panose="02020603050405020304" pitchFamily="18" charset="0"/>
              </a:rPr>
              <a:t>Linear Discriminant Analysis </a:t>
            </a:r>
          </a:p>
          <a:p>
            <a:pPr marL="0" indent="0">
              <a:buNone/>
            </a:pPr>
            <a:r>
              <a:rPr lang="en-IN" sz="2000" dirty="0">
                <a:latin typeface="Times New Roman" panose="02020603050405020304" pitchFamily="18" charset="0"/>
                <a:cs typeface="Times New Roman" panose="02020603050405020304" pitchFamily="18" charset="0"/>
              </a:rPr>
              <a:t>3) Model Training &amp; Testing  </a:t>
            </a:r>
          </a:p>
          <a:p>
            <a:r>
              <a:rPr lang="en-IN" sz="2000" dirty="0">
                <a:latin typeface="Times New Roman" panose="02020603050405020304" pitchFamily="18" charset="0"/>
                <a:cs typeface="Times New Roman" panose="02020603050405020304" pitchFamily="18" charset="0"/>
              </a:rPr>
              <a:t>Creating Hyper-parameter grids for each algorithms</a:t>
            </a:r>
          </a:p>
          <a:p>
            <a:r>
              <a:rPr lang="en-IN" sz="2000" dirty="0">
                <a:latin typeface="Times New Roman" panose="02020603050405020304" pitchFamily="18" charset="0"/>
                <a:cs typeface="Times New Roman" panose="02020603050405020304" pitchFamily="18" charset="0"/>
              </a:rPr>
              <a:t>GridSearchCV(Model, hyper-parameter grid)</a:t>
            </a:r>
          </a:p>
          <a:p>
            <a:r>
              <a:rPr lang="en-IN" sz="2000" dirty="0">
                <a:latin typeface="Times New Roman" panose="02020603050405020304" pitchFamily="18" charset="0"/>
                <a:cs typeface="Times New Roman" panose="02020603050405020304" pitchFamily="18" charset="0"/>
              </a:rPr>
              <a:t>Choose best model based on Accuracy and time complexity</a:t>
            </a:r>
          </a:p>
          <a:p>
            <a:pPr marL="0" indent="0">
              <a:buNone/>
            </a:pPr>
            <a:r>
              <a:rPr lang="en-IN" sz="2000" dirty="0">
                <a:latin typeface="Times New Roman" panose="02020603050405020304" pitchFamily="18" charset="0"/>
                <a:cs typeface="Times New Roman" panose="02020603050405020304" pitchFamily="18" charset="0"/>
              </a:rPr>
              <a:t>4) Web Application Integration</a:t>
            </a:r>
          </a:p>
          <a:p>
            <a:pPr marL="0" indent="0">
              <a:buNone/>
            </a:pPr>
            <a:r>
              <a:rPr lang="en-IN" sz="20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8272F90B-495F-995C-A6FE-9BD26EBB0CF6}"/>
              </a:ext>
            </a:extLst>
          </p:cNvPr>
          <p:cNvSpPr txBox="1"/>
          <p:nvPr/>
        </p:nvSpPr>
        <p:spPr>
          <a:xfrm>
            <a:off x="6056772" y="1394893"/>
            <a:ext cx="5397948"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81829456"/>
      </p:ext>
    </p:extLst>
  </p:cSld>
  <p:clrMapOvr>
    <a:masterClrMapping/>
  </p:clrMapOvr>
  <mc:AlternateContent xmlns:mc="http://schemas.openxmlformats.org/markup-compatibility/2006" xmlns:p14="http://schemas.microsoft.com/office/powerpoint/2010/main">
    <mc:Choice Requires="p14">
      <p:transition spd="slow" p14:dur="1600" advTm="6612">
        <p14:conveyor dir="l"/>
      </p:transition>
    </mc:Choice>
    <mc:Fallback xmlns="">
      <p:transition spd="slow" advTm="6612">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5F0E330A-2682-D7AF-95E1-1FB8AA74ECD4}"/>
              </a:ext>
            </a:extLst>
          </p:cNvPr>
          <p:cNvSpPr txBox="1">
            <a:spLocks/>
          </p:cNvSpPr>
          <p:nvPr/>
        </p:nvSpPr>
        <p:spPr>
          <a:xfrm>
            <a:off x="2460408" y="-627227"/>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Data Set</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91CA9DC-DCFB-4120-D15E-F693FA83310E}"/>
              </a:ext>
            </a:extLst>
          </p:cNvPr>
          <p:cNvSpPr txBox="1"/>
          <p:nvPr/>
        </p:nvSpPr>
        <p:spPr>
          <a:xfrm>
            <a:off x="773399" y="1384989"/>
            <a:ext cx="10644850" cy="4648196"/>
          </a:xfrm>
          <a:prstGeom prst="rect">
            <a:avLst/>
          </a:prstGeom>
          <a:noFill/>
        </p:spPr>
        <p:txBody>
          <a:bodyPr wrap="square">
            <a:spAutoFit/>
          </a:bodyPr>
          <a:lstStyle/>
          <a:p>
            <a:pPr marL="342900" indent="-342900" eaLnBrk="0" fontAlgn="base" hangingPunct="0">
              <a:lnSpc>
                <a:spcPct val="150000"/>
              </a:lnSpc>
              <a:spcBef>
                <a:spcPct val="0"/>
              </a:spcBef>
              <a:spcAft>
                <a:spcPct val="0"/>
              </a:spcAft>
              <a:buFont typeface="Wingdings" panose="05000000000000000000" pitchFamily="2" charset="2"/>
              <a:buChar char="v"/>
              <a:defRPr/>
            </a:pPr>
            <a:r>
              <a:rPr kumimoji="0" lang="en-US" altLang="en-US" sz="28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ea typeface="+mn-ea"/>
                <a:cs typeface="Times New Roman" panose="02020603050405020304" pitchFamily="18" charset="0"/>
              </a:rPr>
              <a:t>Data collection:</a:t>
            </a:r>
          </a:p>
          <a:p>
            <a:pPr marL="0" marR="0" lvl="0" indent="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Source:</a:t>
            </a:r>
            <a:r>
              <a:rPr kumimoji="0" lang="en-US"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Kaggle</a:t>
            </a:r>
            <a:r>
              <a:rPr lang="en-US" altLang="en-US" sz="2200" b="1" dirty="0">
                <a:solidFill>
                  <a:prstClr val="black"/>
                </a:solidFill>
                <a:latin typeface="Times New Roman" panose="02020603050405020304" pitchFamily="18" charset="0"/>
                <a:cs typeface="Times New Roman" panose="02020603050405020304" pitchFamily="18" charset="0"/>
              </a:rPr>
              <a:t>  </a:t>
            </a:r>
            <a:r>
              <a:rPr kumimoji="0" lang="en-US"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(Mobile price pattern Prediction Dataset)</a:t>
            </a:r>
          </a:p>
          <a:p>
            <a:pPr marL="0" marR="0" lvl="0" indent="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Size:</a:t>
            </a:r>
            <a:r>
              <a:rPr kumimoji="0" lang="en-US"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lang="en-US" altLang="en-US" sz="2200" dirty="0">
                <a:solidFill>
                  <a:prstClr val="black"/>
                </a:solidFill>
                <a:latin typeface="Times New Roman" panose="02020603050405020304" pitchFamily="18" charset="0"/>
                <a:cs typeface="Times New Roman" panose="02020603050405020304" pitchFamily="18" charset="0"/>
              </a:rPr>
              <a:t>200</a:t>
            </a:r>
            <a:r>
              <a:rPr kumimoji="0" lang="en-US"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0 records, </a:t>
            </a:r>
            <a:r>
              <a:rPr lang="en-US" altLang="en-US" sz="2200" dirty="0">
                <a:solidFill>
                  <a:prstClr val="black"/>
                </a:solidFill>
                <a:latin typeface="Times New Roman" panose="02020603050405020304" pitchFamily="18" charset="0"/>
                <a:cs typeface="Times New Roman" panose="02020603050405020304" pitchFamily="18" charset="0"/>
              </a:rPr>
              <a:t>21</a:t>
            </a:r>
            <a:r>
              <a:rPr kumimoji="0" lang="en-US" alt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features</a:t>
            </a:r>
          </a:p>
          <a:p>
            <a:pPr eaLnBrk="0" fontAlgn="base" hangingPunct="0">
              <a:lnSpc>
                <a:spcPct val="150000"/>
              </a:lnSpc>
              <a:spcBef>
                <a:spcPct val="0"/>
              </a:spcBef>
              <a:spcAft>
                <a:spcPct val="0"/>
              </a:spcAft>
              <a:buFont typeface="Wingdings" panose="05000000000000000000" pitchFamily="2" charset="2"/>
              <a:buChar char="Ø"/>
              <a:defRPr/>
            </a:pPr>
            <a:r>
              <a:rPr kumimoji="0" lang="en-US" altLang="en-US" sz="2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Target Variable:- </a:t>
            </a:r>
            <a:r>
              <a:rPr lang="en-US" sz="2200" dirty="0">
                <a:latin typeface="Times New Roman" panose="02020603050405020304" pitchFamily="18" charset="0"/>
                <a:cs typeface="Times New Roman" panose="02020603050405020304" pitchFamily="18" charset="0"/>
              </a:rPr>
              <a:t>Price_range : 0 </a:t>
            </a:r>
            <a:r>
              <a:rPr lang="en-US" sz="2000" dirty="0">
                <a:latin typeface="Times New Roman" panose="02020603050405020304" pitchFamily="18" charset="0"/>
                <a:cs typeface="Times New Roman" panose="02020603050405020304" pitchFamily="18" charset="0"/>
              </a:rPr>
              <a:t>(low cost),</a:t>
            </a:r>
            <a:r>
              <a:rPr lang="en-US" sz="22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(medium cost), 2(high cost), 3(very high cost)</a:t>
            </a:r>
          </a:p>
          <a:p>
            <a:pPr eaLnBrk="0" fontAlgn="base" hangingPunct="0">
              <a:lnSpc>
                <a:spcPct val="150000"/>
              </a:lnSpc>
              <a:spcBef>
                <a:spcPct val="0"/>
              </a:spcBef>
              <a:spcAft>
                <a:spcPct val="0"/>
              </a:spcAft>
              <a:buFont typeface="Wingdings" panose="05000000000000000000" pitchFamily="2" charset="2"/>
              <a:buChar char="Ø"/>
              <a:defRPr/>
            </a:pPr>
            <a:r>
              <a:rPr lang="en-US" altLang="en-US" sz="2200" b="1" dirty="0">
                <a:solidFill>
                  <a:prstClr val="black"/>
                </a:solidFill>
                <a:latin typeface="Times New Roman" panose="02020603050405020304" pitchFamily="18" charset="0"/>
                <a:cs typeface="Times New Roman" panose="02020603050405020304" pitchFamily="18" charset="0"/>
              </a:rPr>
              <a:t> Remaining variables</a:t>
            </a:r>
            <a:r>
              <a:rPr lang="en-US" altLang="en-US" sz="1400" dirty="0">
                <a:solidFill>
                  <a:prstClr val="black"/>
                </a:solidFill>
                <a:latin typeface="Times New Roman" panose="02020603050405020304" pitchFamily="18" charset="0"/>
                <a:cs typeface="Times New Roman" panose="02020603050405020304" pitchFamily="18" charset="0"/>
              </a:rPr>
              <a:t>: (Independent variables)</a:t>
            </a:r>
          </a:p>
          <a:p>
            <a:pPr eaLnBrk="0" fontAlgn="base" hangingPunct="0">
              <a:lnSpc>
                <a:spcPct val="150000"/>
              </a:lnSpc>
              <a:spcBef>
                <a:spcPct val="0"/>
              </a:spcBef>
              <a:spcAft>
                <a:spcPct val="0"/>
              </a:spcAft>
              <a:defRPr/>
            </a:pPr>
            <a:r>
              <a:rPr lang="en-US" altLang="en-US" dirty="0">
                <a:solidFill>
                  <a:prstClr val="black"/>
                </a:solidFill>
                <a:latin typeface="Times New Roman" panose="02020603050405020304" pitchFamily="18" charset="0"/>
                <a:cs typeface="Times New Roman" panose="02020603050405020304" pitchFamily="18" charset="0"/>
              </a:rPr>
              <a:t>                </a:t>
            </a:r>
            <a:r>
              <a:rPr lang="en-US" altLang="en-US" sz="2000" b="1" dirty="0">
                <a:solidFill>
                  <a:prstClr val="black"/>
                </a:solidFill>
                <a:latin typeface="Times New Roman" panose="02020603050405020304" pitchFamily="18" charset="0"/>
                <a:cs typeface="Times New Roman" panose="02020603050405020304" pitchFamily="18" charset="0"/>
              </a:rPr>
              <a:t>Categorical : </a:t>
            </a:r>
            <a:r>
              <a:rPr lang="en-US" altLang="en-US" sz="2000" dirty="0">
                <a:solidFill>
                  <a:prstClr val="black"/>
                </a:solidFill>
                <a:latin typeface="Times New Roman" panose="02020603050405020304" pitchFamily="18" charset="0"/>
                <a:cs typeface="Times New Roman" panose="02020603050405020304" pitchFamily="18" charset="0"/>
              </a:rPr>
              <a:t>has-4g, touch-screen, bluetooth, dual-sim, wifi &amp; has-3g.</a:t>
            </a:r>
          </a:p>
          <a:p>
            <a:pPr eaLnBrk="0" fontAlgn="base" hangingPunct="0">
              <a:lnSpc>
                <a:spcPct val="150000"/>
              </a:lnSpc>
              <a:spcBef>
                <a:spcPct val="0"/>
              </a:spcBef>
              <a:spcAft>
                <a:spcPct val="0"/>
              </a:spcAft>
              <a:defRPr/>
            </a:pPr>
            <a:r>
              <a:rPr lang="en-US" altLang="en-US" sz="2000" dirty="0">
                <a:solidFill>
                  <a:prstClr val="black"/>
                </a:solidFill>
                <a:latin typeface="Times New Roman" panose="02020603050405020304" pitchFamily="18" charset="0"/>
                <a:cs typeface="Times New Roman" panose="02020603050405020304" pitchFamily="18" charset="0"/>
              </a:rPr>
              <a:t>               </a:t>
            </a:r>
            <a:r>
              <a:rPr lang="en-US" altLang="en-US" sz="2200" b="1" dirty="0">
                <a:solidFill>
                  <a:prstClr val="black"/>
                </a:solidFill>
                <a:latin typeface="Times New Roman" panose="02020603050405020304" pitchFamily="18" charset="0"/>
                <a:cs typeface="Times New Roman" panose="02020603050405020304" pitchFamily="18" charset="0"/>
              </a:rPr>
              <a:t>Numerical : </a:t>
            </a:r>
            <a:r>
              <a:rPr lang="en-IN" sz="2000" dirty="0">
                <a:latin typeface="Times New Roman" panose="02020603050405020304" pitchFamily="18" charset="0"/>
                <a:cs typeface="Times New Roman" panose="02020603050405020304" pitchFamily="18" charset="0"/>
              </a:rPr>
              <a:t>ram, mobile-wt, Battery-power, Int-memory, Px-height, Px-width, talk-time,</a:t>
            </a:r>
          </a:p>
          <a:p>
            <a:pPr eaLnBrk="0" fontAlgn="base" hangingPunct="0">
              <a:lnSpc>
                <a:spcPct val="150000"/>
              </a:lnSpc>
              <a:spcBef>
                <a:spcPct val="0"/>
              </a:spcBef>
              <a:spcAft>
                <a:spcPct val="0"/>
              </a:spcAft>
              <a:defRPr/>
            </a:pPr>
            <a:r>
              <a:rPr lang="en-IN" sz="2000" dirty="0">
                <a:latin typeface="Times New Roman" panose="02020603050405020304" pitchFamily="18" charset="0"/>
                <a:cs typeface="Times New Roman" panose="02020603050405020304" pitchFamily="18" charset="0"/>
              </a:rPr>
              <a:t> Sc-w, Sc-h, N-cores, M-dep, fc (front-cam-m pixels), pc(Primary Cam mega pixels), Clock speed.</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eaLnBrk="0" fontAlgn="base" hangingPunct="0">
              <a:lnSpc>
                <a:spcPct val="150000"/>
              </a:lnSpc>
              <a:spcBef>
                <a:spcPct val="0"/>
              </a:spcBef>
              <a:spcAft>
                <a:spcPct val="0"/>
              </a:spcAft>
              <a:defRPr/>
            </a:pPr>
            <a:endParaRPr lang="en-US" altLang="en-US" sz="22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500511"/>
      </p:ext>
    </p:extLst>
  </p:cSld>
  <p:clrMapOvr>
    <a:masterClrMapping/>
  </p:clrMapOvr>
  <mc:AlternateContent xmlns:mc="http://schemas.openxmlformats.org/markup-compatibility/2006" xmlns:p14="http://schemas.microsoft.com/office/powerpoint/2010/main">
    <mc:Choice Requires="p14">
      <p:transition spd="slow" p14:dur="1600" advTm="34755">
        <p14:conveyor dir="l"/>
      </p:transition>
    </mc:Choice>
    <mc:Fallback xmlns="">
      <p:transition spd="slow" advTm="34755">
        <p:fade/>
      </p:transition>
    </mc:Fallback>
  </mc:AlternateContent>
  <p:extLst>
    <p:ext uri="{3A86A75C-4F4B-4683-9AE1-C65F6400EC91}">
      <p14:laserTraceLst xmlns:p14="http://schemas.microsoft.com/office/powerpoint/2010/main">
        <p14:tracePtLst>
          <p14:tracePt t="643" x="3457575" y="1216025"/>
          <p14:tracePt t="651" x="3551238" y="1216025"/>
          <p14:tracePt t="658" x="3662363" y="1216025"/>
          <p14:tracePt t="666" x="3746500" y="1216025"/>
          <p14:tracePt t="685" x="3933825" y="1216025"/>
          <p14:tracePt t="686" x="4017963" y="1216025"/>
          <p14:tracePt t="701" x="4111625" y="1216025"/>
          <p14:tracePt t="702" x="4187825" y="1216025"/>
          <p14:tracePt t="717" x="4298950" y="1216025"/>
          <p14:tracePt t="734" x="4359275" y="1216025"/>
          <p14:tracePt t="736" x="4375150" y="1216025"/>
          <p14:tracePt t="751" x="4384675" y="1216025"/>
          <p14:tracePt t="1148" x="4503738" y="1216025"/>
          <p14:tracePt t="1154" x="4740275" y="1223963"/>
          <p14:tracePt t="1167" x="4902200" y="1231900"/>
          <p14:tracePt t="1169" x="5122863" y="1257300"/>
          <p14:tracePt t="1184" x="5343525" y="1282700"/>
          <p14:tracePt t="1185" x="5565775" y="1317625"/>
          <p14:tracePt t="1201" x="5895975" y="1368425"/>
          <p14:tracePt t="1217" x="6167438" y="1401763"/>
          <p14:tracePt t="1218" x="6270625" y="1401763"/>
          <p14:tracePt t="1233" x="6405563" y="1411288"/>
          <p14:tracePt t="1250" x="6524625" y="1436688"/>
          <p14:tracePt t="1268" x="6584950" y="1444625"/>
          <p14:tracePt t="1283" x="6600825" y="1444625"/>
          <p14:tracePt t="1530" x="6686550" y="1411288"/>
          <p14:tracePt t="1537" x="6823075" y="1376363"/>
          <p14:tracePt t="1550" x="7008813" y="1325563"/>
          <p14:tracePt t="1552" x="7178675" y="1308100"/>
          <p14:tracePt t="1567" x="7408863" y="1266825"/>
          <p14:tracePt t="1569" x="7578725" y="1257300"/>
          <p14:tracePt t="1584" x="7961313" y="1216025"/>
          <p14:tracePt t="1601" x="8275638" y="1216025"/>
          <p14:tracePt t="1602" x="8435975" y="1249363"/>
          <p14:tracePt t="1617" x="8580438" y="1257300"/>
          <p14:tracePt t="1633" x="8691563" y="1282700"/>
          <p14:tracePt t="1651" x="8767763" y="1300163"/>
          <p14:tracePt t="1666" x="8777288" y="1300163"/>
          <p14:tracePt t="2816" x="8666163" y="1308100"/>
          <p14:tracePt t="2822" x="8453438" y="1308100"/>
          <p14:tracePt t="2833" x="8266113" y="1308100"/>
          <p14:tracePt t="2850" x="7485063" y="1308100"/>
          <p14:tracePt t="2866" x="7085013" y="1308100"/>
          <p14:tracePt t="2883" x="6770688" y="1308100"/>
          <p14:tracePt t="2901" x="6584950" y="1300163"/>
          <p14:tracePt t="2902" x="6499225" y="1300163"/>
          <p14:tracePt t="2916" x="6423025" y="1300163"/>
          <p14:tracePt t="2934" x="6389688" y="1300163"/>
          <p14:tracePt t="2936" x="6380163" y="1300163"/>
          <p14:tracePt t="2951" x="6380163" y="1292225"/>
          <p14:tracePt t="3461" x="6354763" y="1300163"/>
          <p14:tracePt t="3468" x="6286500" y="1308100"/>
          <p14:tracePt t="3475" x="6202363" y="1325563"/>
          <p14:tracePt t="3483" x="6108700" y="1333500"/>
          <p14:tracePt t="3500" x="5956300" y="1376363"/>
          <p14:tracePt t="3518" x="5751513" y="1393825"/>
          <p14:tracePt t="3533" x="5624513" y="1393825"/>
          <p14:tracePt t="3551" x="5530850" y="1393825"/>
          <p14:tracePt t="3553" x="5497513" y="1393825"/>
          <p14:tracePt t="3569" x="5472113" y="1393825"/>
          <p14:tracePt t="3585" x="5454650" y="1393825"/>
          <p14:tracePt t="3600" x="5446713" y="1393825"/>
          <p14:tracePt t="3946" x="5353050" y="1401763"/>
          <p14:tracePt t="3951" x="5224463" y="1419225"/>
          <p14:tracePt t="3967" x="4894263" y="1462088"/>
          <p14:tracePt t="3984" x="4476750" y="1530350"/>
          <p14:tracePt t="3986" x="4298950" y="1555750"/>
          <p14:tracePt t="4001" x="4060825" y="1581150"/>
          <p14:tracePt t="4017" x="3840163" y="1614488"/>
          <p14:tracePt t="4033" x="3695700" y="1639888"/>
          <p14:tracePt t="4051" x="3500438" y="1657350"/>
          <p14:tracePt t="4066" x="3414713" y="1657350"/>
          <p14:tracePt t="4084" x="3381375" y="1657350"/>
          <p14:tracePt t="4086" x="3363913" y="1657350"/>
          <p14:tracePt t="4099" x="3355975" y="1657350"/>
          <p14:tracePt t="4369" x="3236913" y="1682750"/>
          <p14:tracePt t="4376" x="3084513" y="1716088"/>
          <p14:tracePt t="4384" x="2879725" y="1758950"/>
          <p14:tracePt t="4400" x="2497138" y="1827213"/>
          <p14:tracePt t="4416" x="2200275" y="1878013"/>
          <p14:tracePt t="4433" x="1979613" y="1895475"/>
          <p14:tracePt t="4435" x="1903413" y="1903413"/>
          <p14:tracePt t="4449" x="1749425" y="1911350"/>
          <p14:tracePt t="4468" x="1597025" y="1911350"/>
          <p14:tracePt t="4469" x="1503363" y="1911350"/>
          <p14:tracePt t="4484" x="1358900" y="1920875"/>
          <p14:tracePt t="4500" x="1223963" y="1920875"/>
          <p14:tracePt t="4517" x="1130300" y="1920875"/>
          <p14:tracePt t="4518" x="1112838" y="1920875"/>
          <p14:tracePt t="4535" x="1062038" y="1920875"/>
          <p14:tracePt t="4549" x="1054100" y="1920875"/>
          <p14:tracePt t="4568" x="1044575" y="1920875"/>
          <p14:tracePt t="4584" x="1036638" y="1920875"/>
          <p14:tracePt t="4585" x="1028700" y="1920875"/>
          <p14:tracePt t="4599" x="1019175" y="1920875"/>
          <p14:tracePt t="4617" x="1011238" y="1920875"/>
          <p14:tracePt t="4682" x="1019175" y="1920875"/>
          <p14:tracePt t="4689" x="1054100" y="1920875"/>
          <p14:tracePt t="4700" x="1120775" y="1920875"/>
          <p14:tracePt t="4716" x="1300163" y="1903413"/>
          <p14:tracePt t="4718" x="1393825" y="1903413"/>
          <p14:tracePt t="4733" x="1614488" y="1903413"/>
          <p14:tracePt t="4750" x="1893888" y="1903413"/>
          <p14:tracePt t="4768" x="2405063" y="1878013"/>
          <p14:tracePt t="4783" x="2701925" y="1852613"/>
          <p14:tracePt t="4800" x="2922588" y="1844675"/>
          <p14:tracePt t="4802" x="3016250" y="1844675"/>
          <p14:tracePt t="4817" x="3084513" y="1860550"/>
          <p14:tracePt t="4818" x="3143250" y="1860550"/>
          <p14:tracePt t="4833" x="3228975" y="1870075"/>
          <p14:tracePt t="4849" x="3279775" y="1870075"/>
          <p14:tracePt t="4867" x="3287713" y="1878013"/>
          <p14:tracePt t="6613" x="3270250" y="1895475"/>
          <p14:tracePt t="6619" x="3219450" y="1920875"/>
          <p14:tracePt t="6634" x="3178175" y="1963738"/>
          <p14:tracePt t="6651" x="3109913" y="1997075"/>
          <p14:tracePt t="6666" x="3033713" y="2039938"/>
          <p14:tracePt t="6683" x="2947988" y="2108200"/>
          <p14:tracePt t="6699" x="2889250" y="2141538"/>
          <p14:tracePt t="6717" x="2854325" y="2174875"/>
          <p14:tracePt t="6718" x="2828925" y="2200275"/>
          <p14:tracePt t="6733" x="2811463" y="2209800"/>
          <p14:tracePt t="6734" x="2795588" y="2227263"/>
          <p14:tracePt t="6749" x="2778125" y="2243138"/>
          <p14:tracePt t="6767" x="2770188" y="2260600"/>
          <p14:tracePt t="6768" x="2752725" y="2278063"/>
          <p14:tracePt t="6784" x="2719388" y="2319338"/>
          <p14:tracePt t="6799" x="2701925" y="2371725"/>
          <p14:tracePt t="6816" x="2684463" y="2397125"/>
          <p14:tracePt t="6817" x="2684463" y="2405063"/>
          <p14:tracePt t="6833" x="2676525" y="2422525"/>
          <p14:tracePt t="6835" x="2668588" y="2422525"/>
          <p14:tracePt t="6849" x="2659063" y="2430463"/>
          <p14:tracePt t="6867" x="2659063" y="2438400"/>
          <p14:tracePt t="6868" x="2651125" y="2447925"/>
          <p14:tracePt t="6883" x="2651125" y="2455863"/>
          <p14:tracePt t="6911" x="2641600" y="2473325"/>
          <p14:tracePt t="6933" x="2641600" y="2481263"/>
          <p14:tracePt t="6938" x="2641600" y="2489200"/>
          <p14:tracePt t="6949" x="2641600" y="2498725"/>
          <p14:tracePt t="6966" x="2651125" y="2541588"/>
          <p14:tracePt t="6983" x="2659063" y="2549525"/>
          <p14:tracePt t="6999" x="2659063" y="2557463"/>
          <p14:tracePt t="7017" x="2668588" y="2566988"/>
          <p14:tracePt t="7032" x="2676525" y="2566988"/>
          <p14:tracePt t="7050" x="2676525" y="2582863"/>
          <p14:tracePt t="7067" x="2684463" y="2592388"/>
          <p14:tracePt t="7082" x="2701925" y="2600325"/>
          <p14:tracePt t="7100" x="2735263" y="2617788"/>
          <p14:tracePt t="7116" x="2744788" y="2633663"/>
          <p14:tracePt t="7132" x="2752725" y="2633663"/>
          <p14:tracePt t="7149" x="2760663" y="2633663"/>
          <p14:tracePt t="7151" x="2760663" y="2643188"/>
          <p14:tracePt t="7167" x="2770188" y="2643188"/>
          <p14:tracePt t="7182" x="2786063" y="2643188"/>
          <p14:tracePt t="7199" x="2795588" y="2643188"/>
          <p14:tracePt t="7216" x="2838450" y="2651125"/>
          <p14:tracePt t="7233" x="2863850" y="2651125"/>
          <p14:tracePt t="7250" x="2905125" y="2651125"/>
          <p14:tracePt t="7252" x="2930525" y="2651125"/>
          <p14:tracePt t="7266" x="2982913" y="2643188"/>
          <p14:tracePt t="7283" x="3024188" y="2643188"/>
          <p14:tracePt t="7300" x="3049588" y="2643188"/>
          <p14:tracePt t="7302" x="3049588" y="2625725"/>
          <p14:tracePt t="7868" x="3024188" y="2633663"/>
          <p14:tracePt t="7876" x="2965450" y="2651125"/>
          <p14:tracePt t="7883" x="2930525" y="2668588"/>
          <p14:tracePt t="7899" x="2795588" y="2701925"/>
          <p14:tracePt t="7915" x="2676525" y="2727325"/>
          <p14:tracePt t="7933" x="2532063" y="2762250"/>
          <p14:tracePt t="7949" x="2471738" y="2778125"/>
          <p14:tracePt t="7967" x="2430463" y="2787650"/>
          <p14:tracePt t="7983" x="2413000" y="2795588"/>
          <p14:tracePt t="8000" x="2405063" y="2795588"/>
          <p14:tracePt t="8016" x="2395538" y="2795588"/>
          <p14:tracePt t="8033" x="2379663" y="2805113"/>
          <p14:tracePt t="8049" x="2370138" y="2805113"/>
          <p14:tracePt t="8065" x="2352675" y="2805113"/>
          <p14:tracePt t="8067" x="2344738" y="2805113"/>
          <p14:tracePt t="8089" x="2336800" y="2805113"/>
          <p14:tracePt t="8099" x="2319338" y="2813050"/>
          <p14:tracePt t="8116" x="2293938" y="2820988"/>
          <p14:tracePt t="8117" x="2276475" y="2820988"/>
          <p14:tracePt t="8132" x="2208213" y="2846388"/>
          <p14:tracePt t="8150" x="2166938" y="2855913"/>
          <p14:tracePt t="8167" x="2124075" y="2855913"/>
          <p14:tracePt t="8183" x="2106613" y="2855913"/>
          <p14:tracePt t="8200" x="2098675" y="2855913"/>
          <p14:tracePt t="8216" x="2090738" y="2855913"/>
          <p14:tracePt t="8232" x="2055813" y="2855913"/>
          <p14:tracePt t="8250" x="2030413" y="2855913"/>
          <p14:tracePt t="8251" x="2005013" y="2855913"/>
          <p14:tracePt t="8267" x="1979613" y="2855913"/>
          <p14:tracePt t="8283" x="1954213" y="2855913"/>
          <p14:tracePt t="8299" x="1946275" y="2855913"/>
          <p14:tracePt t="8350" x="1936750" y="2855913"/>
          <p14:tracePt t="8443" x="1928813" y="2855913"/>
          <p14:tracePt t="8450" x="1920875" y="2855913"/>
          <p14:tracePt t="8479" x="1911350" y="2855913"/>
          <p14:tracePt t="8493" x="1893888" y="2855913"/>
          <p14:tracePt t="8500" x="1885950" y="2855913"/>
          <p14:tracePt t="8515" x="1852613" y="2855913"/>
          <p14:tracePt t="8532" x="1817688" y="2863850"/>
          <p14:tracePt t="8550" x="1776413" y="2871788"/>
          <p14:tracePt t="8565" x="1766888" y="2881313"/>
          <p14:tracePt t="8582" x="1758950" y="2881313"/>
          <p14:tracePt t="8599" x="1749425" y="2889250"/>
          <p14:tracePt t="8621" x="1749425" y="2897188"/>
          <p14:tracePt t="8634" x="1741488" y="2897188"/>
          <p14:tracePt t="8649" x="1741488" y="2914650"/>
          <p14:tracePt t="8650" x="1733550" y="2922588"/>
          <p14:tracePt t="8665" x="1724025" y="2940050"/>
          <p14:tracePt t="8682" x="1724025" y="2957513"/>
          <p14:tracePt t="8684" x="1716088" y="2965450"/>
          <p14:tracePt t="8699" x="1716088" y="2974975"/>
          <p14:tracePt t="8716" x="1716088" y="2990850"/>
          <p14:tracePt t="8734" x="1708150" y="3008313"/>
          <p14:tracePt t="8736" x="1708150" y="3016250"/>
          <p14:tracePt t="8749" x="1708150" y="3025775"/>
          <p14:tracePt t="8765" x="1708150" y="3033713"/>
          <p14:tracePt t="8798" x="1708150" y="3041650"/>
          <p14:tracePt t="8820" x="1708150" y="3059113"/>
          <p14:tracePt t="8834" x="1708150" y="3067050"/>
          <p14:tracePt t="8848" x="1708150" y="3084513"/>
          <p14:tracePt t="8869" x="1716088" y="3094038"/>
          <p14:tracePt t="8876" x="1716088" y="3109913"/>
          <p14:tracePt t="8891" x="1724025" y="3119438"/>
          <p14:tracePt t="8898" x="1758950" y="3127375"/>
          <p14:tracePt t="8916" x="1809750" y="3144838"/>
          <p14:tracePt t="8933" x="1903413" y="3144838"/>
          <p14:tracePt t="8949" x="1946275" y="3135313"/>
          <p14:tracePt t="8966" x="1971675" y="3135313"/>
          <p14:tracePt t="8983" x="1987550" y="3135313"/>
          <p14:tracePt t="9018" x="1997075" y="3135313"/>
          <p14:tracePt t="9025" x="2005013" y="3135313"/>
          <p14:tracePt t="9039" x="2012950" y="3127375"/>
          <p14:tracePt t="9053" x="2022475" y="3127375"/>
          <p14:tracePt t="9096" x="2030413" y="3127375"/>
          <p14:tracePt t="10295" x="2081213" y="3119438"/>
          <p14:tracePt t="10302" x="2149475" y="3109913"/>
          <p14:tracePt t="10316" x="2217738" y="3109913"/>
          <p14:tracePt t="10318" x="2286000" y="3109913"/>
          <p14:tracePt t="10332" x="2413000" y="3094038"/>
          <p14:tracePt t="10349" x="2574925" y="3094038"/>
          <p14:tracePt t="10365" x="2735263" y="3084513"/>
          <p14:tracePt t="10367" x="2803525" y="3084513"/>
          <p14:tracePt t="10381" x="2905125" y="3076575"/>
          <p14:tracePt t="10399" x="3024188" y="3076575"/>
          <p14:tracePt t="10416" x="3152775" y="3076575"/>
          <p14:tracePt t="10432" x="3203575" y="3084513"/>
          <p14:tracePt t="10449" x="3219450" y="3084513"/>
          <p14:tracePt t="12155" x="3211513" y="3101975"/>
          <p14:tracePt t="12162" x="3186113" y="3109913"/>
          <p14:tracePt t="12169" x="3152775" y="3119438"/>
          <p14:tracePt t="12181" x="3135313" y="3127375"/>
          <p14:tracePt t="12198" x="3092450" y="3135313"/>
          <p14:tracePt t="12199" x="3074988" y="3152775"/>
          <p14:tracePt t="12215" x="3041650" y="3160713"/>
          <p14:tracePt t="12234" x="3008313" y="3170238"/>
          <p14:tracePt t="12248" x="2990850" y="3170238"/>
          <p14:tracePt t="12250" x="2973388" y="3178175"/>
          <p14:tracePt t="12266" x="2947988" y="3195638"/>
          <p14:tracePt t="12283" x="2914650" y="3221038"/>
          <p14:tracePt t="12298" x="2897188" y="3228975"/>
          <p14:tracePt t="12332" x="2889250" y="3238500"/>
          <p14:tracePt t="12340" x="2879725" y="3246438"/>
          <p14:tracePt t="12353" x="2863850" y="3246438"/>
          <p14:tracePt t="12364" x="2846388" y="3263900"/>
          <p14:tracePt t="12382" x="2838450" y="3271838"/>
          <p14:tracePt t="12808" x="2854325" y="3289300"/>
          <p14:tracePt t="12815" x="2905125" y="3305175"/>
          <p14:tracePt t="12822" x="2930525" y="3314700"/>
          <p14:tracePt t="12831" x="2982913" y="3330575"/>
          <p14:tracePt t="12849" x="3041650" y="3365500"/>
          <p14:tracePt t="12851" x="3084513" y="3373438"/>
          <p14:tracePt t="12865" x="3160713" y="3390900"/>
          <p14:tracePt t="12882" x="3244850" y="3398838"/>
          <p14:tracePt t="12899" x="3313113" y="3408363"/>
          <p14:tracePt t="12900" x="3330575" y="3408363"/>
          <p14:tracePt t="12915" x="3373438" y="3416300"/>
          <p14:tracePt t="12917" x="3389313" y="3416300"/>
          <p14:tracePt t="12932" x="3414713" y="3416300"/>
          <p14:tracePt t="12951" x="3441700" y="3416300"/>
          <p14:tracePt t="12965" x="3475038" y="3424238"/>
          <p14:tracePt t="12982" x="3482975" y="3424238"/>
          <p14:tracePt t="13000" x="3517900" y="3433763"/>
          <p14:tracePt t="13015" x="3533775" y="3433763"/>
          <p14:tracePt t="13016" x="3533775" y="3441700"/>
          <p14:tracePt t="13031" x="3543300" y="3441700"/>
          <p14:tracePt t="13049" x="3551238" y="3449638"/>
          <p14:tracePt t="13050" x="3559175" y="3449638"/>
          <p14:tracePt t="13065" x="3586163" y="3449638"/>
          <p14:tracePt t="13082" x="3594100" y="3459163"/>
          <p14:tracePt t="13098" x="3636963" y="3484563"/>
          <p14:tracePt t="13114" x="3662363" y="3492500"/>
          <p14:tracePt t="13132" x="3695700" y="3502025"/>
          <p14:tracePt t="13149" x="3729038" y="3517900"/>
          <p14:tracePt t="13164" x="3756025" y="3527425"/>
          <p14:tracePt t="13182" x="3781425" y="3543300"/>
          <p14:tracePt t="13184" x="3797300" y="3552825"/>
          <p14:tracePt t="13199" x="3814763" y="3560763"/>
          <p14:tracePt t="13215" x="3822700" y="3568700"/>
          <p14:tracePt t="13232" x="3832225" y="3568700"/>
          <p14:tracePt t="13554" x="3848100" y="3568700"/>
          <p14:tracePt t="13560" x="3865563" y="3578225"/>
          <p14:tracePt t="13567" x="3890963" y="3578225"/>
          <p14:tracePt t="13581" x="3900488" y="3578225"/>
          <p14:tracePt t="13582" x="3916363" y="3578225"/>
          <p14:tracePt t="13598" x="3925888" y="3578225"/>
          <p14:tracePt t="13615" x="3951288" y="3578225"/>
          <p14:tracePt t="13617" x="3959225" y="3586163"/>
          <p14:tracePt t="13633" x="3967163" y="3586163"/>
          <p14:tracePt t="13648" x="3976688" y="3586163"/>
          <p14:tracePt t="13665" x="3992563" y="3586163"/>
          <p14:tracePt t="13666" x="4002088" y="3586163"/>
          <p14:tracePt t="13688" x="4010025" y="3586163"/>
          <p14:tracePt t="13697" x="4017963" y="3586163"/>
          <p14:tracePt t="13738" x="4027488" y="3586163"/>
          <p14:tracePt t="13788" x="4035425" y="3586163"/>
          <p14:tracePt t="13815" x="4052888" y="3586163"/>
          <p14:tracePt t="13844" x="4060825" y="3586163"/>
          <p14:tracePt t="13866" x="4070350" y="3586163"/>
          <p14:tracePt t="13879" x="4078288" y="3586163"/>
          <p14:tracePt t="13887" x="4086225" y="3586163"/>
          <p14:tracePt t="13898" x="4103688" y="3586163"/>
          <p14:tracePt t="13915" x="4121150" y="3586163"/>
          <p14:tracePt t="13932" x="4137025" y="3586163"/>
          <p14:tracePt t="13949" x="4162425" y="3586163"/>
          <p14:tracePt t="13950" x="4171950" y="3586163"/>
          <p14:tracePt t="13965" x="4197350" y="3586163"/>
          <p14:tracePt t="13982" x="4222750" y="3586163"/>
          <p14:tracePt t="13998" x="4248150" y="3586163"/>
          <p14:tracePt t="14015" x="4265613" y="3586163"/>
          <p14:tracePt t="14016" x="4273550" y="3586163"/>
          <p14:tracePt t="14031" x="4281488" y="3586163"/>
          <p14:tracePt t="14048" x="4291013" y="3586163"/>
          <p14:tracePt t="14625" x="4298950" y="3586163"/>
          <p14:tracePt t="14646" x="4306888" y="3586163"/>
          <p14:tracePt t="14681" x="4316413" y="3586163"/>
          <p14:tracePt t="14802" x="4324350" y="3586163"/>
          <p14:tracePt t="14823" x="4332288" y="3586163"/>
          <p14:tracePt t="14831" x="4341813" y="3586163"/>
          <p14:tracePt t="14859" x="4349750" y="3586163"/>
          <p14:tracePt t="14873" x="4359275" y="3586163"/>
          <p14:tracePt t="14937" x="4367213" y="3586163"/>
          <p14:tracePt t="14958" x="4375150" y="3586163"/>
          <p14:tracePt t="14965" x="4384675" y="3586163"/>
          <p14:tracePt t="14986" x="4392613" y="3586163"/>
          <p14:tracePt t="15008" x="4400550" y="3586163"/>
          <p14:tracePt t="15029" x="4410075" y="3586163"/>
          <p14:tracePt t="15043" x="4418013" y="3586163"/>
          <p14:tracePt t="15050" x="4425950" y="3586163"/>
          <p14:tracePt t="15067" x="4435475" y="3586163"/>
          <p14:tracePt t="15081" x="4451350" y="3586163"/>
          <p14:tracePt t="15098" x="4460875" y="3586163"/>
          <p14:tracePt t="15128" x="4468813" y="3586163"/>
          <p14:tracePt t="15150" x="4486275" y="3586163"/>
          <p14:tracePt t="15178" x="4494213" y="3586163"/>
          <p14:tracePt t="16271" x="4529138" y="3586163"/>
          <p14:tracePt t="16278" x="4613275" y="3586163"/>
          <p14:tracePt t="16285" x="4681538" y="3586163"/>
          <p14:tracePt t="16298" x="4749800" y="3586163"/>
          <p14:tracePt t="16300" x="4783138" y="3594100"/>
          <p14:tracePt t="16315" x="4876800" y="3603625"/>
          <p14:tracePt t="16331" x="4919663" y="3611563"/>
          <p14:tracePt t="16348" x="4927600" y="3611563"/>
          <p14:tracePt t="16406" x="4935538" y="3611563"/>
          <p14:tracePt t="16434" x="4953000" y="3611563"/>
          <p14:tracePt t="16470" x="4962525" y="3619500"/>
          <p14:tracePt t="16484" x="4970463" y="3619500"/>
          <p14:tracePt t="16491" x="4978400" y="3619500"/>
          <p14:tracePt t="16498" x="4987925" y="3619500"/>
          <p14:tracePt t="16514" x="5003800" y="3619500"/>
          <p14:tracePt t="16531" x="5021263" y="3619500"/>
          <p14:tracePt t="16548" x="5064125" y="3619500"/>
          <p14:tracePt t="16565" x="5080000" y="3619500"/>
          <p14:tracePt t="16581" x="5097463" y="3619500"/>
          <p14:tracePt t="16599" x="5140325" y="3619500"/>
          <p14:tracePt t="16614" x="5183188" y="3619500"/>
          <p14:tracePt t="16631" x="5216525" y="3629025"/>
          <p14:tracePt t="16648" x="5241925" y="3629025"/>
          <p14:tracePt t="16910" x="5343525" y="3611563"/>
          <p14:tracePt t="16917" x="5497513" y="3594100"/>
          <p14:tracePt t="16931" x="5786438" y="3560763"/>
          <p14:tracePt t="16947" x="6032500" y="3560763"/>
          <p14:tracePt t="16964" x="6278563" y="3543300"/>
          <p14:tracePt t="16981" x="6456363" y="3543300"/>
          <p14:tracePt t="16982" x="6559550" y="3552825"/>
          <p14:tracePt t="16997" x="6719888" y="3560763"/>
          <p14:tracePt t="17014" x="6788150" y="3568700"/>
          <p14:tracePt t="17016" x="6813550" y="3568700"/>
          <p14:tracePt t="17032" x="6823075" y="3568700"/>
          <p14:tracePt t="17385" x="6848475" y="3568700"/>
          <p14:tracePt t="17392" x="6881813" y="3568700"/>
          <p14:tracePt t="17399" x="6907213" y="3568700"/>
          <p14:tracePt t="17414" x="6924675" y="3578225"/>
          <p14:tracePt t="17416" x="6950075" y="3578225"/>
          <p14:tracePt t="17430" x="6983413" y="3578225"/>
          <p14:tracePt t="17447" x="7034213" y="3586163"/>
          <p14:tracePt t="17449" x="7059613" y="3594100"/>
          <p14:tracePt t="17464" x="7094538" y="3594100"/>
          <p14:tracePt t="17466" x="7137400" y="3603625"/>
          <p14:tracePt t="17481" x="7196138" y="3611563"/>
          <p14:tracePt t="17497" x="7264400" y="3619500"/>
          <p14:tracePt t="17514" x="7323138" y="3619500"/>
          <p14:tracePt t="17515" x="7332663" y="3619500"/>
          <p14:tracePt t="17531" x="7366000" y="3636963"/>
          <p14:tracePt t="17548" x="7408863" y="3636963"/>
          <p14:tracePt t="17549" x="7442200" y="3636963"/>
          <p14:tracePt t="17564" x="7467600" y="3629025"/>
          <p14:tracePt t="17812" x="7570788" y="3611563"/>
          <p14:tracePt t="17818" x="7697788" y="3586163"/>
          <p14:tracePt t="17831" x="7816850" y="3578225"/>
          <p14:tracePt t="17833" x="7918450" y="3568700"/>
          <p14:tracePt t="17847" x="8037513" y="3560763"/>
          <p14:tracePt t="17849" x="8131175" y="3560763"/>
          <p14:tracePt t="17864" x="8275638" y="3535363"/>
          <p14:tracePt t="17880" x="8369300" y="3535363"/>
          <p14:tracePt t="17882" x="8394700" y="3535363"/>
          <p14:tracePt t="17897" x="8420100" y="3535363"/>
          <p14:tracePt t="17898" x="8445500" y="3535363"/>
          <p14:tracePt t="17913" x="8470900" y="3527425"/>
          <p14:tracePt t="17931" x="8504238" y="3527425"/>
          <p14:tracePt t="17932" x="8513763" y="3527425"/>
          <p14:tracePt t="17947" x="8521700" y="3527425"/>
          <p14:tracePt t="17964" x="8529638" y="3527425"/>
          <p14:tracePt t="18031" x="8539163" y="3527425"/>
          <p14:tracePt t="18038" x="8547100" y="3527425"/>
          <p14:tracePt t="18047" x="8555038" y="3527425"/>
          <p14:tracePt t="18064" x="8564563" y="3527425"/>
          <p14:tracePt t="18081" x="8580438" y="3527425"/>
          <p14:tracePt t="18097" x="8589963" y="3535363"/>
          <p14:tracePt t="18113" x="8597900" y="3535363"/>
          <p14:tracePt t="18131" x="8615363" y="3535363"/>
          <p14:tracePt t="18147" x="8623300" y="3543300"/>
          <p14:tracePt t="18165" x="8666163" y="3552825"/>
          <p14:tracePt t="18167" x="8674100" y="3552825"/>
          <p14:tracePt t="18181" x="8691563" y="3552825"/>
          <p14:tracePt t="18197" x="8709025" y="3552825"/>
          <p14:tracePt t="18214" x="8716963" y="3552825"/>
          <p14:tracePt t="18215" x="8724900" y="3552825"/>
          <p14:tracePt t="18230" x="8734425" y="3552825"/>
          <p14:tracePt t="18247" x="8742363" y="3552825"/>
          <p14:tracePt t="18264" x="8759825" y="3552825"/>
          <p14:tracePt t="18266" x="8759825" y="3560763"/>
          <p14:tracePt t="18281" x="8767763" y="3560763"/>
          <p14:tracePt t="18769" x="8810625" y="3560763"/>
          <p14:tracePt t="18776" x="8869363" y="3552825"/>
          <p14:tracePt t="18783" x="8904288" y="3552825"/>
          <p14:tracePt t="18797" x="8937625" y="3552825"/>
          <p14:tracePt t="18798" x="8963025" y="3552825"/>
          <p14:tracePt t="18814" x="9039225" y="3552825"/>
          <p14:tracePt t="18831" x="9107488" y="3552825"/>
          <p14:tracePt t="18849" x="9193213" y="3543300"/>
          <p14:tracePt t="18864" x="9236075" y="3543300"/>
          <p14:tracePt t="18880" x="9277350" y="3543300"/>
          <p14:tracePt t="18898" x="9294813" y="3543300"/>
          <p14:tracePt t="18913" x="9320213" y="3543300"/>
          <p14:tracePt t="18930" x="9345613" y="3543300"/>
          <p14:tracePt t="18932" x="9371013" y="3543300"/>
          <p14:tracePt t="18947" x="9388475" y="3543300"/>
          <p14:tracePt t="18948" x="9413875" y="3543300"/>
          <p14:tracePt t="18964" x="9482138" y="3543300"/>
          <p14:tracePt t="18980" x="9540875" y="3543300"/>
          <p14:tracePt t="18982" x="9591675" y="3543300"/>
          <p14:tracePt t="18998" x="9652000" y="3543300"/>
          <p14:tracePt t="19014" x="9677400" y="3543300"/>
          <p14:tracePt t="19032" x="9753600" y="3543300"/>
          <p14:tracePt t="19047" x="9786938" y="3543300"/>
          <p14:tracePt t="19048" x="9812338" y="3543300"/>
          <p14:tracePt t="19065" x="9864725" y="3543300"/>
          <p14:tracePt t="19068" x="9915525" y="3543300"/>
          <p14:tracePt t="19082" x="9956800" y="3543300"/>
          <p14:tracePt t="19097" x="9999663" y="3535363"/>
          <p14:tracePt t="19115" x="10017125" y="3527425"/>
          <p14:tracePt t="19131" x="10050463" y="3527425"/>
          <p14:tracePt t="19147" x="10059988" y="3527425"/>
          <p14:tracePt t="19164" x="10085388" y="3527425"/>
          <p14:tracePt t="19181" x="10110788" y="3527425"/>
          <p14:tracePt t="19182" x="10126663" y="3527425"/>
          <p14:tracePt t="19196" x="10169525" y="3527425"/>
          <p14:tracePt t="19214" x="10220325" y="3527425"/>
          <p14:tracePt t="19232" x="10263188" y="3527425"/>
          <p14:tracePt t="19247" x="10298113" y="3527425"/>
          <p14:tracePt t="19264" x="10331450" y="3527425"/>
          <p14:tracePt t="19266" x="10339388" y="3527425"/>
          <p14:tracePt t="19281" x="10382250" y="3527425"/>
          <p14:tracePt t="19298" x="10407650" y="3527425"/>
          <p14:tracePt t="19314" x="10433050" y="3527425"/>
          <p14:tracePt t="19316" x="10450513" y="3527425"/>
          <p14:tracePt t="19330" x="10467975" y="3527425"/>
          <p14:tracePt t="19347" x="10475913" y="3535363"/>
          <p14:tracePt t="19365" x="10483850" y="3535363"/>
          <p14:tracePt t="19366" x="10493375" y="3535363"/>
          <p14:tracePt t="19382" x="10501313" y="3535363"/>
          <p14:tracePt t="19397" x="10509250" y="3535363"/>
          <p14:tracePt t="19414" x="10526713" y="3535363"/>
          <p14:tracePt t="19436" x="10526713" y="3543300"/>
          <p14:tracePt t="19451" x="10534650" y="3543300"/>
          <p14:tracePt t="20040" x="10339388" y="3552825"/>
          <p14:tracePt t="20048" x="9940925" y="3568700"/>
          <p14:tracePt t="20054" x="9482138" y="3568700"/>
          <p14:tracePt t="20064" x="9064625" y="3560763"/>
          <p14:tracePt t="20081" x="8121650" y="3560763"/>
          <p14:tracePt t="20082" x="7570788" y="3560763"/>
          <p14:tracePt t="20096" x="6992938" y="3568700"/>
          <p14:tracePt t="20098" x="6415088" y="3603625"/>
          <p14:tracePt t="20113" x="5327650" y="3654425"/>
          <p14:tracePt t="20130" x="4375150" y="3738563"/>
          <p14:tracePt t="20147" x="3602038" y="3763963"/>
          <p14:tracePt t="20164" x="3467100" y="3773488"/>
          <p14:tracePt t="20180" x="3424238" y="3773488"/>
          <p14:tracePt t="20473" x="3287713" y="3790950"/>
          <p14:tracePt t="20481" x="3092450" y="3806825"/>
          <p14:tracePt t="20486" x="2922588" y="3816350"/>
          <p14:tracePt t="20496" x="2735263" y="3816350"/>
          <p14:tracePt t="20514" x="2514600" y="3824288"/>
          <p14:tracePt t="20515" x="2413000" y="3824288"/>
          <p14:tracePt t="20532" x="2268538" y="3824288"/>
          <p14:tracePt t="20547" x="2192338" y="3824288"/>
          <p14:tracePt t="20565" x="2149475" y="3824288"/>
          <p14:tracePt t="20566" x="2132013" y="3824288"/>
          <p14:tracePt t="20580" x="2124075" y="3824288"/>
          <p14:tracePt t="20597" x="2116138" y="3824288"/>
          <p14:tracePt t="20736" x="2124075" y="3824288"/>
          <p14:tracePt t="20742" x="2174875" y="3824288"/>
          <p14:tracePt t="20749" x="2235200" y="3824288"/>
          <p14:tracePt t="20765" x="2370138" y="3832225"/>
          <p14:tracePt t="20780" x="2524125" y="3832225"/>
          <p14:tracePt t="20797" x="2701925" y="3832225"/>
          <p14:tracePt t="20799" x="2828925" y="3832225"/>
          <p14:tracePt t="20814" x="3041650" y="3832225"/>
          <p14:tracePt t="20830" x="3297238" y="3832225"/>
          <p14:tracePt t="20847" x="3467100" y="3832225"/>
          <p14:tracePt t="20849" x="3517900" y="3832225"/>
          <p14:tracePt t="20863" x="3559175" y="3841750"/>
          <p14:tracePt t="20864" x="3619500" y="3849688"/>
          <p14:tracePt t="20879" x="3678238" y="3867150"/>
          <p14:tracePt t="20896" x="3703638" y="3867150"/>
          <p14:tracePt t="20913" x="3713163" y="3867150"/>
          <p14:tracePt t="21248" x="3652838" y="3875088"/>
          <p14:tracePt t="21254" x="3594100" y="3892550"/>
          <p14:tracePt t="21263" x="3517900" y="3908425"/>
          <p14:tracePt t="21281" x="3338513" y="3960813"/>
          <p14:tracePt t="21283" x="3244850" y="3986213"/>
          <p14:tracePt t="21297" x="3152775" y="4011613"/>
          <p14:tracePt t="21298" x="3074988" y="4044950"/>
          <p14:tracePt t="21314" x="2905125" y="4079875"/>
          <p14:tracePt t="21331" x="2727325" y="4113213"/>
          <p14:tracePt t="21332" x="2633663" y="4130675"/>
          <p14:tracePt t="21347" x="2582863" y="4138613"/>
          <p14:tracePt t="21348" x="2524125" y="4156075"/>
          <p14:tracePt t="21364" x="2455863" y="4164013"/>
          <p14:tracePt t="21380" x="2420938" y="4164013"/>
          <p14:tracePt t="21397" x="2387600" y="4171950"/>
          <p14:tracePt t="21481" x="2379663" y="4171950"/>
          <p14:tracePt t="21786" x="2395538" y="4171950"/>
          <p14:tracePt t="21793" x="2413000" y="4171950"/>
          <p14:tracePt t="21800" x="2420938" y="4171950"/>
          <p14:tracePt t="21815" x="2446338" y="4171950"/>
          <p14:tracePt t="21829" x="2471738" y="4156075"/>
          <p14:tracePt t="21846" x="2497138" y="4156075"/>
          <p14:tracePt t="21866" x="2524125" y="4156075"/>
          <p14:tracePt t="21879" x="2532063" y="4156075"/>
          <p14:tracePt t="21899" x="2540000" y="4156075"/>
          <p14:tracePt t="21913" x="2557463" y="4156075"/>
          <p14:tracePt t="21914" x="2565400" y="4156075"/>
          <p14:tracePt t="21930" x="2600325" y="4138613"/>
          <p14:tracePt t="21946" x="2625725" y="4138613"/>
          <p14:tracePt t="21963" x="2651125" y="4130675"/>
          <p14:tracePt t="21964" x="2668588" y="4121150"/>
          <p14:tracePt t="21979" x="2709863" y="4113213"/>
          <p14:tracePt t="21997" x="2778125" y="4087813"/>
          <p14:tracePt t="21999" x="2803525" y="4079875"/>
          <p14:tracePt t="22014" x="2854325" y="4062413"/>
          <p14:tracePt t="22015" x="2889250" y="4044950"/>
          <p14:tracePt t="22030" x="2965450" y="4011613"/>
          <p14:tracePt t="22047" x="3024188" y="3994150"/>
          <p14:tracePt t="22049" x="3041650" y="3994150"/>
          <p14:tracePt t="22063" x="3092450" y="3976688"/>
          <p14:tracePt t="22080" x="3178175" y="3960813"/>
          <p14:tracePt t="22097" x="3262313" y="3943350"/>
          <p14:tracePt t="22099" x="3297238" y="3943350"/>
          <p14:tracePt t="22113" x="3355975" y="3943350"/>
          <p14:tracePt t="22129" x="3389313" y="3943350"/>
          <p14:tracePt t="22147" x="3424238" y="3943350"/>
          <p14:tracePt t="22148" x="3432175" y="3943350"/>
          <p14:tracePt t="22163" x="3441700" y="3943350"/>
          <p14:tracePt t="22179" x="3467100" y="3943350"/>
          <p14:tracePt t="22197" x="3475038" y="3943350"/>
          <p14:tracePt t="22213" x="3482975" y="3943350"/>
          <p14:tracePt t="22230" x="3517900" y="3943350"/>
          <p14:tracePt t="22247" x="3543300" y="3943350"/>
          <p14:tracePt t="22265" x="3559175" y="3943350"/>
          <p14:tracePt t="22280" x="3576638" y="3943350"/>
          <p14:tracePt t="22282" x="3586163" y="3943350"/>
          <p14:tracePt t="22297" x="3627438" y="3943350"/>
          <p14:tracePt t="22313" x="3678238" y="3935413"/>
          <p14:tracePt t="22330" x="3729038" y="3935413"/>
          <p14:tracePt t="22347" x="3771900" y="3917950"/>
          <p14:tracePt t="22363" x="3781425" y="3917950"/>
          <p14:tracePt t="22382" x="3789363" y="3917950"/>
          <p14:tracePt t="22397" x="3797300" y="3917950"/>
          <p14:tracePt t="22413" x="3814763" y="3908425"/>
          <p14:tracePt t="22430" x="3822700" y="3908425"/>
          <p14:tracePt t="22432" x="3832225" y="3900488"/>
          <p14:tracePt t="22446" x="3840163" y="3900488"/>
          <p14:tracePt t="22447" x="3857625" y="3900488"/>
          <p14:tracePt t="22463" x="3873500" y="3892550"/>
          <p14:tracePt t="22479" x="3890963" y="3892550"/>
          <p14:tracePt t="22497" x="3925888" y="3875088"/>
          <p14:tracePt t="22498" x="3941763" y="3867150"/>
          <p14:tracePt t="22513" x="3976688" y="3867150"/>
          <p14:tracePt t="22531" x="4002088" y="3857625"/>
          <p14:tracePt t="22547" x="4010025" y="3857625"/>
          <p14:tracePt t="22617" x="4017963" y="3857625"/>
          <p14:tracePt t="24199" x="3951288" y="3857625"/>
          <p14:tracePt t="24205" x="3832225" y="3867150"/>
          <p14:tracePt t="24213" x="3721100" y="3867150"/>
          <p14:tracePt t="24229" x="3543300" y="3875088"/>
          <p14:tracePt t="24246" x="3330575" y="3900488"/>
          <p14:tracePt t="24248" x="3228975" y="3917950"/>
          <p14:tracePt t="24263" x="3059113" y="3925888"/>
          <p14:tracePt t="24281" x="2889250" y="3960813"/>
          <p14:tracePt t="24297" x="2701925" y="3994150"/>
          <p14:tracePt t="24298" x="2616200" y="4002088"/>
          <p14:tracePt t="24312" x="2540000" y="4011613"/>
          <p14:tracePt t="24314" x="2471738" y="4027488"/>
          <p14:tracePt t="24329" x="2344738" y="4044950"/>
          <p14:tracePt t="24346" x="2260600" y="4052888"/>
          <p14:tracePt t="24348" x="2235200" y="4052888"/>
          <p14:tracePt t="24363" x="2192338" y="4052888"/>
          <p14:tracePt t="24380" x="2166938" y="4062413"/>
          <p14:tracePt t="24397" x="2141538" y="4062413"/>
          <p14:tracePt t="24398" x="2141538" y="4070350"/>
          <p14:tracePt t="24413" x="2098675" y="4079875"/>
          <p14:tracePt t="24430" x="2055813" y="4087813"/>
          <p14:tracePt t="24446" x="2012950" y="4113213"/>
          <p14:tracePt t="24448" x="1979613" y="4130675"/>
          <p14:tracePt t="24463" x="1946275" y="4146550"/>
          <p14:tracePt t="24480" x="1911350" y="4171950"/>
          <p14:tracePt t="24497" x="1893888" y="4181475"/>
          <p14:tracePt t="24513" x="1885950" y="4189413"/>
          <p14:tracePt t="24531" x="1860550" y="4197350"/>
          <p14:tracePt t="24546" x="1852613" y="4197350"/>
          <p14:tracePt t="24563" x="1843088" y="4206875"/>
          <p14:tracePt t="24589" x="1843088" y="4214813"/>
          <p14:tracePt t="24610" x="1835150" y="4224338"/>
          <p14:tracePt t="24625" x="1835150" y="4232275"/>
          <p14:tracePt t="24632" x="1835150" y="4240213"/>
          <p14:tracePt t="24646" x="1817688" y="4240213"/>
          <p14:tracePt t="24647" x="1817688" y="4257675"/>
          <p14:tracePt t="24662" x="1817688" y="4300538"/>
          <p14:tracePt t="24680" x="1817688" y="4325938"/>
          <p14:tracePt t="24696" x="1827213" y="4368800"/>
          <p14:tracePt t="24697" x="1835150" y="4376738"/>
          <p14:tracePt t="24713" x="1835150" y="4394200"/>
          <p14:tracePt t="24730" x="1843088" y="4410075"/>
          <p14:tracePt t="24747" x="1860550" y="4419600"/>
          <p14:tracePt t="24763" x="1868488" y="4435475"/>
          <p14:tracePt t="24781" x="1911350" y="4460875"/>
          <p14:tracePt t="24796" x="1920875" y="4470400"/>
          <p14:tracePt t="24798" x="1946275" y="4478338"/>
          <p14:tracePt t="24813" x="1987550" y="4495800"/>
          <p14:tracePt t="24831" x="2038350" y="4503738"/>
          <p14:tracePt t="24846" x="2081213" y="4521200"/>
          <p14:tracePt t="24863" x="2106613" y="4521200"/>
          <p14:tracePt t="24881" x="2166938" y="4521200"/>
          <p14:tracePt t="24897" x="2192338" y="4521200"/>
          <p14:tracePt t="24913" x="2217738" y="4521200"/>
          <p14:tracePt t="24929" x="2268538" y="4521200"/>
          <p14:tracePt t="24945" x="2286000" y="4521200"/>
          <p14:tracePt t="24963" x="2301875" y="4521200"/>
          <p14:tracePt t="24980" x="2319338" y="4521200"/>
          <p14:tracePt t="24995" x="2336800" y="4521200"/>
          <p14:tracePt t="25013" x="2352675" y="4521200"/>
          <p14:tracePt t="25015" x="2362200" y="4521200"/>
          <p14:tracePt t="25043" x="2370138" y="4521200"/>
          <p14:tracePt t="25086" x="2379663" y="4521200"/>
          <p14:tracePt t="25093" x="2387600" y="4521200"/>
          <p14:tracePt t="25100" x="2395538" y="4521200"/>
          <p14:tracePt t="25113" x="2405063" y="4521200"/>
          <p14:tracePt t="25114" x="2413000" y="4521200"/>
          <p14:tracePt t="25130" x="2420938" y="4521200"/>
          <p14:tracePt t="25131" x="2430463" y="4521200"/>
          <p14:tracePt t="25146" x="2455863" y="4521200"/>
          <p14:tracePt t="25162" x="2463800" y="4529138"/>
          <p14:tracePt t="25179" x="2506663" y="4529138"/>
          <p14:tracePt t="25196" x="2532063" y="4529138"/>
          <p14:tracePt t="25213" x="2590800" y="4529138"/>
          <p14:tracePt t="25214" x="2600325" y="4529138"/>
          <p14:tracePt t="25229" x="2641600" y="4529138"/>
          <p14:tracePt t="25246" x="2668588" y="4529138"/>
          <p14:tracePt t="25264" x="2701925" y="4538663"/>
          <p14:tracePt t="25279" x="2709863" y="4538663"/>
          <p14:tracePt t="25297" x="2727325" y="4538663"/>
          <p14:tracePt t="25299" x="2735263" y="4538663"/>
          <p14:tracePt t="25314" x="2752725" y="4538663"/>
          <p14:tracePt t="25329" x="2778125" y="4538663"/>
          <p14:tracePt t="25346" x="2803525" y="4538663"/>
          <p14:tracePt t="25363" x="2838450" y="4546600"/>
          <p14:tracePt t="25379" x="2863850" y="4546600"/>
          <p14:tracePt t="25397" x="2871788" y="4546600"/>
          <p14:tracePt t="25398" x="2879725" y="4546600"/>
          <p14:tracePt t="25434" x="2879725" y="4554538"/>
          <p14:tracePt t="25448" x="2889250" y="4554538"/>
          <p14:tracePt t="25568" x="2879725" y="4564063"/>
          <p14:tracePt t="25576" x="2811463" y="4589463"/>
          <p14:tracePt t="25582" x="2719388" y="4614863"/>
          <p14:tracePt t="25597" x="2532063" y="4691063"/>
          <p14:tracePt t="25612" x="2344738" y="4733925"/>
          <p14:tracePt t="25629" x="2243138" y="4767263"/>
          <p14:tracePt t="25645" x="2166938" y="4792663"/>
          <p14:tracePt t="25662" x="2047875" y="4835525"/>
          <p14:tracePt t="25679" x="1971675" y="4868863"/>
          <p14:tracePt t="25697" x="1911350" y="4911725"/>
          <p14:tracePt t="25712" x="1893888" y="4919663"/>
          <p14:tracePt t="25768" x="1893888" y="4937125"/>
          <p14:tracePt t="25774" x="1893888" y="4946650"/>
          <p14:tracePt t="25781" x="1893888" y="4972050"/>
          <p14:tracePt t="25796" x="1893888" y="4987925"/>
          <p14:tracePt t="25797" x="1893888" y="4997450"/>
          <p14:tracePt t="25813" x="1893888" y="5038725"/>
          <p14:tracePt t="25829" x="1920875" y="5091113"/>
          <p14:tracePt t="25831" x="1928813" y="5099050"/>
          <p14:tracePt t="25846" x="1962150" y="5124450"/>
          <p14:tracePt t="25862" x="2005013" y="5157788"/>
          <p14:tracePt t="25879" x="2081213" y="5192713"/>
          <p14:tracePt t="25881" x="2141538" y="5192713"/>
          <p14:tracePt t="25895" x="2182813" y="5192713"/>
          <p14:tracePt t="25897" x="2251075" y="5183188"/>
          <p14:tracePt t="25912" x="2362200" y="5167313"/>
          <p14:tracePt t="25929" x="2420938" y="5141913"/>
          <p14:tracePt t="25931" x="2446338" y="5141913"/>
          <p14:tracePt t="25945" x="2471738" y="5132388"/>
          <p14:tracePt t="25946" x="2489200" y="5132388"/>
          <p14:tracePt t="25962" x="2549525" y="5124450"/>
          <p14:tracePt t="25979" x="2616200" y="5099050"/>
          <p14:tracePt t="25980" x="2633663" y="5099050"/>
          <p14:tracePt t="25995" x="2684463" y="5091113"/>
          <p14:tracePt t="26012" x="2719388" y="5073650"/>
          <p14:tracePt t="26030" x="2752725" y="5064125"/>
          <p14:tracePt t="26051" x="2760663" y="5064125"/>
          <p14:tracePt t="26087" x="2770188" y="5056188"/>
          <p14:tracePt t="26392" x="2803525" y="5030788"/>
          <p14:tracePt t="26399" x="2871788" y="4972050"/>
          <p14:tracePt t="26413" x="2965450" y="4911725"/>
          <p14:tracePt t="26429" x="3059113" y="4827588"/>
          <p14:tracePt t="26445" x="3135313" y="4759325"/>
          <p14:tracePt t="26463" x="3211513" y="4699000"/>
          <p14:tracePt t="26479" x="3270250" y="4665663"/>
          <p14:tracePt t="26496" x="3330575" y="4640263"/>
          <p14:tracePt t="26513" x="3373438" y="4622800"/>
          <p14:tracePt t="26530" x="3414713" y="4614863"/>
          <p14:tracePt t="26546" x="3432175" y="4605338"/>
          <p14:tracePt t="26563" x="3441700" y="4605338"/>
          <p14:tracePt t="26564" x="3457575" y="4605338"/>
          <p14:tracePt t="26580" x="3475038" y="4605338"/>
          <p14:tracePt t="26595" x="3517900" y="4589463"/>
          <p14:tracePt t="26597" x="3525838" y="4579938"/>
          <p14:tracePt t="26612" x="3551238" y="4579938"/>
          <p14:tracePt t="26614" x="3568700" y="4579938"/>
          <p14:tracePt t="26629" x="3611563" y="4572000"/>
          <p14:tracePt t="26645" x="3662363" y="4564063"/>
          <p14:tracePt t="26663" x="3713163" y="4554538"/>
          <p14:tracePt t="26664" x="3729038" y="4554538"/>
          <p14:tracePt t="26679" x="3789363" y="4546600"/>
          <p14:tracePt t="26696" x="3857625" y="4546600"/>
          <p14:tracePt t="26697" x="3908425" y="4538663"/>
          <p14:tracePt t="26713" x="3959225" y="4538663"/>
          <p14:tracePt t="26730" x="4017963" y="4538663"/>
          <p14:tracePt t="26745" x="4078288" y="4538663"/>
          <p14:tracePt t="26747" x="4111625" y="4546600"/>
          <p14:tracePt t="26763" x="4171950" y="4546600"/>
          <p14:tracePt t="26779" x="4222750" y="4546600"/>
          <p14:tracePt t="26796" x="4316413" y="4546600"/>
          <p14:tracePt t="26812" x="4384675" y="4521200"/>
          <p14:tracePt t="26829" x="4451350" y="4503738"/>
          <p14:tracePt t="26847" x="4511675" y="4495800"/>
          <p14:tracePt t="26862" x="4519613" y="4495800"/>
          <p14:tracePt t="27194" x="4587875" y="4495800"/>
          <p14:tracePt t="27201" x="4689475" y="4495800"/>
          <p14:tracePt t="27212" x="4791075" y="4495800"/>
          <p14:tracePt t="27230" x="5165725" y="4503738"/>
          <p14:tracePt t="27245" x="5394325" y="4521200"/>
          <p14:tracePt t="27263" x="5591175" y="4538663"/>
          <p14:tracePt t="27265" x="5667375" y="4546600"/>
          <p14:tracePt t="27280" x="5794375" y="4554538"/>
          <p14:tracePt t="27296" x="5845175" y="4579938"/>
          <p14:tracePt t="27313" x="5862638" y="4579938"/>
          <p14:tracePt t="27315" x="5870575" y="4579938"/>
          <p14:tracePt t="27591" x="5946775" y="4579938"/>
          <p14:tracePt t="27598" x="6049963" y="4564063"/>
          <p14:tracePt t="27614" x="6253163" y="4554538"/>
          <p14:tracePt t="27628" x="6415088" y="4546600"/>
          <p14:tracePt t="27646" x="6516688" y="4538663"/>
          <p14:tracePt t="27663" x="6669088" y="4546600"/>
          <p14:tracePt t="27679" x="6729413" y="4546600"/>
          <p14:tracePt t="27696" x="6780213" y="4546600"/>
          <p14:tracePt t="27698" x="6797675" y="4546600"/>
          <p14:tracePt t="27712" x="6805613" y="4554538"/>
          <p14:tracePt t="27713" x="6831013" y="4554538"/>
          <p14:tracePt t="27728" x="6864350" y="4554538"/>
          <p14:tracePt t="27746" x="6924675" y="4554538"/>
          <p14:tracePt t="27748" x="6958013" y="4554538"/>
          <p14:tracePt t="27763" x="7000875" y="4554538"/>
          <p14:tracePt t="27764" x="7051675" y="4554538"/>
          <p14:tracePt t="27778" x="7145338" y="4554538"/>
          <p14:tracePt t="27796" x="7221538" y="4546600"/>
          <p14:tracePt t="27798" x="7272338" y="4546600"/>
          <p14:tracePt t="27812" x="7332663" y="4546600"/>
          <p14:tracePt t="27813" x="7400925" y="4546600"/>
          <p14:tracePt t="27829" x="7578725" y="4546600"/>
          <p14:tracePt t="27846" x="7756525" y="4554538"/>
          <p14:tracePt t="27848" x="7824788" y="4554538"/>
          <p14:tracePt t="27863" x="7969250" y="4564063"/>
          <p14:tracePt t="27879" x="8096250" y="4572000"/>
          <p14:tracePt t="27896" x="8215313" y="4572000"/>
          <p14:tracePt t="27912" x="8258175" y="4564063"/>
          <p14:tracePt t="27928" x="8291513" y="4564063"/>
          <p14:tracePt t="27947" x="8359775" y="4564063"/>
          <p14:tracePt t="27961" x="8402638" y="4554538"/>
          <p14:tracePt t="27979" x="8435975" y="4554538"/>
          <p14:tracePt t="27996" x="8453438" y="4554538"/>
          <p14:tracePt t="28012" x="8462963" y="4554538"/>
          <p14:tracePt t="28030" x="8470900" y="4554538"/>
          <p14:tracePt t="28046" x="8478838" y="4554538"/>
          <p14:tracePt t="28062" x="8496300" y="4554538"/>
          <p14:tracePt t="28079" x="8504238" y="4554538"/>
          <p14:tracePt t="28081" x="8521700" y="4554538"/>
          <p14:tracePt t="28096" x="8547100" y="4554538"/>
          <p14:tracePt t="28112" x="8564563" y="4554538"/>
          <p14:tracePt t="28129" x="8580438" y="4554538"/>
          <p14:tracePt t="28131" x="8589963" y="4554538"/>
          <p14:tracePt t="28146" x="8597900" y="4554538"/>
          <p14:tracePt t="28147" x="8605838" y="4554538"/>
          <p14:tracePt t="28163" x="8648700" y="4554538"/>
          <p14:tracePt t="28180" x="8699500" y="4554538"/>
          <p14:tracePt t="28182" x="8716963" y="4546600"/>
          <p14:tracePt t="28195" x="8742363" y="4546600"/>
          <p14:tracePt t="28196" x="8767763" y="4546600"/>
          <p14:tracePt t="28212" x="8802688" y="4538663"/>
          <p14:tracePt t="28228" x="8828088" y="4529138"/>
          <p14:tracePt t="28230" x="8843963" y="4529138"/>
          <p14:tracePt t="28246" x="8853488" y="4529138"/>
          <p14:tracePt t="28262" x="8869363" y="4529138"/>
          <p14:tracePt t="28280" x="8886825" y="4521200"/>
          <p14:tracePt t="28379" x="8894763" y="4521200"/>
          <p14:tracePt t="28408" x="8904288" y="4521200"/>
          <p14:tracePt t="28422" x="8904288" y="4513263"/>
          <p14:tracePt t="28486" x="8912225" y="4513263"/>
          <p14:tracePt t="28500" x="8921750" y="4513263"/>
          <p14:tracePt t="28542" x="8929688" y="4513263"/>
          <p14:tracePt t="28557" x="8937625" y="4513263"/>
          <p14:tracePt t="28571" x="8947150" y="4513263"/>
          <p14:tracePt t="28579" x="8955088" y="4513263"/>
          <p14:tracePt t="28596" x="8963025" y="4513263"/>
          <p14:tracePt t="28620" x="8980488" y="4503738"/>
          <p14:tracePt t="28663" x="8988425" y="4503738"/>
          <p14:tracePt t="28734" x="8997950" y="4503738"/>
          <p14:tracePt t="28755" x="9005888" y="4503738"/>
          <p14:tracePt t="28798" x="9013825" y="4503738"/>
          <p14:tracePt t="28820" x="9023350" y="4503738"/>
          <p14:tracePt t="28826" x="9031288" y="4503738"/>
          <p14:tracePt t="28833" x="9039225" y="4503738"/>
          <p14:tracePt t="28846" x="9048750" y="4503738"/>
          <p14:tracePt t="28847" x="9056688" y="4503738"/>
          <p14:tracePt t="28863" x="9064625" y="4503738"/>
          <p14:tracePt t="28878" x="9074150" y="4503738"/>
          <p14:tracePt t="28912" x="9074150" y="4513263"/>
          <p14:tracePt t="28918" x="9082088" y="4513263"/>
          <p14:tracePt t="28940" x="9091613" y="4513263"/>
          <p14:tracePt t="29409" x="9099550" y="4513263"/>
          <p14:tracePt t="29415" x="9107488" y="4513263"/>
          <p14:tracePt t="29430" x="9124950" y="4513263"/>
          <p14:tracePt t="29445" x="9142413" y="4513263"/>
          <p14:tracePt t="29465" x="9150350" y="4513263"/>
          <p14:tracePt t="29586" x="9142413" y="4513263"/>
          <p14:tracePt t="29592" x="9099550" y="4521200"/>
          <p14:tracePt t="29600" x="9023350" y="4546600"/>
          <p14:tracePt t="29612" x="8937625" y="4564063"/>
          <p14:tracePt t="29614" x="8853488" y="4597400"/>
          <p14:tracePt t="29629" x="8767763" y="4614863"/>
          <p14:tracePt t="29630" x="8691563" y="4648200"/>
          <p14:tracePt t="29645" x="8453438" y="4699000"/>
          <p14:tracePt t="29663" x="8088313" y="4767263"/>
          <p14:tracePt t="29665" x="7867650" y="4810125"/>
          <p14:tracePt t="29679" x="7646988" y="4835525"/>
          <p14:tracePt t="29680" x="7459663" y="4843463"/>
          <p14:tracePt t="29696" x="7213600" y="4894263"/>
          <p14:tracePt t="29712" x="6983413" y="4919663"/>
          <p14:tracePt t="29714" x="6899275" y="4929188"/>
          <p14:tracePt t="29730" x="6754813" y="4937125"/>
          <p14:tracePt t="29745" x="6524625" y="4937125"/>
          <p14:tracePt t="29761" x="6278563" y="4937125"/>
          <p14:tracePt t="29763" x="6142038" y="4937125"/>
          <p14:tracePt t="29778" x="5895975" y="4937125"/>
          <p14:tracePt t="29795" x="5700713" y="4946650"/>
          <p14:tracePt t="29813" x="5472113" y="4979988"/>
          <p14:tracePt t="29828" x="5353050" y="4997450"/>
          <p14:tracePt t="29846" x="5233988" y="5013325"/>
          <p14:tracePt t="29863" x="5021263" y="5064125"/>
          <p14:tracePt t="29879" x="4876800" y="5091113"/>
          <p14:tracePt t="29896" x="4765675" y="5116513"/>
          <p14:tracePt t="29912" x="4656138" y="5124450"/>
          <p14:tracePt t="29928" x="4579938" y="5124450"/>
          <p14:tracePt t="29945" x="4494213" y="5124450"/>
          <p14:tracePt t="29963" x="4359275" y="5124450"/>
          <p14:tracePt t="29978" x="4298950" y="5124450"/>
          <p14:tracePt t="29996" x="4248150" y="5124450"/>
          <p14:tracePt t="29997" x="4214813" y="5124450"/>
          <p14:tracePt t="30012" x="4187825" y="5124450"/>
          <p14:tracePt t="30013" x="4137025" y="5141913"/>
          <p14:tracePt t="30028" x="4027488" y="5149850"/>
          <p14:tracePt t="30046" x="3925888" y="5149850"/>
          <p14:tracePt t="30048" x="3890963" y="5149850"/>
          <p14:tracePt t="30062" x="3857625" y="5149850"/>
          <p14:tracePt t="30064" x="3832225" y="5149850"/>
          <p14:tracePt t="30079" x="3806825" y="5157788"/>
          <p14:tracePt t="30095" x="3781425" y="5157788"/>
          <p14:tracePt t="30203" x="3789363" y="5157788"/>
          <p14:tracePt t="30210" x="3822700" y="5167313"/>
          <p14:tracePt t="30217" x="3873500" y="5175250"/>
          <p14:tracePt t="30229" x="3916363" y="5175250"/>
          <p14:tracePt t="30246" x="4095750" y="5183188"/>
          <p14:tracePt t="30262" x="4197350" y="5183188"/>
          <p14:tracePt t="30279" x="4281488" y="5175250"/>
          <p14:tracePt t="30281" x="4316413" y="5175250"/>
          <p14:tracePt t="30296" x="4400550" y="5175250"/>
          <p14:tracePt t="30312" x="4468813" y="5175250"/>
          <p14:tracePt t="30329" x="4529138" y="5175250"/>
          <p14:tracePt t="30331" x="4545013" y="5175250"/>
          <p14:tracePt t="30346" x="4570413" y="5167313"/>
          <p14:tracePt t="30347" x="4587875" y="5167313"/>
          <p14:tracePt t="30361" x="4605338" y="5167313"/>
          <p14:tracePt t="30379" x="4630738" y="5167313"/>
          <p14:tracePt t="30381" x="4638675" y="5167313"/>
          <p14:tracePt t="30395" x="4646613" y="5167313"/>
          <p14:tracePt t="30396" x="4656138" y="5167313"/>
          <p14:tracePt t="30412" x="4673600" y="5167313"/>
          <p14:tracePt t="30429" x="4681538" y="5167313"/>
          <p14:tracePt t="30430" x="4689475" y="5167313"/>
          <p14:tracePt t="30446" x="4699000" y="5167313"/>
          <p14:tracePt t="30463" x="4706938" y="5167313"/>
          <p14:tracePt t="30478" x="4724400" y="5167313"/>
          <p14:tracePt t="30495" x="4765675" y="5157788"/>
          <p14:tracePt t="30511" x="4791075" y="5149850"/>
          <p14:tracePt t="30528" x="4808538" y="5149850"/>
          <p14:tracePt t="30601" x="4808538" y="5141913"/>
          <p14:tracePt t="30608" x="4800600" y="5141913"/>
          <p14:tracePt t="30615" x="4775200" y="5132388"/>
          <p14:tracePt t="30629" x="4689475" y="5124450"/>
          <p14:tracePt t="30645" x="4579938" y="5106988"/>
          <p14:tracePt t="30662" x="4418013" y="5106988"/>
          <p14:tracePt t="30665" x="4316413" y="5106988"/>
          <p14:tracePt t="30680" x="4146550" y="5106988"/>
          <p14:tracePt t="30695" x="4010025" y="5106988"/>
          <p14:tracePt t="30712" x="3890963" y="5106988"/>
          <p14:tracePt t="30729" x="3814763" y="5099050"/>
          <p14:tracePt t="30730" x="3789363" y="5099050"/>
          <p14:tracePt t="30744" x="3738563" y="5099050"/>
          <p14:tracePt t="30761" x="3703638" y="5091113"/>
          <p14:tracePt t="30779" x="3662363" y="5091113"/>
          <p14:tracePt t="30796" x="3619500" y="5091113"/>
          <p14:tracePt t="30812" x="3602038" y="5091113"/>
          <p14:tracePt t="30829" x="3594100" y="5091113"/>
          <p14:tracePt t="30864" x="3586163" y="5091113"/>
          <p14:tracePt t="30879" x="3576638" y="5081588"/>
          <p14:tracePt t="31026" x="3586163" y="5081588"/>
          <p14:tracePt t="31034" x="3611563" y="5091113"/>
          <p14:tracePt t="31045" x="3670300" y="5091113"/>
          <p14:tracePt t="31047" x="3738563" y="5099050"/>
          <p14:tracePt t="31063" x="3900488" y="5099050"/>
          <p14:tracePt t="31079" x="4103688" y="5099050"/>
          <p14:tracePt t="31096" x="4306888" y="5081588"/>
          <p14:tracePt t="31097" x="4418013" y="5081588"/>
          <p14:tracePt t="31112" x="4646613" y="5038725"/>
          <p14:tracePt t="31128" x="4868863" y="5030788"/>
          <p14:tracePt t="31146" x="5191125" y="5030788"/>
          <p14:tracePt t="31162" x="5386388" y="5030788"/>
          <p14:tracePt t="31178" x="5556250" y="5064125"/>
          <p14:tracePt t="31195" x="5708650" y="5081588"/>
          <p14:tracePt t="31197" x="5761038" y="5081588"/>
          <p14:tracePt t="31212" x="5888038" y="5099050"/>
          <p14:tracePt t="31228" x="6040438" y="5099050"/>
          <p14:tracePt t="31244" x="6176963" y="5091113"/>
          <p14:tracePt t="31246" x="6261100" y="5081588"/>
          <p14:tracePt t="31261" x="6329363" y="5073650"/>
          <p14:tracePt t="31262" x="6405563" y="5073650"/>
          <p14:tracePt t="31278" x="6567488" y="5056188"/>
          <p14:tracePt t="31296" x="6729413" y="5056188"/>
          <p14:tracePt t="31311" x="6797675" y="5056188"/>
          <p14:tracePt t="31328" x="6856413" y="5056188"/>
          <p14:tracePt t="31346" x="6932613" y="5073650"/>
          <p14:tracePt t="31362" x="6950075" y="5073650"/>
          <p14:tracePt t="31379" x="6958013" y="5073650"/>
          <p14:tracePt t="31395" x="6967538" y="5073650"/>
          <p14:tracePt t="31445" x="6942138" y="5081588"/>
          <p14:tracePt t="31452" x="6873875" y="5099050"/>
          <p14:tracePt t="31461" x="6788150" y="5116513"/>
          <p14:tracePt t="31479" x="6524625" y="5167313"/>
          <p14:tracePt t="31481" x="6354763" y="5192713"/>
          <p14:tracePt t="31495" x="6235700" y="5200650"/>
          <p14:tracePt t="31496" x="6126163" y="5208588"/>
          <p14:tracePt t="31511" x="5895975" y="5226050"/>
          <p14:tracePt t="31530" x="5667375" y="5286375"/>
          <p14:tracePt t="31545" x="5573713" y="5327650"/>
          <p14:tracePt t="31562" x="5487988" y="5362575"/>
          <p14:tracePt t="31579" x="5446713" y="5370513"/>
          <p14:tracePt t="31580" x="5437188" y="5380038"/>
          <p14:tracePt t="31658" x="5446713" y="5387975"/>
          <p14:tracePt t="31665" x="5472113" y="5405438"/>
          <p14:tracePt t="31680" x="5591175" y="5430838"/>
          <p14:tracePt t="31694" x="5726113" y="5464175"/>
          <p14:tracePt t="31712" x="5972175" y="5497513"/>
          <p14:tracePt t="31729" x="6456363" y="5481638"/>
          <p14:tracePt t="31745" x="6831013" y="5472113"/>
          <p14:tracePt t="31762" x="7162800" y="5472113"/>
          <p14:tracePt t="31778" x="7502525" y="5472113"/>
          <p14:tracePt t="31795" x="7680325" y="5489575"/>
          <p14:tracePt t="31812" x="7781925" y="5481638"/>
          <p14:tracePt t="31814" x="7824788" y="5481638"/>
          <p14:tracePt t="31829" x="7842250" y="5472113"/>
          <p14:tracePt t="31845" x="7850188" y="5472113"/>
          <p14:tracePt t="32099" x="7935913" y="5456238"/>
          <p14:tracePt t="32105" x="8020050" y="5430838"/>
          <p14:tracePt t="32112" x="8113713" y="5413375"/>
          <p14:tracePt t="32130" x="8326438" y="5370513"/>
          <p14:tracePt t="32144" x="8496300" y="5337175"/>
          <p14:tracePt t="32162" x="8767763" y="5286375"/>
          <p14:tracePt t="32178" x="8886825" y="5260975"/>
          <p14:tracePt t="32194" x="8955088" y="5251450"/>
          <p14:tracePt t="32211" x="9005888" y="5243513"/>
          <p14:tracePt t="32213" x="9023350" y="5243513"/>
          <p14:tracePt t="32228" x="9064625" y="5251450"/>
          <p14:tracePt t="32245" x="9082088" y="5251450"/>
          <p14:tracePt t="32262" x="9082088" y="5260975"/>
          <p14:tracePt t="32354" x="9091613" y="5268913"/>
          <p14:tracePt t="32362" x="9099550" y="5268913"/>
          <p14:tracePt t="32367" x="9107488" y="5268913"/>
          <p14:tracePt t="32378" x="9117013" y="5286375"/>
          <p14:tracePt t="32395" x="9142413" y="5311775"/>
          <p14:tracePt t="32396" x="9167813" y="5319713"/>
          <p14:tracePt t="32411" x="9209088" y="5380038"/>
          <p14:tracePt t="32427" x="9244013" y="5421313"/>
          <p14:tracePt t="32445" x="9269413" y="5481638"/>
          <p14:tracePt t="32461" x="9277350" y="5497513"/>
          <p14:tracePt t="32479" x="9277350" y="5540375"/>
          <p14:tracePt t="32494" x="9277350" y="5583238"/>
          <p14:tracePt t="32495" x="9269413" y="5616575"/>
          <p14:tracePt t="32512" x="9226550" y="5694363"/>
          <p14:tracePt t="32528" x="9117013" y="5788025"/>
          <p14:tracePt t="32546" x="8904288" y="5880100"/>
          <p14:tracePt t="32561" x="8750300" y="5905500"/>
          <p14:tracePt t="32578" x="8605838" y="5915025"/>
          <p14:tracePt t="32595" x="8470900" y="5932488"/>
          <p14:tracePt t="32612" x="8402638" y="5940425"/>
          <p14:tracePt t="32629" x="8291513" y="5948363"/>
          <p14:tracePt t="32631" x="8232775" y="5948363"/>
          <p14:tracePt t="32645" x="8131175" y="5948363"/>
          <p14:tracePt t="32662" x="8105775" y="5948363"/>
          <p14:tracePt t="32678" x="8096250" y="5948363"/>
          <p14:tracePt t="33099" x="8189913" y="5889625"/>
          <p14:tracePt t="33105" x="8283575" y="5821363"/>
          <p14:tracePt t="33113" x="8394700" y="5761038"/>
          <p14:tracePt t="33129" x="8632825" y="5634038"/>
          <p14:tracePt t="33145" x="9013825" y="5497513"/>
          <p14:tracePt t="33163" x="9523413" y="5405438"/>
          <p14:tracePt t="33178" x="9753600" y="5362575"/>
          <p14:tracePt t="33195" x="9847263" y="5353050"/>
          <p14:tracePt t="33212" x="9890125" y="5337175"/>
          <p14:tracePt t="33446" x="9507538" y="5276850"/>
          <p14:tracePt t="33453" x="8843963" y="5116513"/>
          <p14:tracePt t="33462" x="8088313" y="4886325"/>
          <p14:tracePt t="33477" x="6737350" y="4368800"/>
          <p14:tracePt t="33494" x="5683250" y="3841750"/>
          <p14:tracePt t="33511" x="4894263" y="3408363"/>
          <p14:tracePt t="33512" x="4613275" y="3238500"/>
          <p14:tracePt t="33528" x="4205288" y="2974975"/>
          <p14:tracePt t="33545" x="4111625" y="2906713"/>
          <p14:tracePt t="33801" x="3890963" y="2711450"/>
          <p14:tracePt t="33809" x="3424238" y="2336800"/>
          <p14:tracePt t="33815" x="2930525" y="1938338"/>
          <p14:tracePt t="33828" x="2430463" y="1571625"/>
          <p14:tracePt t="33830" x="1946275" y="1231900"/>
          <p14:tracePt t="33846" x="1214438" y="646113"/>
          <p14:tracePt t="33861" x="696913" y="212725"/>
          <p14:tracePt t="34755" x="527050" y="993775"/>
          <p14:tracePt t="34755" x="831850" y="1274763"/>
          <p14:tracePt t="34755" x="1189038" y="1538288"/>
          <p14:tracePt t="34755" x="2116138" y="2192338"/>
          <p14:tracePt t="34755" x="2565400" y="2447925"/>
          <p14:tracePt t="34755" x="2719388" y="2532063"/>
          <p14:tracePt t="34755" x="2897188" y="2608263"/>
          <p14:tracePt t="34755" x="2990850" y="2633663"/>
          <p14:tracePt t="34755" x="3008313" y="2633663"/>
          <p14:tracePt t="34755" x="3117850" y="2633663"/>
          <p14:tracePt t="34755" x="3244850" y="2660650"/>
          <p14:tracePt t="34755" x="3398838" y="2676525"/>
          <p14:tracePt t="34755" x="3729038" y="2752725"/>
          <p14:tracePt t="34755" x="4230688" y="2881313"/>
          <p14:tracePt t="34755" x="5038725" y="3170238"/>
          <p14:tracePt t="34755" x="5599113" y="3355975"/>
          <p14:tracePt t="34755" x="6091238" y="3527425"/>
          <p14:tracePt t="34755" x="6329363" y="3611563"/>
          <p14:tracePt t="34755" x="6354763" y="3611563"/>
          <p14:tracePt t="34755" x="6227763" y="3543300"/>
          <p14:tracePt t="34755" x="6049963" y="3441700"/>
          <p14:tracePt t="34755" x="5819775" y="3289300"/>
          <p14:tracePt t="34755" x="5565775" y="3101975"/>
          <p14:tracePt t="34755" x="4910138" y="2633663"/>
          <p14:tracePt t="34755" x="4197350" y="2166938"/>
          <p14:tracePt t="34755" x="3508375" y="1708150"/>
          <p14:tracePt t="34755" x="3219450" y="1538288"/>
          <p14:tracePt t="34755" x="2820988" y="1343025"/>
          <p14:tracePt t="34755" x="2540000" y="1173163"/>
          <p14:tracePt t="34755" x="2405063" y="1087438"/>
          <p14:tracePt t="34755" x="2235200" y="925513"/>
          <p14:tracePt t="34755" x="1928813" y="704850"/>
          <p14:tracePt t="34755" x="1647825" y="484188"/>
          <p14:tracePt t="34755" x="1343025" y="263525"/>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45D9D-D7AB-1DAA-4E1E-A2A8AE68BB1E}"/>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DFF53194-967D-5479-09AB-F6497AA9DCB6}"/>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E98A3A07-47A1-40AF-C458-A06AEB23D22E}"/>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BB6         Department of CSE</a:t>
            </a:r>
          </a:p>
        </p:txBody>
      </p:sp>
      <p:sp>
        <p:nvSpPr>
          <p:cNvPr id="7" name="Slide Number Placeholder 6">
            <a:extLst>
              <a:ext uri="{FF2B5EF4-FFF2-40B4-BE49-F238E27FC236}">
                <a16:creationId xmlns:a16="http://schemas.microsoft.com/office/drawing/2014/main" id="{6072FF59-07A5-114D-89AE-4C360AE38260}"/>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2BBB8EC4-FD8A-ED83-9177-583436BEAC62}"/>
              </a:ext>
            </a:extLst>
          </p:cNvPr>
          <p:cNvSpPr txBox="1">
            <a:spLocks/>
          </p:cNvSpPr>
          <p:nvPr/>
        </p:nvSpPr>
        <p:spPr>
          <a:xfrm>
            <a:off x="2460408" y="-627227"/>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Data Set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45100D-52B0-A71E-614D-92282054B59B}"/>
              </a:ext>
            </a:extLst>
          </p:cNvPr>
          <p:cNvSpPr txBox="1">
            <a:spLocks/>
          </p:cNvSpPr>
          <p:nvPr/>
        </p:nvSpPr>
        <p:spPr>
          <a:xfrm>
            <a:off x="558282" y="1365813"/>
            <a:ext cx="10515600" cy="52046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0FF4B86A-C9B4-4C39-014B-EEE23D7AB01F}"/>
              </a:ext>
            </a:extLst>
          </p:cNvPr>
          <p:cNvSpPr>
            <a:spLocks noGrp="1" noChangeArrowheads="1"/>
          </p:cNvSpPr>
          <p:nvPr>
            <p:ph idx="1"/>
          </p:nvPr>
        </p:nvSpPr>
        <p:spPr bwMode="auto">
          <a:xfrm>
            <a:off x="704283" y="495145"/>
            <a:ext cx="10515601"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v"/>
            </a:pPr>
            <a:r>
              <a:rPr lang="en-IN" b="1" dirty="0">
                <a:solidFill>
                  <a:schemeClr val="tx1">
                    <a:lumMod val="95000"/>
                    <a:lumOff val="5000"/>
                  </a:schemeClr>
                </a:solidFill>
                <a:latin typeface="Times New Roman" panose="02020603050405020304" pitchFamily="18" charset="0"/>
                <a:cs typeface="Times New Roman" panose="02020603050405020304" pitchFamily="18" charset="0"/>
              </a:rPr>
              <a:t>Data Preprocessing: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200" b="1"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1"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missing values: Verified using </a:t>
            </a:r>
            <a:r>
              <a:rPr lang="en-US" altLang="en-US" sz="2000" dirty="0">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isnull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 ”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duplicate records: Verified using  “ duplicated()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kumimoji="0" lang="en-US" altLang="en-US" sz="22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Transformation </a:t>
            </a:r>
            <a:r>
              <a:rPr kumimoji="0" lang="en-US" altLang="en-US" sz="14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a:t>
            </a:r>
            <a:r>
              <a:rPr kumimoji="0" lang="en-US" altLang="en-US" sz="22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Encoding : </a:t>
            </a:r>
            <a:r>
              <a:rPr lang="en-US" altLang="en-US" sz="2200" b="1" dirty="0">
                <a:latin typeface="Times New Roman" panose="02020603050405020304" pitchFamily="18" charset="0"/>
                <a:cs typeface="Times New Roman" panose="02020603050405020304" pitchFamily="18" charset="0"/>
              </a:rPr>
              <a:t>used </a:t>
            </a:r>
            <a:r>
              <a:rPr kumimoji="0" lang="en-US" altLang="en-US" sz="22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IN" sz="2200" b="0" dirty="0">
                <a:solidFill>
                  <a:srgbClr val="000000"/>
                </a:solidFill>
                <a:effectLst/>
                <a:latin typeface="Times New Roman" panose="02020603050405020304" pitchFamily="18" charset="0"/>
                <a:cs typeface="Times New Roman" panose="02020603050405020304" pitchFamily="18" charset="0"/>
              </a:rPr>
              <a:t>Label Encoder</a:t>
            </a:r>
            <a:r>
              <a:rPr lang="en-IN" sz="2200" dirty="0">
                <a:solidFill>
                  <a:srgbClr val="000000"/>
                </a:solidFill>
                <a:latin typeface="Times New Roman" panose="02020603050405020304" pitchFamily="18" charset="0"/>
                <a:cs typeface="Times New Roman" panose="02020603050405020304" pitchFamily="18" charset="0"/>
              </a:rPr>
              <a:t> method)</a:t>
            </a:r>
            <a:endParaRPr kumimoji="0" lang="en-US" altLang="en-US" sz="22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Categorical features encoded as :</a:t>
            </a:r>
          </a:p>
          <a:p>
            <a:pPr marL="0" indent="0" eaLnBrk="0" fontAlgn="base" hangingPunct="0">
              <a:lnSpc>
                <a:spcPct val="100000"/>
              </a:lnSpc>
              <a:spcBef>
                <a:spcPct val="0"/>
              </a:spcBef>
              <a:spcAft>
                <a:spcPct val="0"/>
              </a:spcAft>
              <a:buNone/>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rice range:-                                  Low Cost</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Cost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tabLst/>
            </a:pP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Medium Cost </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Very High Cost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a:t>
            </a:r>
          </a:p>
          <a:p>
            <a:pPr marL="457200" lvl="1" indent="0" eaLnBrk="0" fontAlgn="base" hangingPunct="0">
              <a:lnSpc>
                <a:spcPct val="100000"/>
              </a:lnSpc>
              <a:spcBef>
                <a:spcPct val="0"/>
              </a:spcBef>
              <a:spcAft>
                <a:spcPct val="0"/>
              </a:spcAft>
              <a:buNone/>
            </a:pPr>
            <a:endParaRPr lang="en-US" altLang="en-US" sz="2000" dirty="0">
              <a:solidFill>
                <a:prstClr val="black"/>
              </a:solidFill>
              <a:latin typeface="Times New Roman" panose="02020603050405020304" pitchFamily="18" charset="0"/>
              <a:cs typeface="Times New Roman" panose="02020603050405020304" pitchFamily="18" charset="0"/>
            </a:endParaRPr>
          </a:p>
          <a:p>
            <a:pPr marL="457200" lvl="1" indent="0" eaLnBrk="0" fontAlgn="base" hangingPunct="0">
              <a:lnSpc>
                <a:spcPct val="100000"/>
              </a:lnSpc>
              <a:spcBef>
                <a:spcPct val="0"/>
              </a:spcBef>
              <a:spcAft>
                <a:spcPct val="0"/>
              </a:spcAft>
              <a:buNone/>
            </a:pPr>
            <a:endParaRPr lang="en-US" altLang="en-US" sz="2000" dirty="0">
              <a:solidFill>
                <a:prstClr val="black"/>
              </a:solidFill>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buFont typeface="Wingdings" panose="05000000000000000000" pitchFamily="2" charset="2"/>
              <a:buChar char="ü"/>
            </a:pPr>
            <a:r>
              <a:rPr lang="en-US" altLang="en-US" sz="2000" dirty="0">
                <a:solidFill>
                  <a:prstClr val="black"/>
                </a:solidFill>
                <a:latin typeface="Times New Roman" panose="02020603050405020304" pitchFamily="18" charset="0"/>
                <a:cs typeface="Times New Roman" panose="02020603050405020304" pitchFamily="18" charset="0"/>
              </a:rPr>
              <a:t>has-4g,</a:t>
            </a:r>
          </a:p>
          <a:p>
            <a:pPr lvl="1" eaLnBrk="0" fontAlgn="base" hangingPunct="0">
              <a:lnSpc>
                <a:spcPct val="100000"/>
              </a:lnSpc>
              <a:spcBef>
                <a:spcPct val="0"/>
              </a:spcBef>
              <a:spcAft>
                <a:spcPct val="0"/>
              </a:spcAft>
              <a:buFont typeface="Wingdings" panose="05000000000000000000" pitchFamily="2" charset="2"/>
              <a:buChar char="ü"/>
            </a:pPr>
            <a:r>
              <a:rPr lang="en-US" altLang="en-US" sz="2000" dirty="0">
                <a:solidFill>
                  <a:prstClr val="black"/>
                </a:solidFill>
                <a:latin typeface="Times New Roman" panose="02020603050405020304" pitchFamily="18" charset="0"/>
                <a:cs typeface="Times New Roman" panose="02020603050405020304" pitchFamily="18" charset="0"/>
              </a:rPr>
              <a:t> touch-screen,</a:t>
            </a:r>
          </a:p>
          <a:p>
            <a:pPr lvl="1" eaLnBrk="0" fontAlgn="base" hangingPunct="0">
              <a:lnSpc>
                <a:spcPct val="100000"/>
              </a:lnSpc>
              <a:spcBef>
                <a:spcPct val="0"/>
              </a:spcBef>
              <a:spcAft>
                <a:spcPct val="0"/>
              </a:spcAft>
              <a:buFont typeface="Wingdings" panose="05000000000000000000" pitchFamily="2" charset="2"/>
              <a:buChar char="ü"/>
            </a:pPr>
            <a:r>
              <a:rPr lang="en-US" altLang="en-US" sz="2000" dirty="0">
                <a:solidFill>
                  <a:prstClr val="black"/>
                </a:solidFill>
                <a:latin typeface="Times New Roman" panose="02020603050405020304" pitchFamily="18" charset="0"/>
                <a:cs typeface="Times New Roman" panose="02020603050405020304" pitchFamily="18" charset="0"/>
              </a:rPr>
              <a:t>bluetooth,                                        are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encoded into binary (if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YES      0   </a:t>
            </a:r>
            <a:r>
              <a:rPr lang="en-US" altLang="en-US" sz="2000" dirty="0">
                <a:latin typeface="Times New Roman" panose="02020603050405020304" pitchFamily="18" charset="0"/>
                <a:cs typeface="Times New Roman" panose="02020603050405020304" pitchFamily="18" charset="0"/>
              </a:rPr>
              <a:t>&amp;   </a:t>
            </a:r>
            <a:r>
              <a:rPr lang="en-US" altLang="en-US" sz="2000" b="1" dirty="0">
                <a:latin typeface="Times New Roman" panose="02020603050405020304" pitchFamily="18" charset="0"/>
                <a:cs typeface="Times New Roman" panose="02020603050405020304" pitchFamily="18" charset="0"/>
              </a:rPr>
              <a:t>NO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sz="2000" dirty="0">
              <a:solidFill>
                <a:prstClr val="black"/>
              </a:solidFill>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buFont typeface="Wingdings" panose="05000000000000000000" pitchFamily="2" charset="2"/>
              <a:buChar char="ü"/>
            </a:pPr>
            <a:r>
              <a:rPr lang="en-US" altLang="en-US" sz="2000" dirty="0">
                <a:solidFill>
                  <a:prstClr val="black"/>
                </a:solidFill>
                <a:latin typeface="Times New Roman" panose="02020603050405020304" pitchFamily="18" charset="0"/>
                <a:cs typeface="Times New Roman" panose="02020603050405020304" pitchFamily="18" charset="0"/>
              </a:rPr>
              <a:t> dual-sim,</a:t>
            </a:r>
          </a:p>
          <a:p>
            <a:pPr lvl="1" eaLnBrk="0" fontAlgn="base" hangingPunct="0">
              <a:lnSpc>
                <a:spcPct val="100000"/>
              </a:lnSpc>
              <a:spcBef>
                <a:spcPct val="0"/>
              </a:spcBef>
              <a:spcAft>
                <a:spcPct val="0"/>
              </a:spcAft>
              <a:buFont typeface="Wingdings" panose="05000000000000000000" pitchFamily="2" charset="2"/>
              <a:buChar char="ü"/>
            </a:pPr>
            <a:r>
              <a:rPr lang="en-US" altLang="en-US" sz="2000" dirty="0">
                <a:solidFill>
                  <a:prstClr val="black"/>
                </a:solidFill>
                <a:latin typeface="Times New Roman" panose="02020603050405020304" pitchFamily="18" charset="0"/>
                <a:cs typeface="Times New Roman" panose="02020603050405020304" pitchFamily="18" charset="0"/>
              </a:rPr>
              <a:t>wifi &amp; has-3g </a:t>
            </a:r>
          </a:p>
        </p:txBody>
      </p:sp>
      <p:sp>
        <p:nvSpPr>
          <p:cNvPr id="15" name="Arrow: Right 14">
            <a:extLst>
              <a:ext uri="{FF2B5EF4-FFF2-40B4-BE49-F238E27FC236}">
                <a16:creationId xmlns:a16="http://schemas.microsoft.com/office/drawing/2014/main" id="{C6092F7B-9144-3F2A-0430-CEFD54422ECF}"/>
              </a:ext>
            </a:extLst>
          </p:cNvPr>
          <p:cNvSpPr/>
          <p:nvPr/>
        </p:nvSpPr>
        <p:spPr>
          <a:xfrm>
            <a:off x="6096000" y="3630097"/>
            <a:ext cx="243069" cy="1041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Arrow: Right 15">
            <a:extLst>
              <a:ext uri="{FF2B5EF4-FFF2-40B4-BE49-F238E27FC236}">
                <a16:creationId xmlns:a16="http://schemas.microsoft.com/office/drawing/2014/main" id="{FE9DCC81-B406-6427-C3C7-21C8D6963B41}"/>
              </a:ext>
            </a:extLst>
          </p:cNvPr>
          <p:cNvSpPr/>
          <p:nvPr/>
        </p:nvSpPr>
        <p:spPr>
          <a:xfrm>
            <a:off x="6406619" y="3968121"/>
            <a:ext cx="243069" cy="1041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17" name="Arrow: Right 16">
            <a:extLst>
              <a:ext uri="{FF2B5EF4-FFF2-40B4-BE49-F238E27FC236}">
                <a16:creationId xmlns:a16="http://schemas.microsoft.com/office/drawing/2014/main" id="{D145856D-5BFA-44B8-3DB3-56621A11FC01}"/>
              </a:ext>
            </a:extLst>
          </p:cNvPr>
          <p:cNvSpPr/>
          <p:nvPr/>
        </p:nvSpPr>
        <p:spPr>
          <a:xfrm>
            <a:off x="9982200" y="5440099"/>
            <a:ext cx="243069" cy="1041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18" name="Arrow: Right 17">
            <a:extLst>
              <a:ext uri="{FF2B5EF4-FFF2-40B4-BE49-F238E27FC236}">
                <a16:creationId xmlns:a16="http://schemas.microsoft.com/office/drawing/2014/main" id="{5576FC13-05F3-D9B0-37F1-48DBA974F0F9}"/>
              </a:ext>
            </a:extLst>
          </p:cNvPr>
          <p:cNvSpPr/>
          <p:nvPr/>
        </p:nvSpPr>
        <p:spPr>
          <a:xfrm>
            <a:off x="9798180" y="3958340"/>
            <a:ext cx="243069" cy="1041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19" name="Arrow: Right 18">
            <a:extLst>
              <a:ext uri="{FF2B5EF4-FFF2-40B4-BE49-F238E27FC236}">
                <a16:creationId xmlns:a16="http://schemas.microsoft.com/office/drawing/2014/main" id="{5DE6E182-ADAA-A7FA-F778-838BA35E0F80}"/>
              </a:ext>
            </a:extLst>
          </p:cNvPr>
          <p:cNvSpPr/>
          <p:nvPr/>
        </p:nvSpPr>
        <p:spPr>
          <a:xfrm flipV="1">
            <a:off x="9267834" y="3647563"/>
            <a:ext cx="243069" cy="1041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20" name="Arrow: Right 19">
            <a:extLst>
              <a:ext uri="{FF2B5EF4-FFF2-40B4-BE49-F238E27FC236}">
                <a16:creationId xmlns:a16="http://schemas.microsoft.com/office/drawing/2014/main" id="{EEC59C38-D3FD-8DF1-D489-103496B18EFF}"/>
              </a:ext>
            </a:extLst>
          </p:cNvPr>
          <p:cNvSpPr/>
          <p:nvPr/>
        </p:nvSpPr>
        <p:spPr>
          <a:xfrm>
            <a:off x="8489065" y="5440099"/>
            <a:ext cx="243069" cy="1041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21" name="Arrow: Striped Right 20">
            <a:extLst>
              <a:ext uri="{FF2B5EF4-FFF2-40B4-BE49-F238E27FC236}">
                <a16:creationId xmlns:a16="http://schemas.microsoft.com/office/drawing/2014/main" id="{2C20421B-58B5-6018-5D19-AD9B2290D910}"/>
              </a:ext>
            </a:extLst>
          </p:cNvPr>
          <p:cNvSpPr/>
          <p:nvPr/>
        </p:nvSpPr>
        <p:spPr>
          <a:xfrm>
            <a:off x="3513367" y="5210850"/>
            <a:ext cx="978408" cy="562673"/>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Arrow: Striped Right 1">
            <a:extLst>
              <a:ext uri="{FF2B5EF4-FFF2-40B4-BE49-F238E27FC236}">
                <a16:creationId xmlns:a16="http://schemas.microsoft.com/office/drawing/2014/main" id="{4D32DD65-8505-9255-C582-5B49E649FEB9}"/>
              </a:ext>
            </a:extLst>
          </p:cNvPr>
          <p:cNvSpPr/>
          <p:nvPr/>
        </p:nvSpPr>
        <p:spPr>
          <a:xfrm>
            <a:off x="3513367" y="3498658"/>
            <a:ext cx="978408" cy="521749"/>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52442952"/>
      </p:ext>
    </p:extLst>
  </p:cSld>
  <p:clrMapOvr>
    <a:masterClrMapping/>
  </p:clrMapOvr>
  <mc:AlternateContent xmlns:mc="http://schemas.openxmlformats.org/markup-compatibility/2006" xmlns:p14="http://schemas.microsoft.com/office/powerpoint/2010/main">
    <mc:Choice Requires="p14">
      <p:transition spd="slow" p14:dur="1600" advTm="44322">
        <p14:conveyor dir="l"/>
      </p:transition>
    </mc:Choice>
    <mc:Fallback xmlns="">
      <p:transition spd="slow" advTm="44322">
        <p:fade/>
      </p:transition>
    </mc:Fallback>
  </mc:AlternateContent>
  <p:extLst>
    <p:ext uri="{3A86A75C-4F4B-4683-9AE1-C65F6400EC91}">
      <p14:laserTraceLst xmlns:p14="http://schemas.microsoft.com/office/powerpoint/2010/main">
        <p14:tracePtLst>
          <p14:tracePt t="32" x="2157413" y="1477963"/>
          <p14:tracePt t="308" x="2073275" y="1462088"/>
          <p14:tracePt t="314" x="2012950" y="1444625"/>
          <p14:tracePt t="321" x="1946275" y="1427163"/>
          <p14:tracePt t="334" x="1878013" y="1411288"/>
          <p14:tracePt t="336" x="1792288" y="1376363"/>
          <p14:tracePt t="351" x="1647825" y="1350963"/>
          <p14:tracePt t="367" x="1546225" y="1308100"/>
          <p14:tracePt t="385" x="1477963" y="1282700"/>
          <p14:tracePt t="386" x="1462088" y="1266825"/>
          <p14:tracePt t="401" x="1452563" y="1266825"/>
          <p14:tracePt t="417" x="1444625" y="1257300"/>
          <p14:tracePt t="528" x="1487488" y="1249363"/>
          <p14:tracePt t="534" x="1563688" y="1241425"/>
          <p14:tracePt t="542" x="1639888" y="1241425"/>
          <p14:tracePt t="549" x="1741488" y="1223963"/>
          <p14:tracePt t="567" x="1946275" y="1206500"/>
          <p14:tracePt t="585" x="2260600" y="1206500"/>
          <p14:tracePt t="600" x="2455863" y="1241425"/>
          <p14:tracePt t="617" x="2651125" y="1282700"/>
          <p14:tracePt t="634" x="2828925" y="1343025"/>
          <p14:tracePt t="650" x="2863850" y="1350963"/>
          <p14:tracePt t="698" x="2838450" y="1343025"/>
          <p14:tracePt t="705" x="2786063" y="1308100"/>
          <p14:tracePt t="717" x="2684463" y="1257300"/>
          <p14:tracePt t="719" x="2600325" y="1223963"/>
          <p14:tracePt t="734" x="2514600" y="1189038"/>
          <p14:tracePt t="735" x="2438400" y="1147763"/>
          <p14:tracePt t="749" x="2251075" y="1087438"/>
          <p14:tracePt t="768" x="2073275" y="1044575"/>
          <p14:tracePt t="769" x="2005013" y="1028700"/>
          <p14:tracePt t="783" x="1954213" y="1019175"/>
          <p14:tracePt t="784" x="1893888" y="1011238"/>
          <p14:tracePt t="800" x="1801813" y="993775"/>
          <p14:tracePt t="817" x="1741488" y="993775"/>
          <p14:tracePt t="818" x="1716088" y="993775"/>
          <p14:tracePt t="834" x="1698625" y="993775"/>
          <p14:tracePt t="882" x="1708150" y="993775"/>
          <p14:tracePt t="889" x="1758950" y="993775"/>
          <p14:tracePt t="899" x="1835150" y="985838"/>
          <p14:tracePt t="918" x="2141538" y="993775"/>
          <p14:tracePt t="933" x="2405063" y="1003300"/>
          <p14:tracePt t="950" x="2659063" y="1019175"/>
          <p14:tracePt t="968" x="2955925" y="1028700"/>
          <p14:tracePt t="985" x="3049588" y="1028700"/>
          <p14:tracePt t="1000" x="3092450" y="1028700"/>
          <p14:tracePt t="1017" x="3109913" y="1028700"/>
          <p14:tracePt t="1033" x="3117850" y="1028700"/>
          <p14:tracePt t="2500" x="3152775" y="1028700"/>
          <p14:tracePt t="2508" x="3219450" y="1028700"/>
          <p14:tracePt t="2516" x="3287713" y="1019175"/>
          <p14:tracePt t="2533" x="3373438" y="1011238"/>
          <p14:tracePt t="2551" x="3467100" y="1003300"/>
          <p14:tracePt t="2566" x="3500438" y="993775"/>
          <p14:tracePt t="2585" x="3525838" y="993775"/>
          <p14:tracePt t="2587" x="3533775" y="993775"/>
          <p14:tracePt t="2600" x="3551238" y="985838"/>
          <p14:tracePt t="2601" x="3559175" y="985838"/>
          <p14:tracePt t="2616" x="3568700" y="985838"/>
          <p14:tracePt t="2634" x="3576638" y="985838"/>
          <p14:tracePt t="2685" x="3586163" y="985838"/>
          <p14:tracePt t="6916" x="3543300" y="1003300"/>
          <p14:tracePt t="6922" x="3475038" y="1036638"/>
          <p14:tracePt t="6932" x="3389313" y="1087438"/>
          <p14:tracePt t="6949" x="3219450" y="1155700"/>
          <p14:tracePt t="6951" x="3143250" y="1189038"/>
          <p14:tracePt t="6966" x="2990850" y="1249363"/>
          <p14:tracePt t="6983" x="2803525" y="1308100"/>
          <p14:tracePt t="7001" x="2549525" y="1368425"/>
          <p14:tracePt t="7016" x="2430463" y="1385888"/>
          <p14:tracePt t="7032" x="2319338" y="1419225"/>
          <p14:tracePt t="7051" x="2200275" y="1452563"/>
          <p14:tracePt t="7066" x="2132013" y="1462088"/>
          <p14:tracePt t="7082" x="2073275" y="1477963"/>
          <p14:tracePt t="7099" x="1928813" y="1520825"/>
          <p14:tracePt t="7115" x="1860550" y="1530350"/>
          <p14:tracePt t="7132" x="1835150" y="1538288"/>
          <p14:tracePt t="7149" x="1809750" y="1546225"/>
          <p14:tracePt t="7151" x="1792288" y="1546225"/>
          <p14:tracePt t="7165" x="1733550" y="1555750"/>
          <p14:tracePt t="7182" x="1665288" y="1563688"/>
          <p14:tracePt t="7199" x="1520825" y="1597025"/>
          <p14:tracePt t="7216" x="1444625" y="1622425"/>
          <p14:tracePt t="7233" x="1401763" y="1639888"/>
          <p14:tracePt t="7234" x="1376363" y="1649413"/>
          <p14:tracePt t="7249" x="1350963" y="1649413"/>
          <p14:tracePt t="7250" x="1325563" y="1657350"/>
          <p14:tracePt t="7266" x="1282700" y="1665288"/>
          <p14:tracePt t="7282" x="1231900" y="1674813"/>
          <p14:tracePt t="7284" x="1214438" y="1674813"/>
          <p14:tracePt t="7299" x="1189038" y="1682750"/>
          <p14:tracePt t="7300" x="1173163" y="1682750"/>
          <p14:tracePt t="7315" x="1130300" y="1682750"/>
          <p14:tracePt t="7332" x="1112838" y="1682750"/>
          <p14:tracePt t="7334" x="1104900" y="1682750"/>
          <p14:tracePt t="7349" x="1095375" y="1682750"/>
          <p14:tracePt t="7366" x="1079500" y="1682750"/>
          <p14:tracePt t="7382" x="1069975" y="1682750"/>
          <p14:tracePt t="7399" x="1062038" y="1682750"/>
          <p14:tracePt t="7582" x="1069975" y="1682750"/>
          <p14:tracePt t="7589" x="1087438" y="1682750"/>
          <p14:tracePt t="7598" x="1112838" y="1682750"/>
          <p14:tracePt t="7615" x="1163638" y="1682750"/>
          <p14:tracePt t="7618" x="1181100" y="1682750"/>
          <p14:tracePt t="7632" x="1214438" y="1682750"/>
          <p14:tracePt t="7633" x="1231900" y="1682750"/>
          <p14:tracePt t="7648" x="1282700" y="1682750"/>
          <p14:tracePt t="7665" x="1325563" y="1682750"/>
          <p14:tracePt t="7667" x="1350963" y="1682750"/>
          <p14:tracePt t="7683" x="1384300" y="1690688"/>
          <p14:tracePt t="7699" x="1419225" y="1690688"/>
          <p14:tracePt t="7716" x="1444625" y="1690688"/>
          <p14:tracePt t="7717" x="1470025" y="1690688"/>
          <p14:tracePt t="7733" x="1495425" y="1700213"/>
          <p14:tracePt t="7749" x="1528763" y="1700213"/>
          <p14:tracePt t="7767" x="1579563" y="1700213"/>
          <p14:tracePt t="7782" x="1606550" y="1700213"/>
          <p14:tracePt t="7799" x="1657350" y="1708150"/>
          <p14:tracePt t="7802" x="1682750" y="1708150"/>
          <p14:tracePt t="7816" x="1716088" y="1708150"/>
          <p14:tracePt t="7832" x="1741488" y="1708150"/>
          <p14:tracePt t="7849" x="1792288" y="1708150"/>
          <p14:tracePt t="7866" x="1860550" y="1708150"/>
          <p14:tracePt t="7882" x="1928813" y="1708150"/>
          <p14:tracePt t="7899" x="2022475" y="1700213"/>
          <p14:tracePt t="7916" x="2174875" y="1674813"/>
          <p14:tracePt t="7918" x="2235200" y="1665288"/>
          <p14:tracePt t="7932" x="2327275" y="1649413"/>
          <p14:tracePt t="7949" x="2395538" y="1649413"/>
          <p14:tracePt t="7952" x="2420938" y="1649413"/>
          <p14:tracePt t="7966" x="2471738" y="1649413"/>
          <p14:tracePt t="7982" x="2532063" y="1639888"/>
          <p14:tracePt t="7999" x="2582863" y="1639888"/>
          <p14:tracePt t="8001" x="2600325" y="1639888"/>
          <p14:tracePt t="8016" x="2616200" y="1631950"/>
          <p14:tracePt t="8017" x="2625725" y="1631950"/>
          <p14:tracePt t="8032" x="2659063" y="1631950"/>
          <p14:tracePt t="8049" x="2684463" y="1631950"/>
          <p14:tracePt t="8051" x="2701925" y="1631950"/>
          <p14:tracePt t="8066" x="2709863" y="1631950"/>
          <p14:tracePt t="8067" x="2709863" y="1639888"/>
          <p14:tracePt t="8082" x="2727325" y="1639888"/>
          <p14:tracePt t="8099" x="2735263" y="1639888"/>
          <p14:tracePt t="8115" x="2760663" y="1639888"/>
          <p14:tracePt t="8132" x="2770188" y="1639888"/>
          <p14:tracePt t="8150" x="2786063" y="1639888"/>
          <p14:tracePt t="8166" x="2803525" y="1639888"/>
          <p14:tracePt t="8183" x="2811463" y="1639888"/>
          <p14:tracePt t="8200" x="2838450" y="1649413"/>
          <p14:tracePt t="8216" x="2854325" y="1649413"/>
          <p14:tracePt t="8232" x="2863850" y="1649413"/>
          <p14:tracePt t="8249" x="2871788" y="1649413"/>
          <p14:tracePt t="8909" x="2803525" y="1657350"/>
          <p14:tracePt t="8916" x="2709863" y="1665288"/>
          <p14:tracePt t="8923" x="2600325" y="1674813"/>
          <p14:tracePt t="8932" x="2489200" y="1682750"/>
          <p14:tracePt t="8949" x="2260600" y="1690688"/>
          <p14:tracePt t="8966" x="2055813" y="1700213"/>
          <p14:tracePt t="8983" x="1987550" y="1708150"/>
          <p14:tracePt t="9000" x="1928813" y="1708150"/>
          <p14:tracePt t="9002" x="1911350" y="1716088"/>
          <p14:tracePt t="9017" x="1852613" y="1716088"/>
          <p14:tracePt t="9032" x="1817688" y="1716088"/>
          <p14:tracePt t="9048" x="1792288" y="1716088"/>
          <p14:tracePt t="9066" x="1766888" y="1716088"/>
          <p14:tracePt t="9082" x="1749425" y="1716088"/>
          <p14:tracePt t="9150" x="1741488" y="1716088"/>
          <p14:tracePt t="9293" x="1766888" y="1716088"/>
          <p14:tracePt t="9299" x="1792288" y="1708150"/>
          <p14:tracePt t="9306" x="1835150" y="1708150"/>
          <p14:tracePt t="9315" x="1868488" y="1700213"/>
          <p14:tracePt t="9332" x="1954213" y="1700213"/>
          <p14:tracePt t="9349" x="2116138" y="1690688"/>
          <p14:tracePt t="9365" x="2243138" y="1690688"/>
          <p14:tracePt t="9382" x="2344738" y="1690688"/>
          <p14:tracePt t="9399" x="2430463" y="1690688"/>
          <p14:tracePt t="9414" x="2489200" y="1690688"/>
          <p14:tracePt t="9433" x="2540000" y="1690688"/>
          <p14:tracePt t="9434" x="2590800" y="1690688"/>
          <p14:tracePt t="9450" x="2668588" y="1700213"/>
          <p14:tracePt t="9466" x="2727325" y="1700213"/>
          <p14:tracePt t="9482" x="2770188" y="1700213"/>
          <p14:tracePt t="9484" x="2786063" y="1700213"/>
          <p14:tracePt t="9499" x="2795588" y="1700213"/>
          <p14:tracePt t="9516" x="2838450" y="1708150"/>
          <p14:tracePt t="9532" x="2863850" y="1708150"/>
          <p14:tracePt t="9534" x="2879725" y="1708150"/>
          <p14:tracePt t="9549" x="2930525" y="1700213"/>
          <p14:tracePt t="9564" x="2973388" y="1700213"/>
          <p14:tracePt t="9582" x="2990850" y="1700213"/>
          <p14:tracePt t="9612" x="2998788" y="1700213"/>
          <p14:tracePt t="9732" x="2982913" y="1700213"/>
          <p14:tracePt t="9740" x="2930525" y="1700213"/>
          <p14:tracePt t="9748" x="2846388" y="1716088"/>
          <p14:tracePt t="9766" x="2668588" y="1758950"/>
          <p14:tracePt t="9768" x="2549525" y="1766888"/>
          <p14:tracePt t="9784" x="2251075" y="1784350"/>
          <p14:tracePt t="9800" x="1817688" y="1827213"/>
          <p14:tracePt t="9816" x="1384300" y="1878013"/>
          <p14:tracePt t="9818" x="1206500" y="1903413"/>
          <p14:tracePt t="9832" x="993775" y="1920875"/>
          <p14:tracePt t="9849" x="823913" y="1938338"/>
          <p14:tracePt t="9865" x="696913" y="1938338"/>
          <p14:tracePt t="9882" x="636588" y="1938338"/>
          <p14:tracePt t="9883" x="611188" y="1954213"/>
          <p14:tracePt t="9898" x="560388" y="1954213"/>
          <p14:tracePt t="9915" x="527050" y="1954213"/>
          <p14:tracePt t="9917" x="509588" y="1954213"/>
          <p14:tracePt t="9933" x="492125" y="1954213"/>
          <p14:tracePt t="9948" x="484188" y="1954213"/>
          <p14:tracePt t="10102" x="484188" y="1946275"/>
          <p14:tracePt t="10108" x="484188" y="1938338"/>
          <p14:tracePt t="10115" x="509588" y="1928813"/>
          <p14:tracePt t="10131" x="628650" y="1903413"/>
          <p14:tracePt t="10148" x="773113" y="1885950"/>
          <p14:tracePt t="10166" x="985838" y="1860550"/>
          <p14:tracePt t="10181" x="1104900" y="1860550"/>
          <p14:tracePt t="10199" x="1214438" y="1860550"/>
          <p14:tracePt t="10201" x="1265238" y="1878013"/>
          <p14:tracePt t="10216" x="1376363" y="1885950"/>
          <p14:tracePt t="10232" x="1444625" y="1885950"/>
          <p14:tracePt t="10249" x="1512888" y="1895475"/>
          <p14:tracePt t="10251" x="1546225" y="1895475"/>
          <p14:tracePt t="10266" x="1614488" y="1903413"/>
          <p14:tracePt t="10282" x="1682750" y="1911350"/>
          <p14:tracePt t="10298" x="1733550" y="1911350"/>
          <p14:tracePt t="10316" x="1801813" y="1903413"/>
          <p14:tracePt t="10331" x="1852613" y="1903413"/>
          <p14:tracePt t="10349" x="1878013" y="1895475"/>
          <p14:tracePt t="10350" x="1893888" y="1895475"/>
          <p14:tracePt t="10365" x="1920875" y="1895475"/>
          <p14:tracePt t="10366" x="1928813" y="1895475"/>
          <p14:tracePt t="10382" x="1979613" y="1895475"/>
          <p14:tracePt t="10398" x="2012950" y="1895475"/>
          <p14:tracePt t="10400" x="2038350" y="1895475"/>
          <p14:tracePt t="10414" x="2081213" y="1895475"/>
          <p14:tracePt t="10432" x="2132013" y="1895475"/>
          <p14:tracePt t="10450" x="2182813" y="1903413"/>
          <p14:tracePt t="10465" x="2225675" y="1903413"/>
          <p14:tracePt t="10482" x="2293938" y="1911350"/>
          <p14:tracePt t="10499" x="2387600" y="1911350"/>
          <p14:tracePt t="10515" x="2446338" y="1911350"/>
          <p14:tracePt t="10532" x="2489200" y="1903413"/>
          <p14:tracePt t="10550" x="2540000" y="1895475"/>
          <p14:tracePt t="10565" x="2574925" y="1895475"/>
          <p14:tracePt t="10582" x="2608263" y="1895475"/>
          <p14:tracePt t="10584" x="2625725" y="1878013"/>
          <p14:tracePt t="10599" x="2651125" y="1878013"/>
          <p14:tracePt t="10615" x="2676525" y="1878013"/>
          <p14:tracePt t="10632" x="2693988" y="1878013"/>
          <p14:tracePt t="10633" x="2701925" y="1878013"/>
          <p14:tracePt t="10649" x="2719388" y="1878013"/>
          <p14:tracePt t="10650" x="2735263" y="1878013"/>
          <p14:tracePt t="10664" x="2760663" y="1878013"/>
          <p14:tracePt t="10682" x="2803525" y="1878013"/>
          <p14:tracePt t="10684" x="2820988" y="1878013"/>
          <p14:tracePt t="10699" x="2846388" y="1878013"/>
          <p14:tracePt t="10715" x="2854325" y="1878013"/>
          <p14:tracePt t="10818" x="2863850" y="1878013"/>
          <p14:tracePt t="10911" x="2871788" y="1878013"/>
          <p14:tracePt t="10925" x="2871788" y="1885950"/>
          <p14:tracePt t="10932" x="2879725" y="1885950"/>
          <p14:tracePt t="10948" x="2889250" y="1895475"/>
          <p14:tracePt t="10967" x="2897188" y="1895475"/>
          <p14:tracePt t="10981" x="2905125" y="1903413"/>
          <p14:tracePt t="10999" x="2914650" y="1911350"/>
          <p14:tracePt t="11571" x="2820988" y="1946275"/>
          <p14:tracePt t="11577" x="2641600" y="1979613"/>
          <p14:tracePt t="11585" x="2438400" y="2030413"/>
          <p14:tracePt t="11600" x="2106613" y="2090738"/>
          <p14:tracePt t="11615" x="1776413" y="2141538"/>
          <p14:tracePt t="11632" x="1622425" y="2159000"/>
          <p14:tracePt t="11648" x="1487488" y="2192338"/>
          <p14:tracePt t="11649" x="1427163" y="2200275"/>
          <p14:tracePt t="11664" x="1317625" y="2217738"/>
          <p14:tracePt t="11682" x="1231900" y="2243138"/>
          <p14:tracePt t="11699" x="1173163" y="2268538"/>
          <p14:tracePt t="11715" x="1155700" y="2278063"/>
          <p14:tracePt t="11732" x="1138238" y="2278063"/>
          <p14:tracePt t="11755" x="1130300" y="2278063"/>
          <p14:tracePt t="11932" x="1155700" y="2278063"/>
          <p14:tracePt t="11940" x="1181100" y="2278063"/>
          <p14:tracePt t="11948" x="1223963" y="2278063"/>
          <p14:tracePt t="11965" x="1308100" y="2278063"/>
          <p14:tracePt t="11983" x="1401763" y="2278063"/>
          <p14:tracePt t="11998" x="1452563" y="2278063"/>
          <p14:tracePt t="12015" x="1503363" y="2286000"/>
          <p14:tracePt t="12033" x="1571625" y="2286000"/>
          <p14:tracePt t="12048" x="1622425" y="2293938"/>
          <p14:tracePt t="12065" x="1657350" y="2303463"/>
          <p14:tracePt t="12083" x="1716088" y="2303463"/>
          <p14:tracePt t="12099" x="1758950" y="2303463"/>
          <p14:tracePt t="12115" x="1792288" y="2311400"/>
          <p14:tracePt t="12132" x="1843088" y="2311400"/>
          <p14:tracePt t="12147" x="1885950" y="2311400"/>
          <p14:tracePt t="12165" x="1920875" y="2319338"/>
          <p14:tracePt t="12166" x="1946275" y="2319338"/>
          <p14:tracePt t="12181" x="1962150" y="2319338"/>
          <p14:tracePt t="12182" x="1979613" y="2319338"/>
          <p14:tracePt t="12198" x="2022475" y="2319338"/>
          <p14:tracePt t="12215" x="2073275" y="2319338"/>
          <p14:tracePt t="12217" x="2098675" y="2319338"/>
          <p14:tracePt t="12232" x="2132013" y="2328863"/>
          <p14:tracePt t="12248" x="2157413" y="2328863"/>
          <p14:tracePt t="12265" x="2182813" y="2328863"/>
          <p14:tracePt t="12267" x="2192338" y="2328863"/>
          <p14:tracePt t="12282" x="2200275" y="2328863"/>
          <p14:tracePt t="12283" x="2208213" y="2328863"/>
          <p14:tracePt t="12298" x="2217738" y="2328863"/>
          <p14:tracePt t="12315" x="2243138" y="2328863"/>
          <p14:tracePt t="12332" x="2268538" y="2328863"/>
          <p14:tracePt t="12348" x="2293938" y="2336800"/>
          <p14:tracePt t="12366" x="2344738" y="2336800"/>
          <p14:tracePt t="12381" x="2370138" y="2336800"/>
          <p14:tracePt t="12398" x="2405063" y="2336800"/>
          <p14:tracePt t="12415" x="2463800" y="2336800"/>
          <p14:tracePt t="12432" x="2514600" y="2336800"/>
          <p14:tracePt t="12448" x="2557463" y="2336800"/>
          <p14:tracePt t="12466" x="2625725" y="2328863"/>
          <p14:tracePt t="12481" x="2668588" y="2319338"/>
          <p14:tracePt t="12498" x="2709863" y="2319338"/>
          <p14:tracePt t="12500" x="2727325" y="2319338"/>
          <p14:tracePt t="12516" x="2786063" y="2319338"/>
          <p14:tracePt t="12532" x="2846388" y="2311400"/>
          <p14:tracePt t="12549" x="2897188" y="2311400"/>
          <p14:tracePt t="12550" x="2914650" y="2311400"/>
          <p14:tracePt t="12566" x="2930525" y="2311400"/>
          <p14:tracePt t="12568" x="2940050" y="2311400"/>
          <p14:tracePt t="12582" x="2973388" y="2311400"/>
          <p14:tracePt t="12599" x="2998788" y="2303463"/>
          <p14:tracePt t="12601" x="3008313" y="2303463"/>
          <p14:tracePt t="12615" x="3041650" y="2303463"/>
          <p14:tracePt t="12632" x="3059113" y="2293938"/>
          <p14:tracePt t="12648" x="3084513" y="2293938"/>
          <p14:tracePt t="12665" x="3092450" y="2293938"/>
          <p14:tracePt t="12693" x="3100388" y="2293938"/>
          <p14:tracePt t="12791" x="3109913" y="2293938"/>
          <p14:tracePt t="13608" x="3084513" y="2293938"/>
          <p14:tracePt t="13615" x="3024188" y="2303463"/>
          <p14:tracePt t="13622" x="2982913" y="2311400"/>
          <p14:tracePt t="13630" x="2922588" y="2319338"/>
          <p14:tracePt t="13648" x="2795588" y="2344738"/>
          <p14:tracePt t="13665" x="2600325" y="2397125"/>
          <p14:tracePt t="13680" x="2405063" y="2447925"/>
          <p14:tracePt t="13698" x="2192338" y="2498725"/>
          <p14:tracePt t="13700" x="2098675" y="2524125"/>
          <p14:tracePt t="13715" x="1920875" y="2557463"/>
          <p14:tracePt t="13731" x="1776413" y="2592388"/>
          <p14:tracePt t="13748" x="1690688" y="2608263"/>
          <p14:tracePt t="13750" x="1665288" y="2617788"/>
          <p14:tracePt t="13765" x="1589088" y="2633663"/>
          <p14:tracePt t="13782" x="1503363" y="2660650"/>
          <p14:tracePt t="13797" x="1401763" y="2676525"/>
          <p14:tracePt t="13815" x="1333500" y="2693988"/>
          <p14:tracePt t="13816" x="1290638" y="2701925"/>
          <p14:tracePt t="13831" x="1274763" y="2701925"/>
          <p14:tracePt t="13848" x="1257300" y="2719388"/>
          <p14:tracePt t="13850" x="1249363" y="2719388"/>
          <p14:tracePt t="13865" x="1239838" y="2719388"/>
          <p14:tracePt t="13881" x="1231900" y="2727325"/>
          <p14:tracePt t="13898" x="1223963" y="2744788"/>
          <p14:tracePt t="13915" x="1214438" y="2752725"/>
          <p14:tracePt t="13977" x="1214438" y="2770188"/>
          <p14:tracePt t="13983" x="1239838" y="2787650"/>
          <p14:tracePt t="13998" x="1274763" y="2795588"/>
          <p14:tracePt t="13999" x="1308100" y="2813050"/>
          <p14:tracePt t="14014" x="1401763" y="2846388"/>
          <p14:tracePt t="14031" x="1462088" y="2855913"/>
          <p14:tracePt t="14048" x="1528763" y="2863850"/>
          <p14:tracePt t="14049" x="1579563" y="2863850"/>
          <p14:tracePt t="14064" x="1690688" y="2871788"/>
          <p14:tracePt t="14081" x="1843088" y="2863850"/>
          <p14:tracePt t="14083" x="1885950" y="2863850"/>
          <p14:tracePt t="14098" x="1946275" y="2863850"/>
          <p14:tracePt t="14100" x="1987550" y="2863850"/>
          <p14:tracePt t="14114" x="2081213" y="2855913"/>
          <p14:tracePt t="14131" x="2200275" y="2855913"/>
          <p14:tracePt t="14133" x="2268538" y="2838450"/>
          <p14:tracePt t="14147" x="2327275" y="2838450"/>
          <p14:tracePt t="14149" x="2370138" y="2838450"/>
          <p14:tracePt t="14164" x="2430463" y="2838450"/>
          <p14:tracePt t="14181" x="2471738" y="2838450"/>
          <p14:tracePt t="14183" x="2489200" y="2838450"/>
          <p14:tracePt t="14198" x="2506663" y="2838450"/>
          <p14:tracePt t="14215" x="2524125" y="2838450"/>
          <p14:tracePt t="14231" x="2532063" y="2846388"/>
          <p14:tracePt t="14248" x="2540000" y="2846388"/>
          <p14:tracePt t="14516" x="2668588" y="2820988"/>
          <p14:tracePt t="14523" x="2863850" y="2795588"/>
          <p14:tracePt t="14532" x="3033713" y="2778125"/>
          <p14:tracePt t="14548" x="3381375" y="2752725"/>
          <p14:tracePt t="14565" x="3662363" y="2752725"/>
          <p14:tracePt t="14566" x="3797300" y="2752725"/>
          <p14:tracePt t="14581" x="4060825" y="2727325"/>
          <p14:tracePt t="14598" x="4256088" y="2727325"/>
          <p14:tracePt t="14616" x="4460875" y="2727325"/>
          <p14:tracePt t="14631" x="4562475" y="2727325"/>
          <p14:tracePt t="14648" x="4656138" y="2727325"/>
          <p14:tracePt t="14664" x="4757738" y="2727325"/>
          <p14:tracePt t="14666" x="4818063" y="2727325"/>
          <p14:tracePt t="14681" x="4894263" y="2727325"/>
          <p14:tracePt t="14698" x="4945063" y="2727325"/>
          <p14:tracePt t="14715" x="4987925" y="2736850"/>
          <p14:tracePt t="14731" x="5038725" y="2736850"/>
          <p14:tracePt t="14747" x="5089525" y="2752725"/>
          <p14:tracePt t="14765" x="5148263" y="2752725"/>
          <p14:tracePt t="14781" x="5191125" y="2762250"/>
          <p14:tracePt t="14797" x="5208588" y="2762250"/>
          <p14:tracePt t="14814" x="5249863" y="2770188"/>
          <p14:tracePt t="14815" x="5276850" y="2770188"/>
          <p14:tracePt t="14831" x="5318125" y="2770188"/>
          <p14:tracePt t="14848" x="5335588" y="2770188"/>
          <p14:tracePt t="14865" x="5353050" y="2770188"/>
          <p14:tracePt t="14866" x="5360988" y="2770188"/>
          <p14:tracePt t="14881" x="5368925" y="2770188"/>
          <p14:tracePt t="15474" x="5284788" y="2770188"/>
          <p14:tracePt t="15481" x="5140325" y="2770188"/>
          <p14:tracePt t="15488" x="5021263" y="2770188"/>
          <p14:tracePt t="15497" x="4910138" y="2770188"/>
          <p14:tracePt t="15514" x="4554538" y="2795588"/>
          <p14:tracePt t="15532" x="3900488" y="2805113"/>
          <p14:tracePt t="15548" x="3432175" y="2805113"/>
          <p14:tracePt t="15565" x="2990850" y="2830513"/>
          <p14:tracePt t="15567" x="2863850" y="2830513"/>
          <p14:tracePt t="15581" x="2735263" y="2846388"/>
          <p14:tracePt t="15582" x="2651125" y="2846388"/>
          <p14:tracePt t="15598" x="2455863" y="2855913"/>
          <p14:tracePt t="15615" x="2301875" y="2881313"/>
          <p14:tracePt t="15616" x="2235200" y="2881313"/>
          <p14:tracePt t="15631" x="2149475" y="2881313"/>
          <p14:tracePt t="15632" x="2055813" y="2881313"/>
          <p14:tracePt t="15647" x="1893888" y="2881313"/>
          <p14:tracePt t="15664" x="1817688" y="2881313"/>
          <p14:tracePt t="15666" x="1776413" y="2863850"/>
          <p14:tracePt t="15681" x="1733550" y="2863850"/>
          <p14:tracePt t="15697" x="1682750" y="2863850"/>
          <p14:tracePt t="15716" x="1571625" y="2871788"/>
          <p14:tracePt t="15731" x="1477963" y="2863850"/>
          <p14:tracePt t="15748" x="1409700" y="2863850"/>
          <p14:tracePt t="15766" x="1325563" y="2863850"/>
          <p14:tracePt t="15781" x="1282700" y="2863850"/>
          <p14:tracePt t="15799" x="1274763" y="2863850"/>
          <p14:tracePt t="15801" x="1265238" y="2863850"/>
          <p14:tracePt t="15908" x="1274763" y="2863850"/>
          <p14:tracePt t="15916" x="1308100" y="2863850"/>
          <p14:tracePt t="15921" x="1368425" y="2863850"/>
          <p14:tracePt t="15930" x="1452563" y="2863850"/>
          <p14:tracePt t="15948" x="1657350" y="2855913"/>
          <p14:tracePt t="15949" x="1758950" y="2838450"/>
          <p14:tracePt t="15965" x="1936750" y="2805113"/>
          <p14:tracePt t="15981" x="2073275" y="2787650"/>
          <p14:tracePt t="15998" x="2225675" y="2770188"/>
          <p14:tracePt t="16000" x="2301875" y="2770188"/>
          <p14:tracePt t="16014" x="2352675" y="2762250"/>
          <p14:tracePt t="16015" x="2413000" y="2762250"/>
          <p14:tracePt t="16030" x="2557463" y="2770188"/>
          <p14:tracePt t="16048" x="2727325" y="2770188"/>
          <p14:tracePt t="16049" x="2803525" y="2770188"/>
          <p14:tracePt t="16065" x="2863850" y="2770188"/>
          <p14:tracePt t="16066" x="2930525" y="2778125"/>
          <p14:tracePt t="16080" x="3059113" y="2778125"/>
          <p14:tracePt t="16097" x="3152775" y="2778125"/>
          <p14:tracePt t="16099" x="3186113" y="2778125"/>
          <p14:tracePt t="16113" x="3270250" y="2778125"/>
          <p14:tracePt t="16130" x="3330575" y="2778125"/>
          <p14:tracePt t="16148" x="3398838" y="2770188"/>
          <p14:tracePt t="16149" x="3432175" y="2770188"/>
          <p14:tracePt t="16163" x="3492500" y="2770188"/>
          <p14:tracePt t="16180" x="3525838" y="2770188"/>
          <p14:tracePt t="16197" x="3568700" y="2770188"/>
          <p14:tracePt t="16199" x="3576638" y="2770188"/>
          <p14:tracePt t="16215" x="3594100" y="2770188"/>
          <p14:tracePt t="16231" x="3619500" y="2778125"/>
          <p14:tracePt t="16249" x="3662363" y="2778125"/>
          <p14:tracePt t="16264" x="3687763" y="2778125"/>
          <p14:tracePt t="16281" x="3738563" y="2778125"/>
          <p14:tracePt t="16283" x="3756025" y="2778125"/>
          <p14:tracePt t="16299" x="3771900" y="2778125"/>
          <p14:tracePt t="16315" x="3789363" y="2778125"/>
          <p14:tracePt t="16330" x="3797300" y="2778125"/>
          <p14:tracePt t="16347" x="3814763" y="2778125"/>
          <p14:tracePt t="16348" x="3822700" y="2778125"/>
          <p14:tracePt t="16364" x="3840163" y="2778125"/>
          <p14:tracePt t="16381" x="3848100" y="2787650"/>
          <p14:tracePt t="16383" x="3857625" y="2787650"/>
          <p14:tracePt t="16411" x="3873500" y="2787650"/>
          <p14:tracePt t="16425" x="3883025" y="2787650"/>
          <p14:tracePt t="16432" x="3890963" y="2787650"/>
          <p14:tracePt t="16449" x="3900488" y="2787650"/>
          <p14:tracePt t="16464" x="3908425" y="2787650"/>
          <p14:tracePt t="16481" x="3916363" y="2787650"/>
          <p14:tracePt t="16660" x="3908425" y="2795588"/>
          <p14:tracePt t="16666" x="3900488" y="2795588"/>
          <p14:tracePt t="16681" x="3883025" y="2795588"/>
          <p14:tracePt t="16697" x="3873500" y="2805113"/>
          <p14:tracePt t="17021" x="3806825" y="2805113"/>
          <p14:tracePt t="17028" x="3687763" y="2820988"/>
          <p14:tracePt t="17036" x="3611563" y="2820988"/>
          <p14:tracePt t="17048" x="3517900" y="2838450"/>
          <p14:tracePt t="17049" x="3449638" y="2838450"/>
          <p14:tracePt t="17065" x="3287713" y="2855913"/>
          <p14:tracePt t="17080" x="3152775" y="2863850"/>
          <p14:tracePt t="17097" x="3059113" y="2871788"/>
          <p14:tracePt t="17099" x="3024188" y="2871788"/>
          <p14:tracePt t="17115" x="2922588" y="2897188"/>
          <p14:tracePt t="17130" x="2778125" y="2932113"/>
          <p14:tracePt t="17147" x="2616200" y="2957513"/>
          <p14:tracePt t="17149" x="2540000" y="2965450"/>
          <p14:tracePt t="17164" x="2506663" y="2982913"/>
          <p14:tracePt t="17165" x="2463800" y="2990850"/>
          <p14:tracePt t="17180" x="2405063" y="3000375"/>
          <p14:tracePt t="17197" x="2379663" y="3008313"/>
          <p14:tracePt t="17199" x="2362200" y="3016250"/>
          <p14:tracePt t="17214" x="2327275" y="3016250"/>
          <p14:tracePt t="17215" x="2311400" y="3016250"/>
          <p14:tracePt t="17230" x="2235200" y="3041650"/>
          <p14:tracePt t="17248" x="2166938" y="3051175"/>
          <p14:tracePt t="17264" x="2090738" y="3059113"/>
          <p14:tracePt t="17265" x="2073275" y="3076575"/>
          <p14:tracePt t="17281" x="2030413" y="3084513"/>
          <p14:tracePt t="17298" x="1987550" y="3094038"/>
          <p14:tracePt t="17299" x="1971675" y="3101975"/>
          <p14:tracePt t="17315" x="1962150" y="3101975"/>
          <p14:tracePt t="17316" x="1954213" y="3109913"/>
          <p14:tracePt t="17331" x="1885950" y="3127375"/>
          <p14:tracePt t="17347" x="1817688" y="3152775"/>
          <p14:tracePt t="17348" x="1776413" y="3160713"/>
          <p14:tracePt t="17363" x="1724025" y="3178175"/>
          <p14:tracePt t="17380" x="1698625" y="3178175"/>
          <p14:tracePt t="17398" x="1682750" y="3186113"/>
          <p14:tracePt t="17413" x="1665288" y="3186113"/>
          <p14:tracePt t="17431" x="1657350" y="3195638"/>
          <p14:tracePt t="17448" x="1647825" y="3203575"/>
          <p14:tracePt t="17464" x="1614488" y="3211513"/>
          <p14:tracePt t="17481" x="1606550" y="3211513"/>
          <p14:tracePt t="17483" x="1597025" y="3211513"/>
          <p14:tracePt t="17498" x="1589088" y="3221038"/>
          <p14:tracePt t="17654" x="1606550" y="3221038"/>
          <p14:tracePt t="17660" x="1639888" y="3221038"/>
          <p14:tracePt t="17667" x="1682750" y="3221038"/>
          <p14:tracePt t="17681" x="1741488" y="3211513"/>
          <p14:tracePt t="17682" x="1801813" y="3211513"/>
          <p14:tracePt t="17697" x="1920875" y="3203575"/>
          <p14:tracePt t="17714" x="1997075" y="3186113"/>
          <p14:tracePt t="17732" x="2106613" y="3178175"/>
          <p14:tracePt t="17747" x="2192338" y="3178175"/>
          <p14:tracePt t="17763" x="2276475" y="3203575"/>
          <p14:tracePt t="17782" x="2395538" y="3221038"/>
          <p14:tracePt t="17797" x="2446338" y="3221038"/>
          <p14:tracePt t="17814" x="2489200" y="3238500"/>
          <p14:tracePt t="17816" x="2506663" y="3238500"/>
          <p14:tracePt t="17830" x="2524125" y="3246438"/>
          <p14:tracePt t="17831" x="2540000" y="3246438"/>
          <p14:tracePt t="17847" x="2582863" y="3254375"/>
          <p14:tracePt t="17864" x="2625725" y="3271838"/>
          <p14:tracePt t="17880" x="2693988" y="3271838"/>
          <p14:tracePt t="17897" x="2752725" y="3271838"/>
          <p14:tracePt t="17915" x="2795588" y="3271838"/>
          <p14:tracePt t="17916" x="2820988" y="3271838"/>
          <p14:tracePt t="17931" x="2863850" y="3263900"/>
          <p14:tracePt t="17947" x="2922588" y="3254375"/>
          <p14:tracePt t="17964" x="2973388" y="3254375"/>
          <p14:tracePt t="17966" x="2990850" y="3254375"/>
          <p14:tracePt t="17980" x="2998788" y="3254375"/>
          <p14:tracePt t="17981" x="3008313" y="3254375"/>
          <p14:tracePt t="17997" x="3041650" y="3254375"/>
          <p14:tracePt t="18014" x="3059113" y="3254375"/>
          <p14:tracePt t="18015" x="3067050" y="3254375"/>
          <p14:tracePt t="18050" x="3074988" y="3254375"/>
          <p14:tracePt t="18058" x="3084513" y="3254375"/>
          <p14:tracePt t="18072" x="3100388" y="3254375"/>
          <p14:tracePt t="18086" x="3109913" y="3254375"/>
          <p14:tracePt t="18096" x="3117850" y="3254375"/>
          <p14:tracePt t="18115" x="3143250" y="3254375"/>
          <p14:tracePt t="18129" x="3152775" y="3254375"/>
          <p14:tracePt t="18146" x="3160713" y="3254375"/>
          <p14:tracePt t="18192" x="3168650" y="3254375"/>
          <p14:tracePt t="18228" x="3178175" y="3254375"/>
          <p14:tracePt t="18256" x="3186113" y="3254375"/>
          <p14:tracePt t="18292" x="3194050" y="3254375"/>
          <p14:tracePt t="18414" x="3178175" y="3254375"/>
          <p14:tracePt t="18419" x="3143250" y="3246438"/>
          <p14:tracePt t="18430" x="3100388" y="3246438"/>
          <p14:tracePt t="18448" x="2947988" y="3228975"/>
          <p14:tracePt t="18463" x="2897188" y="3228975"/>
          <p14:tracePt t="18480" x="2854325" y="3228975"/>
          <p14:tracePt t="18498" x="2786063" y="3238500"/>
          <p14:tracePt t="18513" x="2719388" y="3238500"/>
          <p14:tracePt t="18531" x="2651125" y="3238500"/>
          <p14:tracePt t="18548" x="2582863" y="3238500"/>
          <p14:tracePt t="18564" x="2557463" y="3238500"/>
          <p14:tracePt t="18580" x="2549525" y="3238500"/>
          <p14:tracePt t="18690" x="2565400" y="3238500"/>
          <p14:tracePt t="18697" x="2590800" y="3228975"/>
          <p14:tracePt t="18703" x="2651125" y="3221038"/>
          <p14:tracePt t="18714" x="2684463" y="3221038"/>
          <p14:tracePt t="18731" x="2770188" y="3211513"/>
          <p14:tracePt t="18732" x="2803525" y="3203575"/>
          <p14:tracePt t="18748" x="2889250" y="3203575"/>
          <p14:tracePt t="18764" x="2998788" y="3195638"/>
          <p14:tracePt t="18781" x="3152775" y="3170238"/>
          <p14:tracePt t="18782" x="3219450" y="3170238"/>
          <p14:tracePt t="18798" x="3338513" y="3152775"/>
          <p14:tracePt t="18814" x="3449638" y="3144838"/>
          <p14:tracePt t="18831" x="3533775" y="3135313"/>
          <p14:tracePt t="18832" x="3568700" y="3135313"/>
          <p14:tracePt t="18846" x="3602038" y="3135313"/>
          <p14:tracePt t="18847" x="3636963" y="3135313"/>
          <p14:tracePt t="18863" x="3721100" y="3127375"/>
          <p14:tracePt t="18880" x="3865563" y="3109913"/>
          <p14:tracePt t="18897" x="3959225" y="3109913"/>
          <p14:tracePt t="18914" x="4035425" y="3101975"/>
          <p14:tracePt t="18931" x="4111625" y="3101975"/>
          <p14:tracePt t="18946" x="4162425" y="3101975"/>
          <p14:tracePt t="18964" x="4222750" y="3101975"/>
          <p14:tracePt t="18966" x="4256088" y="3094038"/>
          <p14:tracePt t="18981" x="4316413" y="3101975"/>
          <p14:tracePt t="18997" x="4367213" y="3109913"/>
          <p14:tracePt t="19013" x="4400550" y="3119438"/>
          <p14:tracePt t="19031" x="4443413" y="3119438"/>
          <p14:tracePt t="19032" x="4460875" y="3119438"/>
          <p14:tracePt t="19046" x="4486275" y="3127375"/>
          <p14:tracePt t="19063" x="4511675" y="3135313"/>
          <p14:tracePt t="19065" x="4519613" y="3135313"/>
          <p14:tracePt t="19080" x="4545013" y="3144838"/>
          <p14:tracePt t="19096" x="4570413" y="3144838"/>
          <p14:tracePt t="19114" x="4595813" y="3152775"/>
          <p14:tracePt t="19130" x="4630738" y="3152775"/>
          <p14:tracePt t="19131" x="4646613" y="3152775"/>
          <p14:tracePt t="19147" x="4673600" y="3152775"/>
          <p14:tracePt t="19163" x="4681538" y="3152775"/>
          <p14:tracePt t="19180" x="4689475" y="3152775"/>
          <p14:tracePt t="19633" x="4605338" y="3160713"/>
          <p14:tracePt t="19640" x="4476750" y="3170238"/>
          <p14:tracePt t="19647" x="4341813" y="3178175"/>
          <p14:tracePt t="19663" x="3951288" y="3211513"/>
          <p14:tracePt t="19681" x="3662363" y="3228975"/>
          <p14:tracePt t="19698" x="3297238" y="3271838"/>
          <p14:tracePt t="19714" x="3041650" y="3305175"/>
          <p14:tracePt t="19730" x="2778125" y="3322638"/>
          <p14:tracePt t="19747" x="2574925" y="3340100"/>
          <p14:tracePt t="19749" x="2463800" y="3340100"/>
          <p14:tracePt t="19763" x="2268538" y="3373438"/>
          <p14:tracePt t="19780" x="2149475" y="3390900"/>
          <p14:tracePt t="19797" x="2055813" y="3390900"/>
          <p14:tracePt t="19798" x="2030413" y="3398838"/>
          <p14:tracePt t="19813" x="1971675" y="3416300"/>
          <p14:tracePt t="19831" x="1903413" y="3424238"/>
          <p14:tracePt t="19832" x="1878013" y="3433763"/>
          <p14:tracePt t="19847" x="1843088" y="3441700"/>
          <p14:tracePt t="19848" x="1827213" y="3441700"/>
          <p14:tracePt t="19863" x="1784350" y="3441700"/>
          <p14:tracePt t="19880" x="1776413" y="3441700"/>
          <p14:tracePt t="19882" x="1758950" y="3441700"/>
          <p14:tracePt t="19898" x="1749425" y="3441700"/>
          <p14:tracePt t="19914" x="1733550" y="3449638"/>
          <p14:tracePt t="19932" x="1673225" y="3459163"/>
          <p14:tracePt t="19946" x="1647825" y="3459163"/>
          <p14:tracePt t="19948" x="1606550" y="3459163"/>
          <p14:tracePt t="19963" x="1554163" y="3467100"/>
          <p14:tracePt t="19981" x="1470025" y="3484563"/>
          <p14:tracePt t="19997" x="1452563" y="3484563"/>
          <p14:tracePt t="20014" x="1444625" y="3484563"/>
          <p14:tracePt t="20030" x="1435100" y="3484563"/>
          <p14:tracePt t="20031" x="1427163" y="3484563"/>
          <p14:tracePt t="20046" x="1419225" y="3502025"/>
          <p14:tracePt t="20230" x="1419225" y="3509963"/>
          <p14:tracePt t="20237" x="1435100" y="3517900"/>
          <p14:tracePt t="20247" x="1444625" y="3527425"/>
          <p14:tracePt t="20263" x="1495425" y="3543300"/>
          <p14:tracePt t="20265" x="1503363" y="3560763"/>
          <p14:tracePt t="20282" x="1546225" y="3586163"/>
          <p14:tracePt t="20297" x="1622425" y="3603625"/>
          <p14:tracePt t="20314" x="1708150" y="3619500"/>
          <p14:tracePt t="20315" x="1749425" y="3636963"/>
          <p14:tracePt t="20330" x="1835150" y="3662363"/>
          <p14:tracePt t="20346" x="1954213" y="3679825"/>
          <p14:tracePt t="20363" x="2065338" y="3697288"/>
          <p14:tracePt t="20380" x="2243138" y="3730625"/>
          <p14:tracePt t="20397" x="2362200" y="3738563"/>
          <p14:tracePt t="20414" x="2514600" y="3748088"/>
          <p14:tracePt t="20429" x="2641600" y="3763963"/>
          <p14:tracePt t="20446" x="2760663" y="3763963"/>
          <p14:tracePt t="20464" x="3024188" y="3763963"/>
          <p14:tracePt t="20479" x="3168650" y="3763963"/>
          <p14:tracePt t="20497" x="3270250" y="3756025"/>
          <p14:tracePt t="20514" x="3441700" y="3730625"/>
          <p14:tracePt t="20530" x="3543300" y="3687763"/>
          <p14:tracePt t="20547" x="3636963" y="3662363"/>
          <p14:tracePt t="20549" x="3662363" y="3654425"/>
          <p14:tracePt t="20563" x="3678238" y="3654425"/>
          <p14:tracePt t="20564" x="3678238" y="3636963"/>
          <p14:tracePt t="20579" x="3687763" y="3636963"/>
          <p14:tracePt t="20606" x="3695700" y="3636963"/>
          <p14:tracePt t="20614" x="3695700" y="3629025"/>
          <p14:tracePt t="20630" x="3703638" y="3619500"/>
          <p14:tracePt t="20647" x="3703638" y="3611563"/>
          <p14:tracePt t="20649" x="3703638" y="3603625"/>
          <p14:tracePt t="20664" x="3695700" y="3586163"/>
          <p14:tracePt t="20679" x="3619500" y="3527425"/>
          <p14:tracePt t="20697" x="3432175" y="3433763"/>
          <p14:tracePt t="20714" x="3322638" y="3382963"/>
          <p14:tracePt t="20731" x="3236913" y="3348038"/>
          <p14:tracePt t="20747" x="3067050" y="3289300"/>
          <p14:tracePt t="20749" x="2955925" y="3263900"/>
          <p14:tracePt t="20763" x="2744788" y="3211513"/>
          <p14:tracePt t="20780" x="2574925" y="3186113"/>
          <p14:tracePt t="20797" x="2327275" y="3170238"/>
          <p14:tracePt t="20813" x="2235200" y="3160713"/>
          <p14:tracePt t="20829" x="2141538" y="3160713"/>
          <p14:tracePt t="20847" x="1987550" y="3152775"/>
          <p14:tracePt t="20863" x="1903413" y="3152775"/>
          <p14:tracePt t="20880" x="1843088" y="3152775"/>
          <p14:tracePt t="20897" x="1784350" y="3152775"/>
          <p14:tracePt t="20913" x="1733550" y="3160713"/>
          <p14:tracePt t="20931" x="1647825" y="3178175"/>
          <p14:tracePt t="20932" x="1597025" y="3195638"/>
          <p14:tracePt t="20947" x="1512888" y="3228975"/>
          <p14:tracePt t="20963" x="1435100" y="3246438"/>
          <p14:tracePt t="20980" x="1393825" y="3263900"/>
          <p14:tracePt t="20982" x="1376363" y="3271838"/>
          <p14:tracePt t="20997" x="1358900" y="3279775"/>
          <p14:tracePt t="20998" x="1350963" y="3279775"/>
          <p14:tracePt t="21013" x="1343025" y="3297238"/>
          <p14:tracePt t="21030" x="1317625" y="3314700"/>
          <p14:tracePt t="21031" x="1308100" y="3330575"/>
          <p14:tracePt t="21047" x="1290638" y="3355975"/>
          <p14:tracePt t="21062" x="1282700" y="3382963"/>
          <p14:tracePt t="21081" x="1274763" y="3416300"/>
          <p14:tracePt t="21096" x="1274763" y="3449638"/>
          <p14:tracePt t="21112" x="1274763" y="3502025"/>
          <p14:tracePt t="21131" x="1308100" y="3586163"/>
          <p14:tracePt t="21146" x="1333500" y="3646488"/>
          <p14:tracePt t="21164" x="1368425" y="3697288"/>
          <p14:tracePt t="21180" x="1409700" y="3730625"/>
          <p14:tracePt t="21181" x="1427163" y="3748088"/>
          <p14:tracePt t="21196" x="1495425" y="3781425"/>
          <p14:tracePt t="21213" x="1589088" y="3824288"/>
          <p14:tracePt t="21231" x="1749425" y="3849688"/>
          <p14:tracePt t="21246" x="1920875" y="3849688"/>
          <p14:tracePt t="21263" x="2124075" y="3832225"/>
          <p14:tracePt t="21280" x="2395538" y="3763963"/>
          <p14:tracePt t="21296" x="2574925" y="3722688"/>
          <p14:tracePt t="21313" x="2760663" y="3671888"/>
          <p14:tracePt t="21315" x="2846388" y="3654425"/>
          <p14:tracePt t="21330" x="2947988" y="3619500"/>
          <p14:tracePt t="21331" x="3049588" y="3594100"/>
          <p14:tracePt t="21346" x="3228975" y="3560763"/>
          <p14:tracePt t="21362" x="3338513" y="3509963"/>
          <p14:tracePt t="21380" x="3398838" y="3484563"/>
          <p14:tracePt t="21381" x="3432175" y="3459163"/>
          <p14:tracePt t="21396" x="3475038" y="3441700"/>
          <p14:tracePt t="21413" x="3508375" y="3416300"/>
          <p14:tracePt t="21415" x="3517900" y="3416300"/>
          <p14:tracePt t="21429" x="3525838" y="3408363"/>
          <p14:tracePt t="21430" x="3533775" y="3398838"/>
          <p14:tracePt t="21446" x="3551238" y="3390900"/>
          <p14:tracePt t="21464" x="3568700" y="3373438"/>
          <p14:tracePt t="21480" x="3576638" y="3373438"/>
          <p14:tracePt t="21496" x="3602038" y="3348038"/>
          <p14:tracePt t="21514" x="3670300" y="3305175"/>
          <p14:tracePt t="21531" x="3695700" y="3279775"/>
          <p14:tracePt t="21546" x="3703638" y="3271838"/>
          <p14:tracePt t="22111" x="3644900" y="3314700"/>
          <p14:tracePt t="22117" x="3533775" y="3382963"/>
          <p14:tracePt t="22130" x="3449638" y="3449638"/>
          <p14:tracePt t="22131" x="3355975" y="3509963"/>
          <p14:tracePt t="22147" x="3211513" y="3603625"/>
          <p14:tracePt t="22162" x="3016250" y="3697288"/>
          <p14:tracePt t="22181" x="2735263" y="3832225"/>
          <p14:tracePt t="22196" x="2590800" y="3917950"/>
          <p14:tracePt t="22213" x="2438400" y="3976688"/>
          <p14:tracePt t="22231" x="2311400" y="4037013"/>
          <p14:tracePt t="22233" x="2286000" y="4044950"/>
          <p14:tracePt t="22246" x="2251075" y="4062413"/>
          <p14:tracePt t="22263" x="2243138" y="4062413"/>
          <p14:tracePt t="22309" x="2235200" y="4070350"/>
          <p14:tracePt t="22316" x="2225675" y="4070350"/>
          <p14:tracePt t="22331" x="2217738" y="4070350"/>
          <p14:tracePt t="22346" x="2182813" y="4070350"/>
          <p14:tracePt t="22363" x="2166938" y="4070350"/>
          <p14:tracePt t="22381" x="2116138" y="4070350"/>
          <p14:tracePt t="22396" x="2055813" y="4070350"/>
          <p14:tracePt t="22413" x="1987550" y="4079875"/>
          <p14:tracePt t="22415" x="1946275" y="4079875"/>
          <p14:tracePt t="22430" x="1920875" y="4079875"/>
          <p14:tracePt t="22431" x="1893888" y="4079875"/>
          <p14:tracePt t="22446" x="1852613" y="4079875"/>
          <p14:tracePt t="22463" x="1817688" y="4079875"/>
          <p14:tracePt t="22465" x="1801813" y="4079875"/>
          <p14:tracePt t="22479" x="1792288" y="4070350"/>
          <p14:tracePt t="22496" x="1784350" y="4070350"/>
          <p14:tracePt t="22513" x="1776413" y="4062413"/>
          <p14:tracePt t="22990" x="1741488" y="4044950"/>
          <p14:tracePt t="22997" x="1698625" y="4011613"/>
          <p14:tracePt t="23004" x="1657350" y="3968750"/>
          <p14:tracePt t="23013" x="1614488" y="3960813"/>
          <p14:tracePt t="23031" x="1546225" y="3925888"/>
          <p14:tracePt t="23033" x="1512888" y="3900488"/>
          <p14:tracePt t="23047" x="1477963" y="3892550"/>
          <p14:tracePt t="23064" x="1452563" y="3883025"/>
          <p14:tracePt t="23080" x="1419225" y="3875088"/>
          <p14:tracePt t="23097" x="1393825" y="3867150"/>
          <p14:tracePt t="23112" x="1376363" y="3867150"/>
          <p14:tracePt t="23131" x="1358900" y="3867150"/>
          <p14:tracePt t="23296" x="1376363" y="3867150"/>
          <p14:tracePt t="23303" x="1393825" y="3867150"/>
          <p14:tracePt t="23313" x="1419225" y="3875088"/>
          <p14:tracePt t="23331" x="1512888" y="3892550"/>
          <p14:tracePt t="23346" x="1538288" y="3900488"/>
          <p14:tracePt t="23348" x="1554163" y="3900488"/>
          <p14:tracePt t="23363" x="1614488" y="3908425"/>
          <p14:tracePt t="23381" x="1673225" y="3925888"/>
          <p14:tracePt t="23395" x="1708150" y="3935413"/>
          <p14:tracePt t="23413" x="1724025" y="3935413"/>
          <p14:tracePt t="23429" x="1749425" y="3935413"/>
          <p14:tracePt t="23430" x="1766888" y="3935413"/>
          <p14:tracePt t="23447" x="1801813" y="3943350"/>
          <p14:tracePt t="23462" x="1827213" y="3943350"/>
          <p14:tracePt t="23480" x="1885950" y="3960813"/>
          <p14:tracePt t="23496" x="1903413" y="3960813"/>
          <p14:tracePt t="23512" x="1928813" y="3960813"/>
          <p14:tracePt t="23531" x="1946275" y="3960813"/>
          <p14:tracePt t="23546" x="1962150" y="3960813"/>
          <p14:tracePt t="23563" x="1997075" y="3960813"/>
          <p14:tracePt t="23565" x="2012950" y="3960813"/>
          <p14:tracePt t="23579" x="2038350" y="3960813"/>
          <p14:tracePt t="23596" x="2065338" y="3960813"/>
          <p14:tracePt t="23613" x="2090738" y="3960813"/>
          <p14:tracePt t="23615" x="2098675" y="3960813"/>
          <p14:tracePt t="23630" x="2116138" y="3960813"/>
          <p14:tracePt t="23646" x="2157413" y="3960813"/>
          <p14:tracePt t="23663" x="2182813" y="3960813"/>
          <p14:tracePt t="23664" x="2200275" y="3960813"/>
          <p14:tracePt t="23680" x="2225675" y="3951288"/>
          <p14:tracePt t="23681" x="2251075" y="3951288"/>
          <p14:tracePt t="23695" x="2293938" y="3943350"/>
          <p14:tracePt t="23714" x="2362200" y="3943350"/>
          <p14:tracePt t="23729" x="2379663" y="3943350"/>
          <p14:tracePt t="23730" x="2413000" y="3935413"/>
          <p14:tracePt t="23746" x="2455863" y="3925888"/>
          <p14:tracePt t="23764" x="2514600" y="3908425"/>
          <p14:tracePt t="23780" x="2557463" y="3908425"/>
          <p14:tracePt t="23796" x="2582863" y="3908425"/>
          <p14:tracePt t="23813" x="2600325" y="3908425"/>
          <p14:tracePt t="24120" x="2659063" y="3892550"/>
          <p14:tracePt t="24125" x="2752725" y="3875088"/>
          <p14:tracePt t="24132" x="2846388" y="3867150"/>
          <p14:tracePt t="24146" x="2930525" y="3857625"/>
          <p14:tracePt t="24147" x="3016250" y="3849688"/>
          <p14:tracePt t="24162" x="3186113" y="3816350"/>
          <p14:tracePt t="24180" x="3348038" y="3806825"/>
          <p14:tracePt t="24196" x="3508375" y="3798888"/>
          <p14:tracePt t="24212" x="3568700" y="3798888"/>
          <p14:tracePt t="24230" x="3636963" y="3798888"/>
          <p14:tracePt t="24247" x="3738563" y="3798888"/>
          <p14:tracePt t="24263" x="3789363" y="3790950"/>
          <p14:tracePt t="24279" x="3832225" y="3781425"/>
          <p14:tracePt t="24297" x="3865563" y="3781425"/>
          <p14:tracePt t="24313" x="3883025" y="3781425"/>
          <p14:tracePt t="24330" x="3900488" y="3781425"/>
          <p14:tracePt t="25063" x="3925888" y="3806825"/>
          <p14:tracePt t="25070" x="3941763" y="3841750"/>
          <p14:tracePt t="25079" x="3984625" y="3875088"/>
          <p14:tracePt t="25095" x="4035425" y="3935413"/>
          <p14:tracePt t="25112" x="4103688" y="3994150"/>
          <p14:tracePt t="25113" x="4146550" y="4027488"/>
          <p14:tracePt t="25129" x="4214813" y="4062413"/>
          <p14:tracePt t="25146" x="4298950" y="4138613"/>
          <p14:tracePt t="25148" x="4341813" y="4181475"/>
          <p14:tracePt t="25162" x="4400550" y="4206875"/>
          <p14:tracePt t="25164" x="4443413" y="4224338"/>
          <p14:tracePt t="25179" x="4562475" y="4275138"/>
          <p14:tracePt t="25196" x="4664075" y="4300538"/>
          <p14:tracePt t="25198" x="4724400" y="4308475"/>
          <p14:tracePt t="25212" x="4783138" y="4308475"/>
          <p14:tracePt t="25213" x="4859338" y="4308475"/>
          <p14:tracePt t="25230" x="5064125" y="4308475"/>
          <p14:tracePt t="25246" x="5267325" y="4275138"/>
          <p14:tracePt t="25248" x="5378450" y="4249738"/>
          <p14:tracePt t="25263" x="5616575" y="4197350"/>
          <p14:tracePt t="25280" x="5811838" y="4156075"/>
          <p14:tracePt t="25295" x="6007100" y="4121150"/>
          <p14:tracePt t="25297" x="6134100" y="4095750"/>
          <p14:tracePt t="25313" x="6346825" y="4052888"/>
          <p14:tracePt t="25328" x="6626225" y="3994150"/>
          <p14:tracePt t="25346" x="6881813" y="3968750"/>
          <p14:tracePt t="25347" x="6983413" y="3951288"/>
          <p14:tracePt t="25362" x="7178675" y="3935413"/>
          <p14:tracePt t="25379" x="7348538" y="3925888"/>
          <p14:tracePt t="25396" x="7553325" y="3908425"/>
          <p14:tracePt t="25413" x="7756525" y="3875088"/>
          <p14:tracePt t="25429" x="7900988" y="3857625"/>
          <p14:tracePt t="25446" x="8020050" y="3849688"/>
          <p14:tracePt t="25463" x="8113713" y="3832225"/>
          <p14:tracePt t="25479" x="8207375" y="3816350"/>
          <p14:tracePt t="25481" x="8258175" y="3798888"/>
          <p14:tracePt t="25497" x="8334375" y="3790950"/>
          <p14:tracePt t="25513" x="8359775" y="3790950"/>
          <p14:tracePt t="25529" x="8410575" y="3773488"/>
          <p14:tracePt t="25531" x="8445500" y="3773488"/>
          <p14:tracePt t="25547" x="8521700" y="3756025"/>
          <p14:tracePt t="25562" x="8572500" y="3748088"/>
          <p14:tracePt t="25579" x="8632825" y="3730625"/>
          <p14:tracePt t="25581" x="8640763" y="3730625"/>
          <p14:tracePt t="25595" x="8648700" y="3722688"/>
          <p14:tracePt t="25597" x="8658225" y="3722688"/>
          <p14:tracePt t="25624" x="8666163" y="3722688"/>
          <p14:tracePt t="25659" x="8666163" y="3697288"/>
          <p14:tracePt t="25666" x="8623300" y="3636963"/>
          <p14:tracePt t="25679" x="8555038" y="3535363"/>
          <p14:tracePt t="25680" x="8453438" y="3433763"/>
          <p14:tracePt t="25695" x="8070850" y="3135313"/>
          <p14:tracePt t="25713" x="7535863" y="2752725"/>
          <p14:tracePt t="25730" x="7026275" y="2516188"/>
          <p14:tracePt t="25746" x="5556250" y="2055813"/>
          <p14:tracePt t="25763" x="4970463" y="2047875"/>
          <p14:tracePt t="25765" x="4765675" y="2098675"/>
          <p14:tracePt t="25781" x="4375150" y="2192338"/>
          <p14:tracePt t="25796" x="4111625" y="2286000"/>
          <p14:tracePt t="25813" x="3967163" y="2379663"/>
          <p14:tracePt t="25815" x="3883025" y="2422525"/>
          <p14:tracePt t="25829" x="3746500" y="2489200"/>
          <p14:tracePt t="25845" x="3627438" y="2617788"/>
          <p14:tracePt t="25862" x="3482975" y="2770188"/>
          <p14:tracePt t="25864" x="3432175" y="2846388"/>
          <p14:tracePt t="25880" x="3330575" y="2974975"/>
          <p14:tracePt t="25895" x="3244850" y="3076575"/>
          <p14:tracePt t="25912" x="3211513" y="3109913"/>
          <p14:tracePt t="25914" x="3203575" y="3109913"/>
          <p14:tracePt t="25929" x="3203575" y="3127375"/>
          <p14:tracePt t="25932" x="3203575" y="3135313"/>
          <p14:tracePt t="25945" x="3203575" y="3160713"/>
          <p14:tracePt t="25962" x="3236913" y="3221038"/>
          <p14:tracePt t="25964" x="3262313" y="3254375"/>
          <p14:tracePt t="25979" x="3322638" y="3297238"/>
          <p14:tracePt t="25981" x="3389313" y="3340100"/>
          <p14:tracePt t="25996" x="3576638" y="3373438"/>
          <p14:tracePt t="26013" x="3883025" y="3390900"/>
          <p14:tracePt t="26014" x="4044950" y="3390900"/>
          <p14:tracePt t="26030" x="4349750" y="3382963"/>
          <p14:tracePt t="26046" x="4673600" y="3365500"/>
          <p14:tracePt t="26063" x="4995863" y="3355975"/>
          <p14:tracePt t="26079" x="5173663" y="3348038"/>
          <p14:tracePt t="26096" x="5327650" y="3322638"/>
          <p14:tracePt t="26112" x="5480050" y="3305175"/>
          <p14:tracePt t="26114" x="5556250" y="3305175"/>
          <p14:tracePt t="26128" x="5675313" y="3305175"/>
          <p14:tracePt t="26146" x="5718175" y="3314700"/>
          <p14:tracePt t="26163" x="5776913" y="3330575"/>
          <p14:tracePt t="26178" x="5819775" y="3340100"/>
          <p14:tracePt t="26461" x="5632450" y="3408363"/>
          <p14:tracePt t="26467" x="5302250" y="3535363"/>
          <p14:tracePt t="26479" x="4902200" y="3687763"/>
          <p14:tracePt t="26496" x="3602038" y="4171950"/>
          <p14:tracePt t="26513" x="2838450" y="4554538"/>
          <p14:tracePt t="26529" x="2225675" y="4775200"/>
          <p14:tracePt t="26546" x="1682750" y="4972050"/>
          <p14:tracePt t="26563" x="1444625" y="5073650"/>
          <p14:tracePt t="26579" x="1257300" y="5132388"/>
          <p14:tracePt t="26596" x="1112838" y="5167313"/>
          <p14:tracePt t="26612" x="1069975" y="5175250"/>
          <p14:tracePt t="26628" x="1044575" y="5183188"/>
          <p14:tracePt t="27029" x="1044575" y="5175250"/>
          <p14:tracePt t="27035" x="1044575" y="5167313"/>
          <p14:tracePt t="27045" x="1044575" y="5157788"/>
          <p14:tracePt t="27063" x="1044575" y="5141913"/>
          <p14:tracePt t="27064" x="1044575" y="5124450"/>
          <p14:tracePt t="27080" x="1054100" y="5091113"/>
          <p14:tracePt t="27096" x="1054100" y="5056188"/>
          <p14:tracePt t="27112" x="1087438" y="5005388"/>
          <p14:tracePt t="27114" x="1095375" y="4997450"/>
          <p14:tracePt t="27129" x="1112838" y="4972050"/>
          <p14:tracePt t="27131" x="1120775" y="4946650"/>
          <p14:tracePt t="27145" x="1155700" y="4886325"/>
          <p14:tracePt t="27162" x="1189038" y="4843463"/>
          <p14:tracePt t="27163" x="1223963" y="4802188"/>
          <p14:tracePt t="27178" x="1257300" y="4767263"/>
          <p14:tracePt t="27180" x="1290638" y="4733925"/>
          <p14:tracePt t="27195" x="1358900" y="4673600"/>
          <p14:tracePt t="27213" x="1470025" y="4605338"/>
          <p14:tracePt t="27228" x="1538288" y="4564063"/>
          <p14:tracePt t="27245" x="1589088" y="4554538"/>
          <p14:tracePt t="27263" x="1690688" y="4513263"/>
          <p14:tracePt t="27279" x="1766888" y="4495800"/>
          <p14:tracePt t="27296" x="1809750" y="4478338"/>
          <p14:tracePt t="27313" x="1928813" y="4478338"/>
          <p14:tracePt t="27329" x="2012950" y="4486275"/>
          <p14:tracePt t="27346" x="2149475" y="4513263"/>
          <p14:tracePt t="27347" x="2200275" y="4513263"/>
          <p14:tracePt t="27363" x="2268538" y="4521200"/>
          <p14:tracePt t="27364" x="2327275" y="4529138"/>
          <p14:tracePt t="27378" x="2438400" y="4538663"/>
          <p14:tracePt t="27395" x="2582863" y="4546600"/>
          <p14:tracePt t="27412" x="2684463" y="4564063"/>
          <p14:tracePt t="27413" x="2744788" y="4572000"/>
          <p14:tracePt t="27429" x="2846388" y="4614863"/>
          <p14:tracePt t="27445" x="2940050" y="4648200"/>
          <p14:tracePt t="27447" x="2990850" y="4683125"/>
          <p14:tracePt t="27461" x="3033713" y="4699000"/>
          <p14:tracePt t="27479" x="3109913" y="4767263"/>
          <p14:tracePt t="27495" x="3178175" y="4843463"/>
          <p14:tracePt t="27497" x="3194050" y="4868863"/>
          <p14:tracePt t="27513" x="3236913" y="4937125"/>
          <p14:tracePt t="27528" x="3270250" y="5013325"/>
          <p14:tracePt t="27546" x="3305175" y="5116513"/>
          <p14:tracePt t="27547" x="3313113" y="5183188"/>
          <p14:tracePt t="27562" x="3330575" y="5302250"/>
          <p14:tracePt t="27579" x="3348038" y="5405438"/>
          <p14:tracePt t="27597" x="3373438" y="5549900"/>
          <p14:tracePt t="27611" x="3373438" y="5684838"/>
          <p14:tracePt t="27629" x="3363913" y="5803900"/>
          <p14:tracePt t="27645" x="3363913" y="5897563"/>
          <p14:tracePt t="27662" x="3355975" y="5999163"/>
          <p14:tracePt t="27678" x="3338513" y="6194425"/>
          <p14:tracePt t="27695" x="3313113" y="6450013"/>
          <p14:tracePt t="27711" x="3270250" y="6594475"/>
          <p14:tracePt t="27729" x="3219450" y="6738938"/>
          <p14:tracePt t="27731" x="3186113" y="6789738"/>
          <p14:tracePt t="27746" x="3152775" y="6832600"/>
          <p14:tracePt t="27880" x="1409700" y="6824663"/>
          <p14:tracePt t="27895" x="1368425" y="6815138"/>
          <p14:tracePt t="27897" x="1343025" y="6799263"/>
          <p14:tracePt t="27912" x="1290638" y="6772275"/>
          <p14:tracePt t="27929" x="1282700" y="6764338"/>
          <p14:tracePt t="27930" x="1274763" y="6756400"/>
          <p14:tracePt t="27945" x="1265238" y="6746875"/>
          <p14:tracePt t="27962" x="1257300" y="6731000"/>
          <p14:tracePt t="27979" x="1239838" y="6713538"/>
          <p14:tracePt t="27996" x="1239838" y="6705600"/>
          <p14:tracePt t="28012" x="1231900" y="6705600"/>
          <p14:tracePt t="28029" x="1231900" y="6696075"/>
          <p14:tracePt t="28045" x="1214438" y="6662738"/>
          <p14:tracePt t="28062" x="1181100" y="6637338"/>
          <p14:tracePt t="28064" x="1173163" y="6619875"/>
          <p14:tracePt t="28079" x="1155700" y="6602413"/>
          <p14:tracePt t="28095" x="1138238" y="6577013"/>
          <p14:tracePt t="28112" x="1104900" y="6543675"/>
          <p14:tracePt t="28129" x="993775" y="6373813"/>
          <p14:tracePt t="28144" x="935038" y="6272213"/>
          <p14:tracePt t="28162" x="900113" y="6221413"/>
          <p14:tracePt t="28164" x="884238" y="6194425"/>
          <p14:tracePt t="28179" x="858838" y="6153150"/>
          <p14:tracePt t="28194" x="841375" y="6118225"/>
          <p14:tracePt t="28212" x="823913" y="6042025"/>
          <p14:tracePt t="28214" x="806450" y="5991225"/>
          <p14:tracePt t="28229" x="798513" y="5880100"/>
          <p14:tracePt t="28246" x="798513" y="5788025"/>
          <p14:tracePt t="28262" x="790575" y="5694363"/>
          <p14:tracePt t="28264" x="790575" y="5659438"/>
          <p14:tracePt t="28279" x="790575" y="5608638"/>
          <p14:tracePt t="28280" x="790575" y="5575300"/>
          <p14:tracePt t="28295" x="798513" y="5507038"/>
          <p14:tracePt t="28313" x="823913" y="5438775"/>
          <p14:tracePt t="28330" x="831850" y="5405438"/>
          <p14:tracePt t="28345" x="849313" y="5370513"/>
          <p14:tracePt t="28361" x="866775" y="5345113"/>
          <p14:tracePt t="28378" x="900113" y="5311775"/>
          <p14:tracePt t="28395" x="917575" y="5294313"/>
          <p14:tracePt t="28412" x="950913" y="5260975"/>
          <p14:tracePt t="28428" x="993775" y="5218113"/>
          <p14:tracePt t="28445" x="1062038" y="5149850"/>
          <p14:tracePt t="28463" x="1147763" y="5064125"/>
          <p14:tracePt t="28478" x="1189038" y="5030788"/>
          <p14:tracePt t="28495" x="1231900" y="4997450"/>
          <p14:tracePt t="28512" x="1300163" y="4962525"/>
          <p14:tracePt t="28528" x="1376363" y="4919663"/>
          <p14:tracePt t="28546" x="1470025" y="4878388"/>
          <p14:tracePt t="28547" x="1503363" y="4852988"/>
          <p14:tracePt t="28562" x="1571625" y="4818063"/>
          <p14:tracePt t="28579" x="1622425" y="4792663"/>
          <p14:tracePt t="28596" x="1665288" y="4759325"/>
          <p14:tracePt t="28597" x="1698625" y="4741863"/>
          <p14:tracePt t="28612" x="1724025" y="4724400"/>
          <p14:tracePt t="28614" x="1766888" y="4708525"/>
          <p14:tracePt t="28628" x="1843088" y="4683125"/>
          <p14:tracePt t="28645" x="1920875" y="4640263"/>
          <p14:tracePt t="28647" x="1946275" y="4630738"/>
          <p14:tracePt t="28661" x="2005013" y="4622800"/>
          <p14:tracePt t="28679" x="2065338" y="4605338"/>
          <p14:tracePt t="28696" x="2166938" y="4597400"/>
          <p14:tracePt t="28711" x="2286000" y="4597400"/>
          <p14:tracePt t="28729" x="2387600" y="4597400"/>
          <p14:tracePt t="28746" x="2524125" y="4622800"/>
          <p14:tracePt t="28762" x="2608263" y="4630738"/>
          <p14:tracePt t="28779" x="2693988" y="4665663"/>
          <p14:tracePt t="28796" x="2803525" y="4691063"/>
          <p14:tracePt t="28811" x="2871788" y="4716463"/>
          <p14:tracePt t="28828" x="2930525" y="4749800"/>
          <p14:tracePt t="28845" x="2998788" y="4802188"/>
          <p14:tracePt t="28846" x="3024188" y="4827588"/>
          <p14:tracePt t="28862" x="3074988" y="4852988"/>
          <p14:tracePt t="28878" x="3100388" y="4878388"/>
          <p14:tracePt t="28895" x="3127375" y="4911725"/>
          <p14:tracePt t="28911" x="3143250" y="4946650"/>
          <p14:tracePt t="28928" x="3178175" y="5005388"/>
          <p14:tracePt t="28931" x="3178175" y="5038725"/>
          <p14:tracePt t="28944" x="3186113" y="5091113"/>
          <p14:tracePt t="28946" x="3194050" y="5124450"/>
          <p14:tracePt t="28962" x="3203575" y="5226050"/>
          <p14:tracePt t="28979" x="3203575" y="5302250"/>
          <p14:tracePt t="28981" x="3203575" y="5337175"/>
          <p14:tracePt t="28996" x="3203575" y="5430838"/>
          <p14:tracePt t="29011" x="3194050" y="5532438"/>
          <p14:tracePt t="29028" x="3186113" y="5608638"/>
          <p14:tracePt t="29030" x="3178175" y="5659438"/>
          <p14:tracePt t="29045" x="3168650" y="5719763"/>
          <p14:tracePt t="29046" x="3152775" y="5788025"/>
          <p14:tracePt t="29062" x="3117850" y="5965825"/>
          <p14:tracePt t="29079" x="3092450" y="6102350"/>
          <p14:tracePt t="29080" x="3067050" y="6169025"/>
          <p14:tracePt t="29094" x="3033713" y="6272213"/>
          <p14:tracePt t="29112" x="2982913" y="6365875"/>
          <p14:tracePt t="29129" x="2940050" y="6483350"/>
          <p14:tracePt t="29145" x="2922588" y="6526213"/>
          <p14:tracePt t="29161" x="2905125" y="6535738"/>
          <p14:tracePt t="29178" x="2905125" y="6543675"/>
          <p14:tracePt t="29449" x="2947988" y="6518275"/>
          <p14:tracePt t="29455" x="3016250" y="6457950"/>
          <p14:tracePt t="29463" x="3092450" y="6424613"/>
          <p14:tracePt t="29478" x="3262313" y="6330950"/>
          <p14:tracePt t="29496" x="3457575" y="6246813"/>
          <p14:tracePt t="29497" x="3551238" y="6211888"/>
          <p14:tracePt t="29512" x="3729038" y="6153150"/>
          <p14:tracePt t="29529" x="3883025" y="6102350"/>
          <p14:tracePt t="29546" x="4002088" y="6076950"/>
          <p14:tracePt t="29548" x="4035425" y="6067425"/>
          <p14:tracePt t="29562" x="4137025" y="6049963"/>
          <p14:tracePt t="29578" x="4248150" y="6034088"/>
          <p14:tracePt t="29594" x="4367213" y="6008688"/>
          <p14:tracePt t="29612" x="4476750" y="6008688"/>
          <p14:tracePt t="29628" x="4511675" y="6008688"/>
          <p14:tracePt t="29645" x="4562475" y="6016625"/>
          <p14:tracePt t="29662" x="4638675" y="6016625"/>
          <p14:tracePt t="29678" x="4714875" y="6016625"/>
          <p14:tracePt t="29695" x="4791075" y="6016625"/>
          <p14:tracePt t="29697" x="4818063" y="6016625"/>
          <p14:tracePt t="29711" x="4843463" y="6016625"/>
          <p14:tracePt t="29712" x="4859338" y="6024563"/>
          <p14:tracePt t="29728" x="4884738" y="6024563"/>
          <p14:tracePt t="29745" x="4894263" y="6024563"/>
          <p14:tracePt t="30038" x="4978400" y="6008688"/>
          <p14:tracePt t="30045" x="5080000" y="5973763"/>
          <p14:tracePt t="30051" x="5199063" y="5940425"/>
          <p14:tracePt t="30061" x="5360988" y="5889625"/>
          <p14:tracePt t="30078" x="5607050" y="5829300"/>
          <p14:tracePt t="30080" x="5700713" y="5821363"/>
          <p14:tracePt t="30096" x="5888038" y="5788025"/>
          <p14:tracePt t="30111" x="6049963" y="5770563"/>
          <p14:tracePt t="30128" x="6167438" y="5745163"/>
          <p14:tracePt t="30130" x="6245225" y="5745163"/>
          <p14:tracePt t="30145" x="6311900" y="5735638"/>
          <p14:tracePt t="30146" x="6372225" y="5727700"/>
          <p14:tracePt t="30162" x="6483350" y="5719763"/>
          <p14:tracePt t="30179" x="6550025" y="5719763"/>
          <p14:tracePt t="30180" x="6559550" y="5719763"/>
          <p14:tracePt t="30195" x="6575425" y="5719763"/>
          <p14:tracePt t="30215" x="6584950" y="5719763"/>
          <p14:tracePt t="30478" x="6669088" y="5702300"/>
          <p14:tracePt t="30484" x="6780213" y="5668963"/>
          <p14:tracePt t="30495" x="6907213" y="5626100"/>
          <p14:tracePt t="30512" x="7178675" y="5575300"/>
          <p14:tracePt t="30514" x="7297738" y="5565775"/>
          <p14:tracePt t="30529" x="7502525" y="5549900"/>
          <p14:tracePt t="30544" x="7662863" y="5532438"/>
          <p14:tracePt t="30563" x="7766050" y="5540375"/>
          <p14:tracePt t="30564" x="7824788" y="5540375"/>
          <p14:tracePt t="30578" x="7926388" y="5540375"/>
          <p14:tracePt t="30595" x="8012113" y="5540375"/>
          <p14:tracePt t="30612" x="8080375" y="5540375"/>
          <p14:tracePt t="30613" x="8096250" y="5540375"/>
          <p14:tracePt t="30628" x="8121650" y="5540375"/>
          <p14:tracePt t="32827" x="8174038" y="5549900"/>
          <p14:tracePt t="32834" x="8240713" y="5557838"/>
          <p14:tracePt t="32845" x="8308975" y="5565775"/>
          <p14:tracePt t="32862" x="8453438" y="5583238"/>
          <p14:tracePt t="32878" x="8521700" y="5591175"/>
          <p14:tracePt t="32894" x="8564563" y="5616575"/>
          <p14:tracePt t="32911" x="8640763" y="5634038"/>
          <p14:tracePt t="32928" x="8683625" y="5641975"/>
          <p14:tracePt t="32944" x="8716963" y="5651500"/>
          <p14:tracePt t="32962" x="8724900" y="5659438"/>
          <p14:tracePt t="33032" x="8734425" y="5659438"/>
          <p14:tracePt t="33295" x="8818563" y="5651500"/>
          <p14:tracePt t="33302" x="8929688" y="5641975"/>
          <p14:tracePt t="33310" x="9039225" y="5634038"/>
          <p14:tracePt t="33328" x="9328150" y="5634038"/>
          <p14:tracePt t="33345" x="9642475" y="5668963"/>
          <p14:tracePt t="33361" x="9796463" y="5684838"/>
          <p14:tracePt t="33378" x="9880600" y="5694363"/>
          <p14:tracePt t="33395" x="9923463" y="5710238"/>
          <p14:tracePt t="33416" x="9931400" y="5710238"/>
          <p14:tracePt t="33771" x="9872663" y="5710238"/>
          <p14:tracePt t="33778" x="9753600" y="5710238"/>
          <p14:tracePt t="33784" x="9642475" y="5710238"/>
          <p14:tracePt t="33794" x="9523413" y="5710238"/>
          <p14:tracePt t="33811" x="9328150" y="5710238"/>
          <p14:tracePt t="33813" x="9236075" y="5710238"/>
          <p14:tracePt t="33829" x="9124950" y="5710238"/>
          <p14:tracePt t="33830" x="9056688" y="5710238"/>
          <p14:tracePt t="33844" x="8937625" y="5710238"/>
          <p14:tracePt t="33861" x="8843963" y="5710238"/>
          <p14:tracePt t="33863" x="8810625" y="5710238"/>
          <p14:tracePt t="33878" x="8767763" y="5710238"/>
          <p14:tracePt t="33880" x="8716963" y="5710238"/>
          <p14:tracePt t="33894" x="8666163" y="5710238"/>
          <p14:tracePt t="33912" x="8605838" y="5710238"/>
          <p14:tracePt t="33913" x="8580438" y="5710238"/>
          <p14:tracePt t="33927" x="8572500" y="5710238"/>
          <p14:tracePt t="33928" x="8564563" y="5710238"/>
          <p14:tracePt t="33946" x="8521700" y="5710238"/>
          <p14:tracePt t="33948" x="8496300" y="5710238"/>
          <p14:tracePt t="33961" x="8470900" y="5719763"/>
          <p14:tracePt t="33963" x="8435975" y="5719763"/>
          <p14:tracePt t="33978" x="8359775" y="5727700"/>
          <p14:tracePt t="33994" x="8291513" y="5727700"/>
          <p14:tracePt t="34011" x="8250238" y="5735638"/>
          <p14:tracePt t="34013" x="8232775" y="5735638"/>
          <p14:tracePt t="34027" x="8215313" y="5735638"/>
          <p14:tracePt t="34044" x="8199438" y="5735638"/>
          <p14:tracePt t="34062" x="8174038" y="5735638"/>
          <p14:tracePt t="34077" x="8156575" y="5727700"/>
          <p14:tracePt t="34094" x="8131175" y="5727700"/>
          <p14:tracePt t="34111" x="8121650" y="5727700"/>
          <p14:tracePt t="34128" x="8113713" y="5719763"/>
          <p14:tracePt t="34623" x="8139113" y="5710238"/>
          <p14:tracePt t="34629" x="8181975" y="5702300"/>
          <p14:tracePt t="34644" x="8207375" y="5702300"/>
          <p14:tracePt t="34646" x="8232775" y="5702300"/>
          <p14:tracePt t="34660" x="8266113" y="5694363"/>
          <p14:tracePt t="34677" x="8283575" y="5694363"/>
          <p14:tracePt t="34679" x="8308975" y="5694363"/>
          <p14:tracePt t="34693" x="8326438" y="5694363"/>
          <p14:tracePt t="34695" x="8334375" y="5694363"/>
          <p14:tracePt t="34710" x="8351838" y="5694363"/>
          <p14:tracePt t="34728" x="8369300" y="5694363"/>
          <p14:tracePt t="34729" x="8377238" y="5694363"/>
          <p14:tracePt t="34750" x="8385175" y="5694363"/>
          <p14:tracePt t="34871" x="8394700" y="5694363"/>
          <p14:tracePt t="34899" x="8402638" y="5702300"/>
          <p14:tracePt t="34906" x="8410575" y="5702300"/>
          <p14:tracePt t="34913" x="8420100" y="5702300"/>
          <p14:tracePt t="34927" x="8428038" y="5702300"/>
          <p14:tracePt t="34943" x="8435975" y="5710238"/>
          <p14:tracePt t="34961" x="8445500" y="5710238"/>
          <p14:tracePt t="34963" x="8445500" y="5719763"/>
          <p14:tracePt t="34978" x="8462963" y="5719763"/>
          <p14:tracePt t="34999" x="8470900" y="5719763"/>
          <p14:tracePt t="35013" x="8478838" y="5719763"/>
          <p14:tracePt t="35319" x="8478838" y="5727700"/>
          <p14:tracePt t="35324" x="8488363" y="5727700"/>
          <p14:tracePt t="35339" x="8496300" y="5727700"/>
          <p14:tracePt t="35346" x="8504238" y="5727700"/>
          <p14:tracePt t="35361" x="8513763" y="5727700"/>
          <p14:tracePt t="35377" x="8529638" y="5735638"/>
          <p14:tracePt t="35395" x="8539163" y="5735638"/>
          <p14:tracePt t="35396" x="8547100" y="5735638"/>
          <p14:tracePt t="35411" x="8564563" y="5735638"/>
          <p14:tracePt t="35427" x="8580438" y="5735638"/>
          <p14:tracePt t="35444" x="8597900" y="5735638"/>
          <p14:tracePt t="35446" x="8615363" y="5735638"/>
          <p14:tracePt t="35461" x="8640763" y="5745163"/>
          <p14:tracePt t="35478" x="8666163" y="5745163"/>
          <p14:tracePt t="35493" x="8683625" y="5761038"/>
          <p14:tracePt t="35511" x="8699500" y="5761038"/>
          <p14:tracePt t="35528" x="8709025" y="5761038"/>
          <p14:tracePt t="35546" x="8716963" y="5761038"/>
          <p14:tracePt t="35566" x="8724900" y="5761038"/>
          <p14:tracePt t="35580" x="8734425" y="5761038"/>
          <p14:tracePt t="36666" x="8742363" y="5761038"/>
          <p14:tracePt t="36674" x="8750300" y="5761038"/>
          <p14:tracePt t="36688" x="8759825" y="5761038"/>
          <p14:tracePt t="37241" x="8785225" y="5761038"/>
          <p14:tracePt t="37248" x="8802688" y="5761038"/>
          <p14:tracePt t="37262" x="8869363" y="5770563"/>
          <p14:tracePt t="37278" x="8955088" y="5788025"/>
          <p14:tracePt t="37294" x="9031288" y="5795963"/>
          <p14:tracePt t="37311" x="9082088" y="5795963"/>
          <p14:tracePt t="37312" x="9107488" y="5795963"/>
          <p14:tracePt t="37328" x="9132888" y="5795963"/>
          <p14:tracePt t="37343" x="9158288" y="5803900"/>
          <p14:tracePt t="37361" x="9193213" y="5813425"/>
          <p14:tracePt t="37377" x="9201150" y="5813425"/>
          <p14:tracePt t="37393" x="9218613" y="5821363"/>
          <p14:tracePt t="37411" x="9236075" y="5821363"/>
          <p14:tracePt t="37412" x="9244013" y="5829300"/>
          <p14:tracePt t="37426" x="9251950" y="5829300"/>
          <p14:tracePt t="37453" x="9269413" y="5829300"/>
          <p14:tracePt t="37461" x="9286875" y="5829300"/>
          <p14:tracePt t="37477" x="9294813" y="5838825"/>
          <p14:tracePt t="37493" x="9312275" y="5838825"/>
          <p14:tracePt t="37511" x="9337675" y="5838825"/>
          <p14:tracePt t="37539" x="9345613" y="5838825"/>
          <p14:tracePt t="37695" x="9337675" y="5838825"/>
          <p14:tracePt t="37703" x="9302750" y="5838825"/>
          <p14:tracePt t="37711" x="9269413" y="5829300"/>
          <p14:tracePt t="37727" x="9142413" y="5821363"/>
          <p14:tracePt t="37744" x="8937625" y="5821363"/>
          <p14:tracePt t="37745" x="8785225" y="5829300"/>
          <p14:tracePt t="37760" x="8410575" y="5872163"/>
          <p14:tracePt t="37777" x="7986713" y="5948363"/>
          <p14:tracePt t="37795" x="7612063" y="6042025"/>
          <p14:tracePt t="37810" x="7408863" y="6067425"/>
          <p14:tracePt t="37827" x="7239000" y="6084888"/>
          <p14:tracePt t="37845" x="7008813" y="6102350"/>
          <p14:tracePt t="37860" x="6932613" y="6102350"/>
          <p14:tracePt t="37877" x="6873875" y="6102350"/>
          <p14:tracePt t="37880" x="6856413" y="6102350"/>
          <p14:tracePt t="37894" x="6831013" y="6102350"/>
          <p14:tracePt t="37910" x="6813550" y="6102350"/>
          <p14:tracePt t="41876" x="6838950" y="6092825"/>
          <p14:tracePt t="41882" x="6881813" y="6084888"/>
          <p14:tracePt t="41892" x="6932613" y="6076950"/>
          <p14:tracePt t="41910" x="7008813" y="6067425"/>
          <p14:tracePt t="41911" x="7043738" y="6059488"/>
          <p14:tracePt t="41926" x="7069138" y="6049963"/>
          <p14:tracePt t="41927" x="7112000" y="6049963"/>
          <p14:tracePt t="41942" x="7188200" y="6024563"/>
          <p14:tracePt t="41960" x="7281863" y="6016625"/>
          <p14:tracePt t="41962" x="7340600" y="6008688"/>
          <p14:tracePt t="41976" x="7416800" y="5999163"/>
          <p14:tracePt t="41993" x="7477125" y="5999163"/>
          <p14:tracePt t="42010" x="7561263" y="5991225"/>
          <p14:tracePt t="42026" x="7612063" y="5991225"/>
          <p14:tracePt t="42043" x="7646988" y="5991225"/>
          <p14:tracePt t="42045" x="7672388" y="5991225"/>
          <p14:tracePt t="42061" x="7705725" y="5991225"/>
          <p14:tracePt t="42075" x="7748588" y="5991225"/>
          <p14:tracePt t="42093" x="7773988" y="5983288"/>
          <p14:tracePt t="42095" x="7799388" y="5983288"/>
          <p14:tracePt t="42109" x="7816850" y="5983288"/>
          <p14:tracePt t="42126" x="7850188" y="5983288"/>
          <p14:tracePt t="42143" x="7885113" y="5983288"/>
          <p14:tracePt t="42144" x="7910513" y="5983288"/>
          <p14:tracePt t="42159" x="7926388" y="5983288"/>
          <p14:tracePt t="42160" x="7951788" y="5983288"/>
          <p14:tracePt t="42175" x="8012113" y="5983288"/>
          <p14:tracePt t="42193" x="8070850" y="5983288"/>
          <p14:tracePt t="42210" x="8156575" y="5983288"/>
          <p14:tracePt t="42226" x="8207375" y="5983288"/>
          <p14:tracePt t="42244" x="8258175" y="5983288"/>
          <p14:tracePt t="42245" x="8283575" y="5983288"/>
          <p14:tracePt t="42260" x="8308975" y="5983288"/>
          <p14:tracePt t="42261" x="8326438" y="5983288"/>
          <p14:tracePt t="42276" x="8377238" y="5983288"/>
          <p14:tracePt t="42294" x="8445500" y="5983288"/>
          <p14:tracePt t="42309" x="8462963" y="5983288"/>
          <p14:tracePt t="42311" x="8478838" y="5983288"/>
          <p14:tracePt t="42329" x="8488363" y="5983288"/>
          <p14:tracePt t="42342" x="8496300" y="5983288"/>
          <p14:tracePt t="42798" x="8326438" y="5915025"/>
          <p14:tracePt t="42805" x="7910513" y="5745163"/>
          <p14:tracePt t="42812" x="7400925" y="5557838"/>
          <p14:tracePt t="42828" x="6167438" y="5038725"/>
          <p14:tracePt t="42843" x="4927600" y="4486275"/>
          <p14:tracePt t="42861" x="3883025" y="4079875"/>
          <p14:tracePt t="42863" x="3482975" y="3892550"/>
          <p14:tracePt t="42876" x="2889250" y="3636963"/>
          <p14:tracePt t="42892" x="2532063" y="3527425"/>
          <p14:tracePt t="42909" x="2362200" y="3467100"/>
          <p14:tracePt t="42911" x="2286000" y="3449638"/>
          <p14:tracePt t="42926" x="2243138" y="3424238"/>
          <p14:tracePt t="43210" x="2098675" y="3314700"/>
          <p14:tracePt t="43217" x="1860550" y="3152775"/>
          <p14:tracePt t="43225" x="1631950" y="2974975"/>
          <p14:tracePt t="43243" x="1189038" y="2582863"/>
          <p14:tracePt t="43261" x="466725" y="1946275"/>
          <p14:tracePt t="43276" x="42863" y="160655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E9A88-F0F7-3DEA-5A7A-6781199DE626}"/>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32ABB86-3CA5-4505-4238-25BCD0A6BDF8}"/>
              </a:ext>
            </a:extLst>
          </p:cNvPr>
          <p:cNvSpPr>
            <a:spLocks noGrp="1"/>
          </p:cNvSpPr>
          <p:nvPr>
            <p:ph idx="1"/>
          </p:nvPr>
        </p:nvSpPr>
        <p:spPr>
          <a:xfrm>
            <a:off x="540550" y="529648"/>
            <a:ext cx="10813250" cy="5826702"/>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7AC0C4D6-A577-D569-A91A-C65F43358514}"/>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9BFFD39B-2347-4018-17C7-C8407AEFFFF5}"/>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BB6          Department of CSE</a:t>
            </a:r>
          </a:p>
        </p:txBody>
      </p:sp>
      <p:sp>
        <p:nvSpPr>
          <p:cNvPr id="7" name="Slide Number Placeholder 6">
            <a:extLst>
              <a:ext uri="{FF2B5EF4-FFF2-40B4-BE49-F238E27FC236}">
                <a16:creationId xmlns:a16="http://schemas.microsoft.com/office/drawing/2014/main" id="{02F432D6-B0E6-F459-38B6-589ABE31E7C4}"/>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07E20524-C165-C749-58D2-90B493718684}"/>
              </a:ext>
            </a:extLst>
          </p:cNvPr>
          <p:cNvSpPr txBox="1">
            <a:spLocks/>
          </p:cNvSpPr>
          <p:nvPr/>
        </p:nvSpPr>
        <p:spPr>
          <a:xfrm>
            <a:off x="2460408" y="-627227"/>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Data Set</a:t>
            </a:r>
            <a:endParaRPr lang="en-IN" sz="2400" b="1" dirty="0">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F5D46CE7-C1BB-23BA-65C2-4155609B234B}"/>
              </a:ext>
            </a:extLst>
          </p:cNvPr>
          <p:cNvSpPr txBox="1">
            <a:spLocks/>
          </p:cNvSpPr>
          <p:nvPr/>
        </p:nvSpPr>
        <p:spPr>
          <a:xfrm>
            <a:off x="651163" y="755780"/>
            <a:ext cx="10813250" cy="558267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Outliers Identifying &amp; Removing :</a:t>
            </a:r>
          </a:p>
          <a:p>
            <a:r>
              <a:rPr lang="en-IN" sz="2300" dirty="0">
                <a:latin typeface="Times New Roman" panose="02020603050405020304" pitchFamily="18" charset="0"/>
                <a:cs typeface="Times New Roman" panose="02020603050405020304" pitchFamily="18" charset="0"/>
              </a:rPr>
              <a:t>Outliers are dirty and noisy data in dataset.</a:t>
            </a:r>
          </a:p>
          <a:p>
            <a:r>
              <a:rPr lang="en-US" sz="2300" i="0" dirty="0">
                <a:effectLst/>
                <a:latin typeface="Times New Roman" panose="02020603050405020304" pitchFamily="18" charset="0"/>
                <a:cs typeface="Times New Roman" panose="02020603050405020304" pitchFamily="18" charset="0"/>
              </a:rPr>
              <a:t>Outliers are values at the extreme ends of a dataset.</a:t>
            </a:r>
            <a:endParaRPr lang="en-IN" sz="23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IQR (interquartile range):-   </a:t>
            </a:r>
            <a:r>
              <a:rPr lang="en-IN" sz="2100" dirty="0">
                <a:latin typeface="Times New Roman" panose="02020603050405020304" pitchFamily="18" charset="0"/>
                <a:cs typeface="Times New Roman" panose="02020603050405020304" pitchFamily="18" charset="0"/>
              </a:rPr>
              <a:t>useful for</a:t>
            </a:r>
            <a:r>
              <a:rPr lang="en-US" sz="2100" i="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R</a:t>
            </a:r>
            <a:r>
              <a:rPr lang="en-US" sz="2100" b="0" dirty="0">
                <a:effectLst/>
                <a:latin typeface="Times New Roman" panose="02020603050405020304" pitchFamily="18" charset="0"/>
                <a:cs typeface="Times New Roman" panose="02020603050405020304" pitchFamily="18" charset="0"/>
              </a:rPr>
              <a:t>emoving and Identifying outliers</a:t>
            </a:r>
          </a:p>
          <a:p>
            <a:pPr marL="0" indent="0">
              <a:buNone/>
            </a:pPr>
            <a:endParaRPr lang="en-IN" sz="1800" b="1" dirty="0">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US" sz="1700" b="0" i="0" dirty="0">
                <a:effectLst/>
                <a:latin typeface="Times New Roman" panose="02020603050405020304" pitchFamily="18" charset="0"/>
                <a:cs typeface="Times New Roman" panose="02020603050405020304" pitchFamily="18" charset="0"/>
              </a:rPr>
              <a:t>Sort your data from low to high</a:t>
            </a:r>
          </a:p>
          <a:p>
            <a:pPr marL="342900" indent="-342900" algn="l">
              <a:buFont typeface="+mj-lt"/>
              <a:buAutoNum type="arabicPeriod"/>
            </a:pPr>
            <a:r>
              <a:rPr lang="en-US" sz="1700" b="0" i="0" dirty="0">
                <a:effectLst/>
                <a:latin typeface="Times New Roman" panose="02020603050405020304" pitchFamily="18" charset="0"/>
                <a:cs typeface="Times New Roman" panose="02020603050405020304" pitchFamily="18" charset="0"/>
              </a:rPr>
              <a:t>Identify the first </a:t>
            </a:r>
            <a:r>
              <a:rPr lang="en-US" sz="1700" dirty="0">
                <a:latin typeface="Times New Roman" panose="02020603050405020304" pitchFamily="18" charset="0"/>
                <a:cs typeface="Times New Roman" panose="02020603050405020304" pitchFamily="18" charset="0"/>
              </a:rPr>
              <a:t>quartile</a:t>
            </a:r>
            <a:r>
              <a:rPr lang="en-US" sz="1700" b="0" i="0" dirty="0">
                <a:effectLst/>
                <a:latin typeface="Times New Roman" panose="02020603050405020304" pitchFamily="18" charset="0"/>
                <a:cs typeface="Times New Roman" panose="02020603050405020304" pitchFamily="18" charset="0"/>
              </a:rPr>
              <a:t> (Q1), </a:t>
            </a:r>
          </a:p>
          <a:p>
            <a:pPr marL="342900" indent="-342900" algn="l">
              <a:buFont typeface="+mj-lt"/>
              <a:buAutoNum type="arabicPeriod"/>
            </a:pPr>
            <a:r>
              <a:rPr lang="en-US" sz="1700" b="0" i="0" dirty="0">
                <a:effectLst/>
                <a:latin typeface="Times New Roman" panose="02020603050405020304" pitchFamily="18" charset="0"/>
                <a:cs typeface="Times New Roman" panose="02020603050405020304" pitchFamily="18" charset="0"/>
              </a:rPr>
              <a:t>the median,</a:t>
            </a:r>
          </a:p>
          <a:p>
            <a:pPr marL="342900" indent="-342900" algn="l">
              <a:buFont typeface="+mj-lt"/>
              <a:buAutoNum type="arabicPeriod"/>
            </a:pPr>
            <a:r>
              <a:rPr lang="en-US" sz="1700" dirty="0">
                <a:latin typeface="Times New Roman" panose="02020603050405020304" pitchFamily="18" charset="0"/>
                <a:cs typeface="Times New Roman" panose="02020603050405020304" pitchFamily="18" charset="0"/>
              </a:rPr>
              <a:t> </a:t>
            </a:r>
            <a:r>
              <a:rPr lang="en-US" sz="1700" b="0" i="0" dirty="0">
                <a:effectLst/>
                <a:latin typeface="Times New Roman" panose="02020603050405020304" pitchFamily="18" charset="0"/>
                <a:cs typeface="Times New Roman" panose="02020603050405020304" pitchFamily="18" charset="0"/>
              </a:rPr>
              <a:t>and the third quartile (Q3).</a:t>
            </a:r>
          </a:p>
          <a:p>
            <a:pPr marL="342900" indent="-342900" algn="l">
              <a:buFont typeface="+mj-lt"/>
              <a:buAutoNum type="arabicPeriod"/>
            </a:pPr>
            <a:r>
              <a:rPr lang="en-US" sz="1700" b="0" i="0" dirty="0">
                <a:effectLst/>
                <a:latin typeface="Times New Roman" panose="02020603050405020304" pitchFamily="18" charset="0"/>
                <a:cs typeface="Times New Roman" panose="02020603050405020304" pitchFamily="18" charset="0"/>
              </a:rPr>
              <a:t>Calculate your IQR = Q3 – Q1</a:t>
            </a:r>
          </a:p>
          <a:p>
            <a:pPr marL="342900" indent="-342900" algn="l">
              <a:buFont typeface="+mj-lt"/>
              <a:buAutoNum type="arabicPeriod"/>
            </a:pPr>
            <a:r>
              <a:rPr lang="en-US" sz="1700" b="0" i="0" dirty="0">
                <a:effectLst/>
                <a:latin typeface="Times New Roman" panose="02020603050405020304" pitchFamily="18" charset="0"/>
                <a:cs typeface="Times New Roman" panose="02020603050405020304" pitchFamily="18" charset="0"/>
              </a:rPr>
              <a:t>Calculate your upper fence = Q3 + (1.5 * IQR)</a:t>
            </a:r>
          </a:p>
          <a:p>
            <a:pPr marL="342900" indent="-342900" algn="l">
              <a:buFont typeface="+mj-lt"/>
              <a:buAutoNum type="arabicPeriod"/>
            </a:pPr>
            <a:r>
              <a:rPr lang="en-US" sz="1700" b="0" i="0" dirty="0">
                <a:effectLst/>
                <a:latin typeface="Times New Roman" panose="02020603050405020304" pitchFamily="18" charset="0"/>
                <a:cs typeface="Times New Roman" panose="02020603050405020304" pitchFamily="18" charset="0"/>
              </a:rPr>
              <a:t>Calculate your lower fence = Q1 – (1.5 * IQR)</a:t>
            </a:r>
          </a:p>
          <a:p>
            <a:pPr marL="0" indent="0" algn="l">
              <a:buNone/>
            </a:pPr>
            <a:endParaRPr lang="en-US" sz="2900" b="0" i="0" dirty="0">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Outliers are identified in </a:t>
            </a:r>
            <a:r>
              <a:rPr lang="en-US" sz="1800" b="1" dirty="0">
                <a:latin typeface="Times New Roman" panose="02020603050405020304" pitchFamily="18" charset="0"/>
                <a:cs typeface="Times New Roman" panose="02020603050405020304" pitchFamily="18" charset="0"/>
              </a:rPr>
              <a:t>fc</a:t>
            </a:r>
            <a:r>
              <a:rPr lang="en-US" sz="1800" dirty="0">
                <a:latin typeface="Times New Roman" panose="02020603050405020304" pitchFamily="18" charset="0"/>
                <a:cs typeface="Times New Roman" panose="02020603050405020304" pitchFamily="18" charset="0"/>
              </a:rPr>
              <a:t>(front-camera-m pixels), </a:t>
            </a:r>
            <a:r>
              <a:rPr lang="en-US" sz="1800" b="1" dirty="0" err="1">
                <a:latin typeface="Times New Roman" panose="02020603050405020304" pitchFamily="18" charset="0"/>
                <a:cs typeface="Times New Roman" panose="02020603050405020304" pitchFamily="18" charset="0"/>
              </a:rPr>
              <a:t>px</a:t>
            </a:r>
            <a:r>
              <a:rPr lang="en-US" sz="1800" b="1" dirty="0">
                <a:latin typeface="Times New Roman" panose="02020603050405020304" pitchFamily="18" charset="0"/>
                <a:cs typeface="Times New Roman" panose="02020603050405020304" pitchFamily="18" charset="0"/>
              </a:rPr>
              <a:t>-height, three-g.</a:t>
            </a:r>
          </a:p>
          <a:p>
            <a:pPr algn="l">
              <a:buFont typeface="Wingdings" panose="05000000000000000000" pitchFamily="2" charset="2"/>
              <a:buChar char="§"/>
            </a:pPr>
            <a:r>
              <a:rPr lang="en-US" sz="1800" i="0" dirty="0">
                <a:effectLst/>
                <a:latin typeface="Times New Roman" panose="02020603050405020304" pitchFamily="18" charset="0"/>
                <a:cs typeface="Times New Roman" panose="02020603050405020304" pitchFamily="18" charset="0"/>
              </a:rPr>
              <a:t>Outl</a:t>
            </a:r>
            <a:r>
              <a:rPr lang="en-US" sz="1800" dirty="0">
                <a:latin typeface="Times New Roman" panose="02020603050405020304" pitchFamily="18" charset="0"/>
                <a:cs typeface="Times New Roman" panose="02020603050405020304" pitchFamily="18" charset="0"/>
              </a:rPr>
              <a:t>iers are </a:t>
            </a:r>
            <a:r>
              <a:rPr lang="en-US" sz="1800" i="0" dirty="0">
                <a:effectLst/>
                <a:latin typeface="Times New Roman" panose="02020603050405020304" pitchFamily="18" charset="0"/>
                <a:cs typeface="Times New Roman" panose="02020603050405020304" pitchFamily="18" charset="0"/>
              </a:rPr>
              <a:t>removed from affected rows using </a:t>
            </a:r>
            <a:r>
              <a:rPr lang="en-US" sz="1800" b="1" i="0" dirty="0">
                <a:effectLst/>
                <a:latin typeface="Times New Roman" panose="02020603050405020304" pitchFamily="18" charset="0"/>
                <a:cs typeface="Times New Roman" panose="02020603050405020304" pitchFamily="18" charset="0"/>
              </a:rPr>
              <a:t>IQR. </a:t>
            </a:r>
            <a:r>
              <a:rPr lang="en-US" sz="1800" i="0" dirty="0">
                <a:effectLst/>
                <a:latin typeface="Times New Roman" panose="02020603050405020304" pitchFamily="18" charset="0"/>
                <a:cs typeface="Times New Roman" panose="02020603050405020304" pitchFamily="18" charset="0"/>
              </a:rPr>
              <a:t>After the dataset size is </a:t>
            </a:r>
            <a:r>
              <a:rPr lang="en-US" sz="1800" b="1" i="0" dirty="0">
                <a:effectLst/>
                <a:latin typeface="Times New Roman" panose="02020603050405020304" pitchFamily="18" charset="0"/>
                <a:cs typeface="Times New Roman" panose="02020603050405020304" pitchFamily="18" charset="0"/>
              </a:rPr>
              <a:t>1506 X 21</a:t>
            </a:r>
          </a:p>
        </p:txBody>
      </p:sp>
      <p:pic>
        <p:nvPicPr>
          <p:cNvPr id="3" name="Picture 2">
            <a:extLst>
              <a:ext uri="{FF2B5EF4-FFF2-40B4-BE49-F238E27FC236}">
                <a16:creationId xmlns:a16="http://schemas.microsoft.com/office/drawing/2014/main" id="{3CB23F57-5BE3-06A2-0500-2C8456AF42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456" y="2483214"/>
            <a:ext cx="5057292" cy="2588056"/>
          </a:xfrm>
          <a:prstGeom prst="rect">
            <a:avLst/>
          </a:prstGeom>
        </p:spPr>
      </p:pic>
    </p:spTree>
    <p:extLst>
      <p:ext uri="{BB962C8B-B14F-4D97-AF65-F5344CB8AC3E}">
        <p14:creationId xmlns:p14="http://schemas.microsoft.com/office/powerpoint/2010/main" val="2671326767"/>
      </p:ext>
    </p:extLst>
  </p:cSld>
  <p:clrMapOvr>
    <a:masterClrMapping/>
  </p:clrMapOvr>
  <mc:AlternateContent xmlns:mc="http://schemas.openxmlformats.org/markup-compatibility/2006" xmlns:p14="http://schemas.microsoft.com/office/powerpoint/2010/main">
    <mc:Choice Requires="p14">
      <p:transition spd="slow" p14:dur="1600" advTm="41111">
        <p14:conveyor dir="l"/>
      </p:transition>
    </mc:Choice>
    <mc:Fallback xmlns="">
      <p:transition spd="slow" advTm="41111">
        <p:fade/>
      </p:transition>
    </mc:Fallback>
  </mc:AlternateContent>
  <p:extLst>
    <p:ext uri="{3A86A75C-4F4B-4683-9AE1-C65F6400EC91}">
      <p14:laserTraceLst xmlns:p14="http://schemas.microsoft.com/office/powerpoint/2010/main">
        <p14:tracePtLst>
          <p14:tracePt t="1547" x="2395538" y="1104900"/>
          <p14:tracePt t="1554" x="2336800" y="1112838"/>
          <p14:tracePt t="1567" x="2268538" y="1112838"/>
          <p14:tracePt t="1569" x="2225675" y="1122363"/>
          <p14:tracePt t="1583" x="2166938" y="1122363"/>
          <p14:tracePt t="1585" x="2116138" y="1130300"/>
          <p14:tracePt t="1600" x="2047875" y="1138238"/>
          <p14:tracePt t="1616" x="2005013" y="1147763"/>
          <p14:tracePt t="1618" x="1979613" y="1147763"/>
          <p14:tracePt t="1634" x="1946275" y="1163638"/>
          <p14:tracePt t="1650" x="1936750" y="1173163"/>
          <p14:tracePt t="1718" x="1962150" y="1163638"/>
          <p14:tracePt t="1725" x="2055813" y="1147763"/>
          <p14:tracePt t="1733" x="2200275" y="1112838"/>
          <p14:tracePt t="1750" x="2506663" y="1028700"/>
          <p14:tracePt t="1766" x="2930525" y="874713"/>
          <p14:tracePt t="1767" x="3117850" y="815975"/>
          <p14:tracePt t="1783" x="3492500" y="765175"/>
          <p14:tracePt t="1800" x="3763963" y="765175"/>
          <p14:tracePt t="1818" x="4086225" y="833438"/>
          <p14:tracePt t="1833" x="4222750" y="858838"/>
          <p14:tracePt t="1850" x="4256088" y="866775"/>
          <p14:tracePt t="1867" x="4273550" y="874713"/>
          <p14:tracePt t="1923" x="4265613" y="874713"/>
          <p14:tracePt t="2222" x="4332288" y="884238"/>
          <p14:tracePt t="2229" x="4410075" y="900113"/>
          <p14:tracePt t="2236" x="4486275" y="909638"/>
          <p14:tracePt t="2251" x="4630738" y="952500"/>
          <p14:tracePt t="2266" x="4783138" y="1028700"/>
          <p14:tracePt t="2284" x="4927600" y="1069975"/>
          <p14:tracePt t="2285" x="4987925" y="1087438"/>
          <p14:tracePt t="2300" x="5072063" y="1122363"/>
          <p14:tracePt t="2316" x="5132388" y="1147763"/>
          <p14:tracePt t="2334" x="5157788" y="1155700"/>
          <p14:tracePt t="2357" x="5165725" y="1155700"/>
          <p14:tracePt t="2641" x="5267325" y="1122363"/>
          <p14:tracePt t="2647" x="5394325" y="1069975"/>
          <p14:tracePt t="2655" x="5487988" y="1036638"/>
          <p14:tracePt t="2667" x="5565775" y="1011238"/>
          <p14:tracePt t="2669" x="5657850" y="1003300"/>
          <p14:tracePt t="2684" x="5751513" y="977900"/>
          <p14:tracePt t="2700" x="5811838" y="977900"/>
          <p14:tracePt t="2717" x="5819775" y="968375"/>
          <p14:tracePt t="2719" x="5827713" y="968375"/>
          <p14:tracePt t="3564" x="5819775" y="968375"/>
          <p14:tracePt t="3570" x="5811838" y="977900"/>
          <p14:tracePt t="3583" x="5802313" y="985838"/>
          <p14:tracePt t="3584" x="5794375" y="985838"/>
          <p14:tracePt t="3600" x="5786438" y="985838"/>
          <p14:tracePt t="3616" x="5786438" y="993775"/>
          <p14:tracePt t="3726" x="5776913" y="993775"/>
          <p14:tracePt t="4372" x="5794375" y="1019175"/>
          <p14:tracePt t="4379" x="5845175" y="1044575"/>
          <p14:tracePt t="4386" x="5862638" y="1062038"/>
          <p14:tracePt t="4401" x="5905500" y="1087438"/>
          <p14:tracePt t="4416" x="5956300" y="1112838"/>
          <p14:tracePt t="4433" x="5997575" y="1138238"/>
          <p14:tracePt t="4449" x="6024563" y="1147763"/>
          <p14:tracePt t="4467" x="6065838" y="1163638"/>
          <p14:tracePt t="4482" x="6083300" y="1163638"/>
          <p14:tracePt t="7047" x="6057900" y="1181100"/>
          <p14:tracePt t="7055" x="6007100" y="1189038"/>
          <p14:tracePt t="7066" x="5964238" y="1206500"/>
          <p14:tracePt t="7082" x="5905500" y="1216025"/>
          <p14:tracePt t="7084" x="5888038" y="1216025"/>
          <p14:tracePt t="7099" x="5862638" y="1216025"/>
          <p14:tracePt t="7116" x="5853113" y="1216025"/>
          <p14:tracePt t="9249" x="5776913" y="1231900"/>
          <p14:tracePt t="9254" x="5683250" y="1249363"/>
          <p14:tracePt t="9265" x="5599113" y="1274763"/>
          <p14:tracePt t="9282" x="5429250" y="1343025"/>
          <p14:tracePt t="9283" x="5335588" y="1368425"/>
          <p14:tracePt t="9298" x="5173663" y="1427163"/>
          <p14:tracePt t="9316" x="5089525" y="1444625"/>
          <p14:tracePt t="9332" x="5029200" y="1470025"/>
          <p14:tracePt t="9349" x="4995863" y="1477963"/>
          <p14:tracePt t="9787" x="4953000" y="1495425"/>
          <p14:tracePt t="9794" x="4910138" y="1504950"/>
          <p14:tracePt t="9801" x="4868863" y="1520825"/>
          <p14:tracePt t="9816" x="4749800" y="1571625"/>
          <p14:tracePt t="9832" x="4621213" y="1631950"/>
          <p14:tracePt t="9849" x="4476750" y="1700213"/>
          <p14:tracePt t="9851" x="4425950" y="1733550"/>
          <p14:tracePt t="9866" x="4367213" y="1766888"/>
          <p14:tracePt t="9867" x="4306888" y="1793875"/>
          <p14:tracePt t="9881" x="4187825" y="1870075"/>
          <p14:tracePt t="9899" x="4086225" y="1920875"/>
          <p14:tracePt t="9900" x="4035425" y="1938338"/>
          <p14:tracePt t="9916" x="3967163" y="1989138"/>
          <p14:tracePt t="9933" x="3925888" y="2022475"/>
          <p14:tracePt t="9949" x="3883025" y="2065338"/>
          <p14:tracePt t="9950" x="3865563" y="2098675"/>
          <p14:tracePt t="9967" x="3814763" y="2174875"/>
          <p14:tracePt t="9983" x="3756025" y="2303463"/>
          <p14:tracePt t="9985" x="3746500" y="2344738"/>
          <p14:tracePt t="10000" x="3738563" y="2362200"/>
          <p14:tracePt t="10312" x="3662363" y="2379663"/>
          <p14:tracePt t="10319" x="3586163" y="2413000"/>
          <p14:tracePt t="10331" x="3517900" y="2430463"/>
          <p14:tracePt t="10333" x="3449638" y="2447925"/>
          <p14:tracePt t="10349" x="3363913" y="2463800"/>
          <p14:tracePt t="10350" x="3305175" y="2473325"/>
          <p14:tracePt t="10365" x="3219450" y="2489200"/>
          <p14:tracePt t="10384" x="3127375" y="2498725"/>
          <p14:tracePt t="10398" x="3049588" y="2524125"/>
          <p14:tracePt t="10416" x="2940050" y="2549525"/>
          <p14:tracePt t="10432" x="2846388" y="2557463"/>
          <p14:tracePt t="10434" x="2820988" y="2566988"/>
          <p14:tracePt t="10449" x="2778125" y="2566988"/>
          <p14:tracePt t="10465" x="2752725" y="2566988"/>
          <p14:tracePt t="10483" x="2709863" y="2566988"/>
          <p14:tracePt t="10498" x="2668588" y="2566988"/>
          <p14:tracePt t="10514" x="2616200" y="2574925"/>
          <p14:tracePt t="10532" x="2557463" y="2582863"/>
          <p14:tracePt t="10548" x="2524125" y="2582863"/>
          <p14:tracePt t="10576" x="2514600" y="2582863"/>
          <p14:tracePt t="10589" x="2506663" y="2582863"/>
          <p14:tracePt t="10598" x="2481263" y="2582863"/>
          <p14:tracePt t="10616" x="2446338" y="2582863"/>
          <p14:tracePt t="10618" x="2438400" y="2582863"/>
          <p14:tracePt t="10632" x="2405063" y="2582863"/>
          <p14:tracePt t="10648" x="2387600" y="2582863"/>
          <p14:tracePt t="10665" x="2379663" y="2582863"/>
          <p14:tracePt t="10682" x="2362200" y="2582863"/>
          <p14:tracePt t="10699" x="2344738" y="2582863"/>
          <p14:tracePt t="10716" x="2286000" y="2582863"/>
          <p14:tracePt t="10717" x="2260600" y="2582863"/>
          <p14:tracePt t="10732" x="2225675" y="2582863"/>
          <p14:tracePt t="10734" x="2208213" y="2574925"/>
          <p14:tracePt t="10748" x="2157413" y="2574925"/>
          <p14:tracePt t="10766" x="2149475" y="2574925"/>
          <p14:tracePt t="10767" x="2132013" y="2574925"/>
          <p14:tracePt t="10781" x="2124075" y="2574925"/>
          <p14:tracePt t="10798" x="2098675" y="2574925"/>
          <p14:tracePt t="10816" x="2055813" y="2566988"/>
          <p14:tracePt t="10817" x="2038350" y="2566988"/>
          <p14:tracePt t="10832" x="2012950" y="2566988"/>
          <p14:tracePt t="10848" x="1979613" y="2557463"/>
          <p14:tracePt t="10865" x="1971675" y="2557463"/>
          <p14:tracePt t="10866" x="1962150" y="2557463"/>
          <p14:tracePt t="10929" x="1954213" y="2557463"/>
          <p14:tracePt t="10936" x="1946275" y="2557463"/>
          <p14:tracePt t="10951" x="1928813" y="2557463"/>
          <p14:tracePt t="10967" x="1928813" y="2549525"/>
          <p14:tracePt t="12932" x="1860550" y="2557463"/>
          <p14:tracePt t="12938" x="1766888" y="2566988"/>
          <p14:tracePt t="12948" x="1698625" y="2574925"/>
          <p14:tracePt t="12966" x="1427163" y="2574925"/>
          <p14:tracePt t="12981" x="1308100" y="2582863"/>
          <p14:tracePt t="12998" x="1198563" y="2592388"/>
          <p14:tracePt t="13015" x="1104900" y="2600325"/>
          <p14:tracePt t="13017" x="1062038" y="2608263"/>
          <p14:tracePt t="13031" x="1036638" y="2617788"/>
          <p14:tracePt t="13048" x="1019175" y="2617788"/>
          <p14:tracePt t="13151" x="1011238" y="2617788"/>
          <p14:tracePt t="13335" x="1028700" y="2617788"/>
          <p14:tracePt t="13342" x="1044575" y="2617788"/>
          <p14:tracePt t="13349" x="1079500" y="2617788"/>
          <p14:tracePt t="13365" x="1120775" y="2617788"/>
          <p14:tracePt t="13366" x="1173163" y="2617788"/>
          <p14:tracePt t="13381" x="1239838" y="2625725"/>
          <p14:tracePt t="13398" x="1325563" y="2633663"/>
          <p14:tracePt t="13400" x="1350963" y="2643188"/>
          <p14:tracePt t="13414" x="1384300" y="2643188"/>
          <p14:tracePt t="13415" x="1409700" y="2643188"/>
          <p14:tracePt t="13430" x="1462088" y="2651125"/>
          <p14:tracePt t="13449" x="1520825" y="2660650"/>
          <p14:tracePt t="13464" x="1528763" y="2668588"/>
          <p14:tracePt t="13740" x="1673225" y="2625725"/>
          <p14:tracePt t="13748" x="1893888" y="2600325"/>
          <p14:tracePt t="13753" x="2073275" y="2566988"/>
          <p14:tracePt t="13764" x="2301875" y="2566988"/>
          <p14:tracePt t="13781" x="2727325" y="2582863"/>
          <p14:tracePt t="13783" x="2854325" y="2592388"/>
          <p14:tracePt t="13798" x="3092450" y="2633663"/>
          <p14:tracePt t="13815" x="3313113" y="2660650"/>
          <p14:tracePt t="13831" x="3432175" y="2676525"/>
          <p14:tracePt t="13832" x="3492500" y="2686050"/>
          <p14:tracePt t="13847" x="3551238" y="2711450"/>
          <p14:tracePt t="13864" x="3594100" y="2711450"/>
          <p14:tracePt t="13881" x="3602038" y="2719388"/>
          <p14:tracePt t="13882" x="3611563" y="2719388"/>
          <p14:tracePt t="14343" x="3832225" y="2770188"/>
          <p14:tracePt t="14350" x="4095750" y="2871788"/>
          <p14:tracePt t="14364" x="4613275" y="3076575"/>
          <p14:tracePt t="14382" x="5038725" y="3221038"/>
          <p14:tracePt t="14398" x="5343525" y="3373438"/>
          <p14:tracePt t="14399" x="5421313" y="3424238"/>
          <p14:tracePt t="14416" x="5556250" y="3509963"/>
          <p14:tracePt t="14431" x="5607050" y="3560763"/>
          <p14:tracePt t="14448" x="5632450" y="3578225"/>
          <p14:tracePt t="14449" x="5641975" y="3578225"/>
          <p14:tracePt t="14465" x="5649913" y="3578225"/>
          <p14:tracePt t="14483" x="5657850" y="3594100"/>
          <p14:tracePt t="14484" x="5667375" y="3594100"/>
          <p14:tracePt t="14713" x="5743575" y="3509963"/>
          <p14:tracePt t="14719" x="5853113" y="3398838"/>
          <p14:tracePt t="14731" x="5972175" y="3271838"/>
          <p14:tracePt t="14733" x="6083300" y="3160713"/>
          <p14:tracePt t="14747" x="6151563" y="3051175"/>
          <p14:tracePt t="14749" x="6235700" y="2965450"/>
          <p14:tracePt t="14764" x="6430963" y="2820988"/>
          <p14:tracePt t="14781" x="6600825" y="2643188"/>
          <p14:tracePt t="14783" x="6694488" y="2566988"/>
          <p14:tracePt t="14798" x="6770688" y="2516188"/>
          <p14:tracePt t="14799" x="6856413" y="2463800"/>
          <p14:tracePt t="14814" x="6983413" y="2438400"/>
          <p14:tracePt t="14831" x="7127875" y="2455863"/>
          <p14:tracePt t="14848" x="7332663" y="2532063"/>
          <p14:tracePt t="14849" x="7485063" y="2566988"/>
          <p14:tracePt t="14865" x="7715250" y="2625725"/>
          <p14:tracePt t="14881" x="7926388" y="2693988"/>
          <p14:tracePt t="14883" x="8020050" y="2719388"/>
          <p14:tracePt t="14898" x="8164513" y="2787650"/>
          <p14:tracePt t="14914" x="8343900" y="2922588"/>
          <p14:tracePt t="14930" x="8504238" y="3094038"/>
          <p14:tracePt t="14932" x="8572500" y="3170238"/>
          <p14:tracePt t="14948" x="8615363" y="3246438"/>
          <p14:tracePt t="14964" x="8615363" y="3279775"/>
          <p14:tracePt t="14982" x="8420100" y="3365500"/>
          <p14:tracePt t="14997" x="8291513" y="3373438"/>
          <p14:tracePt t="15195" x="8283575" y="3322638"/>
          <p14:tracePt t="15201" x="8283575" y="3263900"/>
          <p14:tracePt t="15216" x="8275638" y="3186113"/>
          <p14:tracePt t="15231" x="8275638" y="3135313"/>
          <p14:tracePt t="15232" x="8266113" y="3109913"/>
          <p14:tracePt t="15247" x="8250238" y="3033713"/>
          <p14:tracePt t="15265" x="8207375" y="2957513"/>
          <p14:tracePt t="15266" x="8181975" y="2914650"/>
          <p14:tracePt t="15283" x="8062913" y="2805113"/>
          <p14:tracePt t="15297" x="7910513" y="2711450"/>
          <p14:tracePt t="15314" x="7723188" y="2643188"/>
          <p14:tracePt t="15316" x="7612063" y="2643188"/>
          <p14:tracePt t="15331" x="7366000" y="2686050"/>
          <p14:tracePt t="15348" x="7069138" y="2813050"/>
          <p14:tracePt t="15365" x="6729413" y="3016250"/>
          <p14:tracePt t="15381" x="6575425" y="3186113"/>
          <p14:tracePt t="15397" x="6415088" y="3424238"/>
          <p14:tracePt t="15414" x="6219825" y="3883025"/>
          <p14:tracePt t="15415" x="6176963" y="4070350"/>
          <p14:tracePt t="15431" x="6075363" y="4410075"/>
          <p14:tracePt t="15448" x="6057900" y="4597400"/>
          <p14:tracePt t="15465" x="6057900" y="4699000"/>
          <p14:tracePt t="15481" x="6091238" y="4810125"/>
          <p14:tracePt t="15497" x="6167438" y="4894263"/>
          <p14:tracePt t="15514" x="6303963" y="4987925"/>
          <p14:tracePt t="15515" x="6380163" y="5022850"/>
          <p14:tracePt t="15531" x="6592888" y="5056188"/>
          <p14:tracePt t="15548" x="6838950" y="5081588"/>
          <p14:tracePt t="15549" x="6983413" y="5056188"/>
          <p14:tracePt t="15566" x="7246938" y="4979988"/>
          <p14:tracePt t="15581" x="7596188" y="4810125"/>
          <p14:tracePt t="15598" x="7807325" y="4657725"/>
          <p14:tracePt t="15600" x="7910513" y="4572000"/>
          <p14:tracePt t="15614" x="7994650" y="4513263"/>
          <p14:tracePt t="15615" x="8070850" y="4435475"/>
          <p14:tracePt t="15630" x="8156575" y="4308475"/>
          <p14:tracePt t="15648" x="8174038" y="4181475"/>
          <p14:tracePt t="15649" x="8164513" y="4113213"/>
          <p14:tracePt t="15664" x="8113713" y="4027488"/>
          <p14:tracePt t="15665" x="8045450" y="3935413"/>
          <p14:tracePt t="15681" x="7867650" y="3730625"/>
          <p14:tracePt t="15697" x="7688263" y="3560763"/>
          <p14:tracePt t="15699" x="7553325" y="3484563"/>
          <p14:tracePt t="15714" x="7188200" y="3348038"/>
          <p14:tracePt t="15731" x="6805613" y="3314700"/>
          <p14:tracePt t="15749" x="6286500" y="3390900"/>
          <p14:tracePt t="15764" x="6100763" y="3484563"/>
          <p14:tracePt t="15782" x="5997575" y="3586163"/>
          <p14:tracePt t="15784" x="5956300" y="3646488"/>
          <p14:tracePt t="15799" x="5913438" y="3763963"/>
          <p14:tracePt t="15816" x="5905500" y="3857625"/>
          <p14:tracePt t="15830" x="5913438" y="3968750"/>
          <p14:tracePt t="15848" x="5981700" y="4105275"/>
          <p14:tracePt t="15864" x="6057900" y="4181475"/>
          <p14:tracePt t="15881" x="6202363" y="4275138"/>
          <p14:tracePt t="15883" x="6278563" y="4291013"/>
          <p14:tracePt t="15897" x="6456363" y="4300538"/>
          <p14:tracePt t="15914" x="6678613" y="4257675"/>
          <p14:tracePt t="15931" x="6823075" y="4181475"/>
          <p14:tracePt t="15933" x="6881813" y="4113213"/>
          <p14:tracePt t="15948" x="6924675" y="4070350"/>
          <p14:tracePt t="15949" x="6992938" y="4011613"/>
          <p14:tracePt t="15964" x="7069138" y="3917950"/>
          <p14:tracePt t="15982" x="7145338" y="3713163"/>
          <p14:tracePt t="15998" x="7153275" y="3578225"/>
          <p14:tracePt t="16014" x="7119938" y="3449638"/>
          <p14:tracePt t="16032" x="6967538" y="3271838"/>
          <p14:tracePt t="16048" x="6864350" y="3178175"/>
          <p14:tracePt t="16064" x="6754813" y="3127375"/>
          <p14:tracePt t="16082" x="6626225" y="3127375"/>
          <p14:tracePt t="16098" x="6423025" y="3314700"/>
          <p14:tracePt t="16114" x="6134100" y="3713163"/>
          <p14:tracePt t="16130" x="5981700" y="4019550"/>
          <p14:tracePt t="16147" x="5938838" y="4308475"/>
          <p14:tracePt t="16165" x="5938838" y="4486275"/>
          <p14:tracePt t="16181" x="6032500" y="4683125"/>
          <p14:tracePt t="16197" x="6176963" y="4792663"/>
          <p14:tracePt t="16214" x="6448425" y="4903788"/>
          <p14:tracePt t="16217" x="6669088" y="4929188"/>
          <p14:tracePt t="16231" x="7043738" y="4919663"/>
          <p14:tracePt t="16247" x="7416800" y="4878388"/>
          <p14:tracePt t="16264" x="7612063" y="4810125"/>
          <p14:tracePt t="16282" x="7781925" y="4716463"/>
          <p14:tracePt t="16297" x="7850188" y="4630738"/>
          <p14:tracePt t="16314" x="7926388" y="4460875"/>
          <p14:tracePt t="16316" x="7943850" y="4384675"/>
          <p14:tracePt t="16331" x="7943850" y="4232275"/>
          <p14:tracePt t="16347" x="7910513" y="4095750"/>
          <p14:tracePt t="16364" x="7816850" y="3951288"/>
          <p14:tracePt t="16366" x="7773988" y="3883025"/>
          <p14:tracePt t="16381" x="7596188" y="3730625"/>
          <p14:tracePt t="16397" x="7340600" y="3552825"/>
          <p14:tracePt t="16414" x="7051675" y="3398838"/>
          <p14:tracePt t="16415" x="6950075" y="3365500"/>
          <p14:tracePt t="16431" x="6831013" y="3348038"/>
          <p14:tracePt t="16432" x="6704013" y="3365500"/>
          <p14:tracePt t="16447" x="6389688" y="3560763"/>
          <p14:tracePt t="16464" x="6108700" y="3900488"/>
          <p14:tracePt t="16465" x="6015038" y="4044950"/>
          <p14:tracePt t="16480" x="5930900" y="4291013"/>
          <p14:tracePt t="16497" x="5888038" y="4410075"/>
          <p14:tracePt t="16515" x="5888038" y="4589463"/>
          <p14:tracePt t="16530" x="5964238" y="4699000"/>
          <p14:tracePt t="16547" x="6134100" y="4792663"/>
          <p14:tracePt t="16565" x="6610350" y="4868863"/>
          <p14:tracePt t="16581" x="6856413" y="4860925"/>
          <p14:tracePt t="16597" x="7051675" y="4802188"/>
          <p14:tracePt t="16599" x="7145338" y="4767263"/>
          <p14:tracePt t="16615" x="7281863" y="4605338"/>
          <p14:tracePt t="16630" x="7366000" y="4402138"/>
          <p14:tracePt t="16647" x="7373938" y="4257675"/>
          <p14:tracePt t="16664" x="7348538" y="4070350"/>
          <p14:tracePt t="16665" x="7307263" y="3976688"/>
          <p14:tracePt t="16680" x="7213600" y="3798888"/>
          <p14:tracePt t="16697" x="7085013" y="3636963"/>
          <p14:tracePt t="16699" x="6992938" y="3543300"/>
          <p14:tracePt t="16714" x="6915150" y="3467100"/>
          <p14:tracePt t="16715" x="6864350" y="3390900"/>
          <p14:tracePt t="16731" x="6669088" y="3263900"/>
          <p14:tracePt t="16748" x="6405563" y="3195638"/>
          <p14:tracePt t="16749" x="6303963" y="3195638"/>
          <p14:tracePt t="16765" x="6075363" y="3314700"/>
          <p14:tracePt t="16783" x="5853113" y="3586163"/>
          <p14:tracePt t="16785" x="5768975" y="3722688"/>
          <p14:tracePt t="16798" x="5735638" y="3824288"/>
          <p14:tracePt t="16799" x="5708650" y="3908425"/>
          <p14:tracePt t="16815" x="5667375" y="4087813"/>
          <p14:tracePt t="16830" x="5667375" y="4257675"/>
          <p14:tracePt t="16849" x="5718175" y="4410075"/>
          <p14:tracePt t="16864" x="5794375" y="4495800"/>
          <p14:tracePt t="16881" x="5956300" y="4564063"/>
          <p14:tracePt t="16897" x="6194425" y="4630738"/>
          <p14:tracePt t="16899" x="6405563" y="4648200"/>
          <p14:tracePt t="16913" x="6805613" y="4640263"/>
          <p14:tracePt t="16931" x="7196138" y="4589463"/>
          <p14:tracePt t="16948" x="7629525" y="4452938"/>
          <p14:tracePt t="16964" x="7842250" y="4376738"/>
          <p14:tracePt t="16981" x="7986713" y="4300538"/>
          <p14:tracePt t="16983" x="8054975" y="4257675"/>
          <p14:tracePt t="16998" x="8232775" y="4156075"/>
          <p14:tracePt t="17014" x="8369300" y="4087813"/>
          <p14:tracePt t="17031" x="8453438" y="4044950"/>
          <p14:tracePt t="17033" x="8488363" y="4037013"/>
          <p14:tracePt t="17048" x="8529638" y="4019550"/>
          <p14:tracePt t="17064" x="8605838" y="4002088"/>
          <p14:tracePt t="17081" x="8666163" y="3994150"/>
          <p14:tracePt t="17083" x="8691563" y="3994150"/>
          <p14:tracePt t="17098" x="8742363" y="3986213"/>
          <p14:tracePt t="17113" x="8802688" y="3976688"/>
          <p14:tracePt t="17131" x="8878888" y="3976688"/>
          <p14:tracePt t="17132" x="8929688" y="3976688"/>
          <p14:tracePt t="17147" x="8963025" y="3976688"/>
          <p14:tracePt t="17149" x="9031288" y="3976688"/>
          <p14:tracePt t="17164" x="9158288" y="3994150"/>
          <p14:tracePt t="17180" x="9226550" y="4019550"/>
          <p14:tracePt t="17183" x="9236075" y="4019550"/>
          <p14:tracePt t="17198" x="9261475" y="4037013"/>
          <p14:tracePt t="17214" x="9269413" y="4037013"/>
          <p14:tracePt t="17232" x="9312275" y="4052888"/>
          <p14:tracePt t="17247" x="9380538" y="4105275"/>
          <p14:tracePt t="17264" x="9490075" y="4189413"/>
          <p14:tracePt t="17281" x="9667875" y="4368800"/>
          <p14:tracePt t="17298" x="9702800" y="4419600"/>
          <p14:tracePt t="17314" x="9728200" y="4427538"/>
          <p14:tracePt t="17331" x="9771063" y="4435475"/>
          <p14:tracePt t="17347" x="9786938" y="4435475"/>
          <p14:tracePt t="17363" x="9855200" y="4402138"/>
          <p14:tracePt t="17381" x="9940925" y="4368800"/>
          <p14:tracePt t="17397" x="9974263" y="4359275"/>
          <p14:tracePt t="17414" x="9991725" y="4351338"/>
          <p14:tracePt t="17431" x="9991725" y="4341813"/>
          <p14:tracePt t="17502" x="9999663" y="4341813"/>
          <p14:tracePt t="17914" x="9940925" y="4341813"/>
          <p14:tracePt t="17920" x="9804400" y="4384675"/>
          <p14:tracePt t="17931" x="9685338" y="4419600"/>
          <p14:tracePt t="17947" x="9353550" y="4503738"/>
          <p14:tracePt t="17949" x="9150350" y="4546600"/>
          <p14:tracePt t="17963" x="8777288" y="4605338"/>
          <p14:tracePt t="17981" x="8504238" y="4622800"/>
          <p14:tracePt t="17998" x="8301038" y="4630738"/>
          <p14:tracePt t="18014" x="8250238" y="4630738"/>
          <p14:tracePt t="18031" x="8240713" y="4630738"/>
          <p14:tracePt t="18311" x="8096250" y="4657725"/>
          <p14:tracePt t="18317" x="7918450" y="4699000"/>
          <p14:tracePt t="18331" x="7493000" y="4784725"/>
          <p14:tracePt t="18347" x="6881813" y="4903788"/>
          <p14:tracePt t="18363" x="6253163" y="5013325"/>
          <p14:tracePt t="18382" x="5649913" y="5141913"/>
          <p14:tracePt t="18397" x="5472113" y="5175250"/>
          <p14:tracePt t="18414" x="5378450" y="5183188"/>
          <p14:tracePt t="18430" x="5360988" y="5183188"/>
          <p14:tracePt t="18721" x="5249863" y="5226050"/>
          <p14:tracePt t="18729" x="5072063" y="5294313"/>
          <p14:tracePt t="18736" x="4894263" y="5345113"/>
          <p14:tracePt t="18747" x="4775200" y="5380038"/>
          <p14:tracePt t="18764" x="4511675" y="5438775"/>
          <p14:tracePt t="18780" x="4367213" y="5464175"/>
          <p14:tracePt t="18797" x="4197350" y="5514975"/>
          <p14:tracePt t="18799" x="4095750" y="5524500"/>
          <p14:tracePt t="18814" x="3832225" y="5557838"/>
          <p14:tracePt t="18830" x="3652838" y="5600700"/>
          <p14:tracePt t="18847" x="3508375" y="5616575"/>
          <p14:tracePt t="18864" x="3414713" y="5616575"/>
          <p14:tracePt t="18879" x="3381375" y="5616575"/>
          <p14:tracePt t="18896" x="3330575" y="5616575"/>
          <p14:tracePt t="18913" x="3236913" y="5616575"/>
          <p14:tracePt t="18915" x="3186113" y="5626100"/>
          <p14:tracePt t="18930" x="3074988" y="5626100"/>
          <p14:tracePt t="18948" x="2990850" y="5626100"/>
          <p14:tracePt t="18949" x="2973388" y="5626100"/>
          <p14:tracePt t="18963" x="2955925" y="5626100"/>
          <p14:tracePt t="18965" x="2922588" y="5626100"/>
          <p14:tracePt t="18980" x="2905125" y="5626100"/>
          <p14:tracePt t="18996" x="2863850" y="5626100"/>
          <p14:tracePt t="18998" x="2846388" y="5626100"/>
          <p14:tracePt t="19014" x="2786063" y="5626100"/>
          <p14:tracePt t="19029" x="2719388" y="5634038"/>
          <p14:tracePt t="19047" x="2641600" y="5634038"/>
          <p14:tracePt t="19049" x="2616200" y="5634038"/>
          <p14:tracePt t="19063" x="2582863" y="5634038"/>
          <p14:tracePt t="19064" x="2574925" y="5634038"/>
          <p14:tracePt t="19080" x="2557463" y="5634038"/>
          <p14:tracePt t="19887" x="2608263" y="5634038"/>
          <p14:tracePt t="19893" x="2701925" y="5634038"/>
          <p14:tracePt t="19900" x="2795588" y="5634038"/>
          <p14:tracePt t="19915" x="2965450" y="5634038"/>
          <p14:tracePt t="19930" x="3100388" y="5641975"/>
          <p14:tracePt t="19947" x="3186113" y="5651500"/>
          <p14:tracePt t="19964" x="3262313" y="5659438"/>
          <p14:tracePt t="19980" x="3279775" y="5668963"/>
          <p14:tracePt t="19997" x="3297238" y="5668963"/>
          <p14:tracePt t="21553" x="3348038" y="5668963"/>
          <p14:tracePt t="21561" x="3441700" y="5668963"/>
          <p14:tracePt t="21567" x="3533775" y="5668963"/>
          <p14:tracePt t="21580" x="3619500" y="5659438"/>
          <p14:tracePt t="21597" x="3789363" y="5659438"/>
          <p14:tracePt t="21598" x="3883025" y="5651500"/>
          <p14:tracePt t="21612" x="4070350" y="5641975"/>
          <p14:tracePt t="21630" x="4197350" y="5626100"/>
          <p14:tracePt t="21647" x="4341813" y="5616575"/>
          <p14:tracePt t="21663" x="4425950" y="5616575"/>
          <p14:tracePt t="21680" x="4468813" y="5616575"/>
          <p14:tracePt t="21682" x="4494213" y="5616575"/>
          <p14:tracePt t="21698" x="4519613" y="5616575"/>
          <p14:tracePt t="21713" x="4545013" y="5616575"/>
          <p14:tracePt t="21731" x="4579938" y="5626100"/>
          <p14:tracePt t="21746" x="4630738" y="5651500"/>
          <p14:tracePt t="21763" x="4699000" y="5668963"/>
          <p14:tracePt t="21781" x="4757738" y="5694363"/>
          <p14:tracePt t="21796" x="4775200" y="5702300"/>
          <p14:tracePt t="22419" x="4783138" y="5702300"/>
          <p14:tracePt t="22426" x="4800600" y="5702300"/>
          <p14:tracePt t="22433" x="4818063" y="5702300"/>
          <p14:tracePt t="22448" x="4859338" y="5702300"/>
          <p14:tracePt t="22463" x="4894263" y="5694363"/>
          <p14:tracePt t="22480" x="4910138" y="5694363"/>
          <p14:tracePt t="22482" x="4919663" y="5694363"/>
          <p14:tracePt t="22512" x="4927600" y="5694363"/>
          <p14:tracePt t="22518" x="4935538" y="5694363"/>
          <p14:tracePt t="22532" x="4945063" y="5694363"/>
          <p14:tracePt t="22546" x="4953000" y="5694363"/>
          <p14:tracePt t="22563" x="4970463" y="5694363"/>
          <p14:tracePt t="22579" x="4987925" y="5694363"/>
          <p14:tracePt t="22596" x="5013325" y="5694363"/>
          <p14:tracePt t="22613" x="5029200" y="5694363"/>
          <p14:tracePt t="22630" x="5054600" y="5694363"/>
          <p14:tracePt t="22647" x="5089525" y="5702300"/>
          <p14:tracePt t="22663" x="5140325" y="5702300"/>
          <p14:tracePt t="22680" x="5199063" y="5702300"/>
          <p14:tracePt t="22682" x="5224463" y="5694363"/>
          <p14:tracePt t="22697" x="5259388" y="5694363"/>
          <p14:tracePt t="22699" x="5284788" y="5684838"/>
          <p14:tracePt t="22713" x="5335588" y="5684838"/>
          <p14:tracePt t="22730" x="5394325" y="5684838"/>
          <p14:tracePt t="22732" x="5437188" y="5676900"/>
          <p14:tracePt t="22748" x="5487988" y="5668963"/>
          <p14:tracePt t="22763" x="5548313" y="5668963"/>
          <p14:tracePt t="22780" x="5599113" y="5659438"/>
          <p14:tracePt t="22781" x="5607050" y="5659438"/>
          <p14:tracePt t="22797" x="5632450" y="5659438"/>
          <p14:tracePt t="22799" x="5649913" y="5659438"/>
          <p14:tracePt t="22813" x="5667375" y="5659438"/>
          <p14:tracePt t="23718" x="5718175" y="5659438"/>
          <p14:tracePt t="23725" x="5786438" y="5659438"/>
          <p14:tracePt t="23732" x="5853113" y="5651500"/>
          <p14:tracePt t="23747" x="5964238" y="5651500"/>
          <p14:tracePt t="23763" x="6083300" y="5651500"/>
          <p14:tracePt t="23779" x="6159500" y="5651500"/>
          <p14:tracePt t="23781" x="6194425" y="5651500"/>
          <p14:tracePt t="23797" x="6253163" y="5651500"/>
          <p14:tracePt t="23813" x="6286500" y="5659438"/>
          <p14:tracePt t="23830" x="6311900" y="5668963"/>
          <p14:tracePt t="23831" x="6329363" y="5668963"/>
          <p14:tracePt t="23846" x="6338888" y="5668963"/>
          <p14:tracePt t="23847" x="6346825" y="5668963"/>
          <p14:tracePt t="23862" x="6364288" y="5668963"/>
          <p14:tracePt t="23879" x="6397625" y="5668963"/>
          <p14:tracePt t="23881" x="6405563" y="5668963"/>
          <p14:tracePt t="23896" x="6423025" y="5676900"/>
          <p14:tracePt t="23912" x="6440488" y="5676900"/>
          <p14:tracePt t="23930" x="6448425" y="5676900"/>
          <p14:tracePt t="23952" x="6456363" y="5676900"/>
          <p14:tracePt t="24207" x="6491288" y="5676900"/>
          <p14:tracePt t="24214" x="6559550" y="5676900"/>
          <p14:tracePt t="24230" x="6704013" y="5684838"/>
          <p14:tracePt t="24246" x="6813550" y="5694363"/>
          <p14:tracePt t="24263" x="6889750" y="5710238"/>
          <p14:tracePt t="24264" x="6915150" y="5719763"/>
          <p14:tracePt t="24280" x="6942138" y="5719763"/>
          <p14:tracePt t="24281" x="6958013" y="5719763"/>
          <p14:tracePt t="24295" x="6967538" y="5727700"/>
          <p14:tracePt t="24314" x="6975475" y="5727700"/>
          <p14:tracePt t="24357" x="6983413" y="5727700"/>
          <p14:tracePt t="24363" x="6992938" y="5727700"/>
          <p14:tracePt t="24378" x="7008813" y="5727700"/>
          <p14:tracePt t="24392" x="7026275" y="5727700"/>
          <p14:tracePt t="24399" x="7043738" y="5727700"/>
          <p14:tracePt t="24413" x="7059613" y="5727700"/>
          <p14:tracePt t="24414" x="7077075" y="5727700"/>
          <p14:tracePt t="24429" x="7119938" y="5727700"/>
          <p14:tracePt t="24445" x="7145338" y="5727700"/>
          <p14:tracePt t="24464" x="7204075" y="5727700"/>
          <p14:tracePt t="24479" x="7246938" y="5727700"/>
          <p14:tracePt t="24497" x="7289800" y="5719763"/>
          <p14:tracePt t="24498" x="7307263" y="5710238"/>
          <p14:tracePt t="24514" x="7358063" y="5702300"/>
          <p14:tracePt t="24529" x="7400925" y="5694363"/>
          <p14:tracePt t="24546" x="7434263" y="5684838"/>
          <p14:tracePt t="24563" x="7485063" y="5684838"/>
          <p14:tracePt t="24579" x="7553325" y="5676900"/>
          <p14:tracePt t="24596" x="7604125" y="5668963"/>
          <p14:tracePt t="24597" x="7629525" y="5668963"/>
          <p14:tracePt t="24612" x="7646988" y="5668963"/>
          <p14:tracePt t="24613" x="7662863" y="5668963"/>
          <p14:tracePt t="24629" x="7697788" y="5668963"/>
          <p14:tracePt t="24646" x="7723188" y="5668963"/>
          <p14:tracePt t="24647" x="7740650" y="5676900"/>
          <p14:tracePt t="24662" x="7748588" y="5676900"/>
          <p14:tracePt t="24664" x="7766050" y="5676900"/>
          <p14:tracePt t="24679" x="7807325" y="5676900"/>
          <p14:tracePt t="24697" x="7867650" y="5676900"/>
          <p14:tracePt t="24712" x="7910513" y="5676900"/>
          <p14:tracePt t="24730" x="7943850" y="5676900"/>
          <p14:tracePt t="24746" x="7951788" y="5676900"/>
          <p14:tracePt t="25116" x="8004175" y="5676900"/>
          <p14:tracePt t="25123" x="8045450" y="5668963"/>
          <p14:tracePt t="25130" x="8105775" y="5668963"/>
          <p14:tracePt t="25146" x="8147050" y="5668963"/>
          <p14:tracePt t="25163" x="8199438" y="5659438"/>
          <p14:tracePt t="25179" x="8250238" y="5659438"/>
          <p14:tracePt t="25195" x="8266113" y="5659438"/>
          <p14:tracePt t="25212" x="8283575" y="5659438"/>
          <p14:tracePt t="25230" x="8291513" y="5659438"/>
          <p14:tracePt t="25245" x="8301038" y="5659438"/>
          <p14:tracePt t="26081" x="8326438" y="5659438"/>
          <p14:tracePt t="26088" x="8343900" y="5659438"/>
          <p14:tracePt t="26096" x="8369300" y="5659438"/>
          <p14:tracePt t="26113" x="8394700" y="5659438"/>
          <p14:tracePt t="26129" x="8428038" y="5659438"/>
          <p14:tracePt t="26146" x="8435975" y="5659438"/>
          <p14:tracePt t="26162" x="8445500" y="5659438"/>
          <p14:tracePt t="26179" x="8462963" y="5659438"/>
          <p14:tracePt t="26181" x="8470900" y="5659438"/>
          <p14:tracePt t="26195" x="8478838" y="5659438"/>
          <p14:tracePt t="26196" x="8488363" y="5659438"/>
          <p14:tracePt t="26213" x="8496300" y="5659438"/>
          <p14:tracePt t="26230" x="8513763" y="5659438"/>
          <p14:tracePt t="26246" x="8521700" y="5659438"/>
          <p14:tracePt t="26280" x="8529638" y="5659438"/>
          <p14:tracePt t="26428" x="8539163" y="5659438"/>
          <p14:tracePt t="26854" x="8334375" y="5659438"/>
          <p14:tracePt t="26863" x="8004175" y="5676900"/>
          <p14:tracePt t="26869" x="7654925" y="5694363"/>
          <p14:tracePt t="26878" x="7239000" y="5694363"/>
          <p14:tracePt t="26896" x="6389688" y="5702300"/>
          <p14:tracePt t="26898" x="5827713" y="5745163"/>
          <p14:tracePt t="26913" x="4579938" y="5829300"/>
          <p14:tracePt t="26929" x="3398838" y="5897563"/>
          <p14:tracePt t="26946" x="2557463" y="5948363"/>
          <p14:tracePt t="26948" x="2301875" y="5948363"/>
          <p14:tracePt t="26961" x="2182813" y="5948363"/>
          <p14:tracePt t="26962" x="2090738" y="5948363"/>
          <p14:tracePt t="26980" x="1962150" y="5932488"/>
          <p14:tracePt t="26996" x="1946275" y="5922963"/>
          <p14:tracePt t="27280" x="1817688" y="5932488"/>
          <p14:tracePt t="27287" x="1690688" y="5957888"/>
          <p14:tracePt t="27296" x="1606550" y="5973763"/>
          <p14:tracePt t="27312" x="1487488" y="5991225"/>
          <p14:tracePt t="27329" x="1452563" y="6008688"/>
          <p14:tracePt t="27373" x="1462088" y="6008688"/>
          <p14:tracePt t="27380" x="1503363" y="6008688"/>
          <p14:tracePt t="27386" x="1589088" y="6008688"/>
          <p14:tracePt t="27395" x="1708150" y="6016625"/>
          <p14:tracePt t="27411" x="2005013" y="6024563"/>
          <p14:tracePt t="27430" x="2709863" y="6102350"/>
          <p14:tracePt t="27446" x="3127375" y="6153150"/>
          <p14:tracePt t="27463" x="3414713" y="6178550"/>
          <p14:tracePt t="27465" x="3517900" y="6194425"/>
          <p14:tracePt t="27480" x="3670300" y="6211888"/>
          <p14:tracePt t="27495" x="3738563" y="6229350"/>
          <p14:tracePt t="27513" x="3746500" y="6229350"/>
          <p14:tracePt t="27528" x="3746500" y="6237288"/>
          <p14:tracePt t="27827" x="3890963" y="6221413"/>
          <p14:tracePt t="27834" x="4060825" y="6194425"/>
          <p14:tracePt t="27845" x="4214813" y="6186488"/>
          <p14:tracePt t="27863" x="4613275" y="6161088"/>
          <p14:tracePt t="27879" x="4775200" y="6161088"/>
          <p14:tracePt t="27896" x="4851400" y="6161088"/>
          <p14:tracePt t="27898" x="4876800" y="6161088"/>
          <p14:tracePt t="27912" x="4894263" y="6161088"/>
          <p14:tracePt t="27913" x="4919663" y="6161088"/>
          <p14:tracePt t="28359" x="4978400" y="6161088"/>
          <p14:tracePt t="28367" x="5029200" y="6153150"/>
          <p14:tracePt t="28378" x="5080000" y="6143625"/>
          <p14:tracePt t="28380" x="5114925" y="6135688"/>
          <p14:tracePt t="28395" x="5165725" y="6127750"/>
          <p14:tracePt t="28396" x="5191125" y="6127750"/>
          <p14:tracePt t="28412" x="5249863" y="6110288"/>
          <p14:tracePt t="28430" x="5292725" y="6110288"/>
          <p14:tracePt t="28431" x="5318125" y="6092825"/>
          <p14:tracePt t="28445" x="5327650" y="6084888"/>
          <p14:tracePt t="28446" x="5343525" y="6084888"/>
          <p14:tracePt t="28462" x="5360988" y="6084888"/>
          <p14:tracePt t="28479" x="5368925" y="6084888"/>
          <p14:tracePt t="28849" x="5462588" y="6076950"/>
          <p14:tracePt t="28856" x="5591175" y="6076950"/>
          <p14:tracePt t="28862" x="5743575" y="6076950"/>
          <p14:tracePt t="28879" x="5946775" y="6084888"/>
          <p14:tracePt t="28895" x="6083300" y="6092825"/>
          <p14:tracePt t="28913" x="6210300" y="6110288"/>
          <p14:tracePt t="28929" x="6219825" y="6110288"/>
          <p14:tracePt t="30133" x="6253163" y="6110288"/>
          <p14:tracePt t="30140" x="6296025" y="6110288"/>
          <p14:tracePt t="30147" x="6338888" y="6110288"/>
          <p14:tracePt t="30162" x="6389688" y="6102350"/>
          <p14:tracePt t="30178" x="6405563" y="6102350"/>
          <p14:tracePt t="30194" x="6423025" y="6102350"/>
          <p14:tracePt t="30213" x="6440488" y="6102350"/>
          <p14:tracePt t="30228" x="6448425" y="6102350"/>
          <p14:tracePt t="30247" x="6456363" y="6102350"/>
          <p14:tracePt t="30368" x="6465888" y="6102350"/>
          <p14:tracePt t="30403" x="6473825" y="6102350"/>
          <p14:tracePt t="30431" x="6483350" y="6102350"/>
          <p14:tracePt t="33732" x="6610350" y="6059488"/>
          <p14:tracePt t="33738" x="6848475" y="5973763"/>
          <p14:tracePt t="33745" x="7043738" y="5932488"/>
          <p14:tracePt t="33761" x="7246938" y="5897563"/>
          <p14:tracePt t="33762" x="7467600" y="5854700"/>
          <p14:tracePt t="33777" x="7832725" y="5838825"/>
          <p14:tracePt t="33795" x="8062913" y="5838825"/>
          <p14:tracePt t="33797" x="8181975" y="5838825"/>
          <p14:tracePt t="33810" x="8402638" y="5872163"/>
          <p14:tracePt t="33828" x="8555038" y="5897563"/>
          <p14:tracePt t="33844" x="8691563" y="5905500"/>
          <p14:tracePt t="33845" x="8716963" y="5915025"/>
          <p14:tracePt t="33860" x="8767763" y="5922963"/>
          <p14:tracePt t="33877" x="8785225" y="5932488"/>
          <p14:tracePt t="34157" x="8802688" y="5973763"/>
          <p14:tracePt t="34164" x="8828088" y="6024563"/>
          <p14:tracePt t="34178" x="8843963" y="6049963"/>
          <p14:tracePt t="34180" x="8869363" y="6092825"/>
          <p14:tracePt t="34194" x="8886825" y="6118225"/>
          <p14:tracePt t="34211" x="8886825" y="6127750"/>
          <p14:tracePt t="34228" x="8894763" y="6143625"/>
          <p14:tracePt t="34244" x="8912225" y="6153150"/>
          <p14:tracePt t="34261" x="8929688" y="6161088"/>
          <p14:tracePt t="34278" x="8955088" y="6178550"/>
          <p14:tracePt t="34295" x="8997950" y="6194425"/>
          <p14:tracePt t="34311" x="9031288" y="6203950"/>
          <p14:tracePt t="34328" x="9056688" y="6203950"/>
          <p14:tracePt t="34329" x="9064625" y="6203950"/>
          <p14:tracePt t="34344" x="9074150" y="6203950"/>
          <p14:tracePt t="34455" x="9082088" y="6203950"/>
          <p14:tracePt t="34462" x="9091613" y="6194425"/>
          <p14:tracePt t="34478" x="9099550" y="6194425"/>
          <p14:tracePt t="34483" x="9099550" y="6186488"/>
          <p14:tracePt t="34505" x="9107488" y="6186488"/>
          <p14:tracePt t="34583" x="9107488" y="6178550"/>
          <p14:tracePt t="34605" x="9117013" y="6178550"/>
          <p14:tracePt t="34618" x="9117013" y="6169025"/>
          <p14:tracePt t="34626" x="9124950" y="6169025"/>
          <p14:tracePt t="34632" x="9124950" y="6161088"/>
          <p14:tracePt t="34644" x="9132888" y="6161088"/>
          <p14:tracePt t="34661" x="9142413" y="6143625"/>
          <p14:tracePt t="34677" x="9150350" y="6135688"/>
          <p14:tracePt t="34694" x="9158288" y="6135688"/>
          <p14:tracePt t="34711" x="9167813" y="6135688"/>
          <p14:tracePt t="37877" x="9209088" y="6118225"/>
          <p14:tracePt t="37883" x="9294813" y="6102350"/>
          <p14:tracePt t="37894" x="9353550" y="6092825"/>
          <p14:tracePt t="37911" x="9456738" y="6076950"/>
          <p14:tracePt t="37926" x="9498013" y="6076950"/>
          <p14:tracePt t="37928" x="9523413" y="6059488"/>
          <p14:tracePt t="37943" x="9575800" y="6049963"/>
          <p14:tracePt t="37960" x="9626600" y="6049963"/>
          <p14:tracePt t="37961" x="9634538" y="6049963"/>
          <p14:tracePt t="37976" x="9642475" y="6049963"/>
          <p14:tracePt t="37994" x="9652000" y="6049963"/>
          <p14:tracePt t="38039" x="9659938" y="6049963"/>
          <p14:tracePt t="38046" x="9667875" y="6049963"/>
          <p14:tracePt t="38061" x="9677400" y="6049963"/>
          <p14:tracePt t="38077" x="9685338" y="6049963"/>
          <p14:tracePt t="38095" x="9694863" y="6049963"/>
          <p14:tracePt t="38096" x="9702800" y="6049963"/>
          <p14:tracePt t="38536" x="9728200" y="6042025"/>
          <p14:tracePt t="38544" x="9786938" y="5999163"/>
          <p14:tracePt t="38550" x="9829800" y="5965825"/>
          <p14:tracePt t="38560" x="9906000" y="5922963"/>
          <p14:tracePt t="38577" x="10085388" y="5821363"/>
          <p14:tracePt t="38578" x="10169525" y="5770563"/>
          <p14:tracePt t="38593" x="10245725" y="5710238"/>
          <p14:tracePt t="38595" x="10323513" y="5634038"/>
          <p14:tracePt t="38610" x="10526713" y="5472113"/>
          <p14:tracePt t="38627" x="10663238" y="5387975"/>
          <p14:tracePt t="38629" x="10696575" y="5362575"/>
          <p14:tracePt t="38644" x="10756900" y="5337175"/>
          <p14:tracePt t="38661" x="10772775" y="5319713"/>
          <p14:tracePt t="38677" x="10798175" y="5311775"/>
          <p14:tracePt t="38679" x="10798175" y="5302250"/>
          <p14:tracePt t="38983" x="10848975" y="5226050"/>
          <p14:tracePt t="38991" x="10909300" y="5157788"/>
          <p14:tracePt t="38997" x="10968038" y="5099050"/>
          <p14:tracePt t="39011" x="11036300" y="5030788"/>
          <p14:tracePt t="39012" x="11104563" y="4979988"/>
          <p14:tracePt t="39027" x="11249025" y="4860925"/>
          <p14:tracePt t="39043" x="11360150" y="4749800"/>
          <p14:tracePt t="39060" x="11477625" y="4640263"/>
          <p14:tracePt t="39062" x="11555413" y="4579938"/>
          <p14:tracePt t="39076" x="11715750" y="4478338"/>
          <p14:tracePt t="39093" x="11844338" y="4384675"/>
          <p14:tracePt t="39111" x="11979275" y="4257675"/>
          <p14:tracePt t="39126" x="12090400" y="4171950"/>
          <p14:tracePt t="39735" x="11477625" y="3228975"/>
          <p14:tracePt t="39744" x="11002963" y="3127375"/>
          <p14:tracePt t="39760" x="9702800" y="2830513"/>
          <p14:tracePt t="39776" x="8258175" y="2405063"/>
          <p14:tracePt t="39778" x="7545388" y="2217738"/>
          <p14:tracePt t="39794" x="6278563" y="1997075"/>
          <p14:tracePt t="39809" x="5249863" y="1911350"/>
          <p14:tracePt t="39828" x="4476750" y="1946275"/>
          <p14:tracePt t="39843" x="4256088" y="1946275"/>
          <p14:tracePt t="39860" x="4248150" y="1946275"/>
          <p14:tracePt t="40121" x="3916363" y="1819275"/>
          <p14:tracePt t="40128" x="3363913" y="1639888"/>
          <p14:tracePt t="40132" x="2803525" y="1419225"/>
          <p14:tracePt t="40143" x="2225675" y="1189038"/>
          <p14:tracePt t="40161" x="704850" y="552450"/>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2B0D153-8BFF-DAA9-E278-931B6132FFCD}"/>
              </a:ext>
            </a:extLst>
          </p:cNvPr>
          <p:cNvSpPr>
            <a:spLocks noGrp="1"/>
          </p:cNvSpPr>
          <p:nvPr>
            <p:ph type="title"/>
          </p:nvPr>
        </p:nvSpPr>
        <p:spPr>
          <a:xfrm>
            <a:off x="700906" y="204032"/>
            <a:ext cx="10515600" cy="968324"/>
          </a:xfrm>
        </p:spPr>
        <p:txBody>
          <a:bodyPr>
            <a:normAutofit fontScale="90000"/>
          </a:bodyPr>
          <a:lstStyle/>
          <a:p>
            <a:pPr marL="457200" indent="-457200" algn="l" fontAlgn="ctr">
              <a:lnSpc>
                <a:spcPts val="2700"/>
              </a:lnSpc>
              <a:buFont typeface="Wingdings" panose="05000000000000000000" pitchFamily="2" charset="2"/>
              <a:buChar char="Ø"/>
            </a:pPr>
            <a:r>
              <a:rPr lang="en-IN" sz="3100" b="1" dirty="0">
                <a:latin typeface="Times New Roman" panose="02020603050405020304" pitchFamily="18" charset="0"/>
                <a:cs typeface="Times New Roman" panose="02020603050405020304" pitchFamily="18" charset="0"/>
              </a:rPr>
              <a:t>Feature Engineering </a:t>
            </a:r>
            <a:r>
              <a:rPr lang="en-IN" sz="28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The dataset consist of 21 feature. out of 21, there some </a:t>
            </a:r>
            <a:r>
              <a:rPr lang="en-IN" sz="2200" i="0" dirty="0">
                <a:effectLst/>
                <a:latin typeface="Times New Roman" panose="02020603050405020304" pitchFamily="18" charset="0"/>
                <a:cs typeface="Times New Roman" panose="02020603050405020304" pitchFamily="18" charset="0"/>
              </a:rPr>
              <a:t>insignificant feature are present. So, to identify and remove those features through feature selection technique.</a:t>
            </a:r>
            <a:endParaRPr lang="en-IN" sz="2200"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42848375-75B3-CF80-31F4-E822412136CF}"/>
              </a:ext>
            </a:extLst>
          </p:cNvPr>
          <p:cNvSpPr>
            <a:spLocks noGrp="1"/>
          </p:cNvSpPr>
          <p:nvPr>
            <p:ph type="body" idx="1"/>
          </p:nvPr>
        </p:nvSpPr>
        <p:spPr>
          <a:xfrm>
            <a:off x="800919" y="1353305"/>
            <a:ext cx="5157787" cy="716651"/>
          </a:xfrm>
        </p:spPr>
        <p:txBody>
          <a:bodyPr>
            <a:normAutofit fontScale="77500" lnSpcReduction="20000"/>
          </a:bodyPr>
          <a:lstStyle/>
          <a:p>
            <a:pPr marL="342900" indent="-342900">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Categorical feature selection</a:t>
            </a:r>
            <a:r>
              <a:rPr lang="en-IN" sz="2200" b="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Selected features are</a:t>
            </a:r>
          </a:p>
          <a:p>
            <a:pPr marL="342900" indent="-342900">
              <a:buFont typeface="Wingdings" panose="05000000000000000000" pitchFamily="2" charset="2"/>
              <a:buChar char="§"/>
            </a:pPr>
            <a:r>
              <a:rPr lang="en-IN" sz="2200" b="0" dirty="0">
                <a:latin typeface="Times New Roman" panose="02020603050405020304" pitchFamily="18" charset="0"/>
                <a:cs typeface="Times New Roman" panose="02020603050405020304" pitchFamily="18" charset="0"/>
              </a:rPr>
              <a:t>has_4g, touch_screen, bluetooth, dual_sim, Wifi.</a:t>
            </a:r>
          </a:p>
        </p:txBody>
      </p:sp>
      <p:sp>
        <p:nvSpPr>
          <p:cNvPr id="11" name="Content Placeholder 10">
            <a:extLst>
              <a:ext uri="{FF2B5EF4-FFF2-40B4-BE49-F238E27FC236}">
                <a16:creationId xmlns:a16="http://schemas.microsoft.com/office/drawing/2014/main" id="{B3479B2C-6C90-9D2D-85C7-7135B0CD0902}"/>
              </a:ext>
            </a:extLst>
          </p:cNvPr>
          <p:cNvSpPr>
            <a:spLocks noGrp="1"/>
          </p:cNvSpPr>
          <p:nvPr>
            <p:ph sz="half" idx="2"/>
          </p:nvPr>
        </p:nvSpPr>
        <p:spPr>
          <a:xfrm>
            <a:off x="800921" y="2138607"/>
            <a:ext cx="5157787" cy="3311332"/>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Chi-Square</a:t>
            </a:r>
          </a:p>
        </p:txBody>
      </p:sp>
      <p:sp>
        <p:nvSpPr>
          <p:cNvPr id="12" name="Text Placeholder 11">
            <a:extLst>
              <a:ext uri="{FF2B5EF4-FFF2-40B4-BE49-F238E27FC236}">
                <a16:creationId xmlns:a16="http://schemas.microsoft.com/office/drawing/2014/main" id="{489ECD0D-5567-EE5B-95A5-D14F31B1BF48}"/>
              </a:ext>
            </a:extLst>
          </p:cNvPr>
          <p:cNvSpPr>
            <a:spLocks noGrp="1"/>
          </p:cNvSpPr>
          <p:nvPr>
            <p:ph type="body" sz="quarter" idx="3"/>
          </p:nvPr>
        </p:nvSpPr>
        <p:spPr>
          <a:xfrm>
            <a:off x="6207891" y="1365864"/>
            <a:ext cx="5183188" cy="823912"/>
          </a:xfrm>
        </p:spPr>
        <p:txBody>
          <a:bodyPr>
            <a:normAutofit fontScale="77500" lnSpcReduction="20000"/>
          </a:bodyPr>
          <a:lstStyle/>
          <a:p>
            <a:pPr marL="342900" indent="-342900">
              <a:buFont typeface="Wingdings" panose="05000000000000000000" pitchFamily="2" charset="2"/>
              <a:buChar char="§"/>
            </a:pPr>
            <a:r>
              <a:rPr lang="en-IN" sz="2200" dirty="0">
                <a:latin typeface="Times New Roman" panose="02020603050405020304" pitchFamily="18" charset="0"/>
                <a:cs typeface="Times New Roman" panose="02020603050405020304" pitchFamily="18" charset="0"/>
              </a:rPr>
              <a:t>Numerical feature selection: Selected features are  </a:t>
            </a:r>
          </a:p>
          <a:p>
            <a:pPr marL="342900" indent="-342900">
              <a:buFont typeface="Wingdings" panose="05000000000000000000" pitchFamily="2" charset="2"/>
              <a:buChar char="§"/>
            </a:pPr>
            <a:r>
              <a:rPr lang="en-IN" sz="2200" b="0" dirty="0">
                <a:latin typeface="Times New Roman" panose="02020603050405020304" pitchFamily="18" charset="0"/>
                <a:cs typeface="Times New Roman" panose="02020603050405020304" pitchFamily="18" charset="0"/>
              </a:rPr>
              <a:t>Mobile_wt, int_memory, battery_power, px_height, px_width, ram</a:t>
            </a:r>
          </a:p>
        </p:txBody>
      </p:sp>
      <p:sp>
        <p:nvSpPr>
          <p:cNvPr id="13" name="Content Placeholder 12">
            <a:extLst>
              <a:ext uri="{FF2B5EF4-FFF2-40B4-BE49-F238E27FC236}">
                <a16:creationId xmlns:a16="http://schemas.microsoft.com/office/drawing/2014/main" id="{87EB61B7-017B-3E24-D0D2-1AD39A82C6A3}"/>
              </a:ext>
            </a:extLst>
          </p:cNvPr>
          <p:cNvSpPr>
            <a:spLocks noGrp="1"/>
          </p:cNvSpPr>
          <p:nvPr>
            <p:ph sz="quarter" idx="4"/>
          </p:nvPr>
        </p:nvSpPr>
        <p:spPr>
          <a:xfrm>
            <a:off x="6142698" y="2218647"/>
            <a:ext cx="5183188" cy="3338730"/>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Lasso  Regression</a:t>
            </a:r>
          </a:p>
        </p:txBody>
      </p:sp>
      <p:sp>
        <p:nvSpPr>
          <p:cNvPr id="4" name="Date Placeholder 3">
            <a:extLst>
              <a:ext uri="{FF2B5EF4-FFF2-40B4-BE49-F238E27FC236}">
                <a16:creationId xmlns:a16="http://schemas.microsoft.com/office/drawing/2014/main" id="{879545DA-3D78-2BAC-DAF7-E742F19C6F34}"/>
              </a:ext>
            </a:extLst>
          </p:cNvPr>
          <p:cNvSpPr>
            <a:spLocks noGrp="1"/>
          </p:cNvSpPr>
          <p:nvPr>
            <p:ph type="dt" sz="half" idx="10"/>
          </p:nvPr>
        </p:nvSpPr>
        <p:spPr/>
        <p:txBody>
          <a:bodyPr/>
          <a:lstStyle/>
          <a:p>
            <a:fld id="{624C803B-62AD-4010-AEFB-D9AF802A6496}" type="datetime1">
              <a:rPr lang="en-IN" smtClean="0"/>
              <a:t>22-03-2025</a:t>
            </a:fld>
            <a:endParaRPr lang="en-IN" dirty="0"/>
          </a:p>
        </p:txBody>
      </p:sp>
      <p:sp>
        <p:nvSpPr>
          <p:cNvPr id="5" name="Footer Placeholder 4">
            <a:extLst>
              <a:ext uri="{FF2B5EF4-FFF2-40B4-BE49-F238E27FC236}">
                <a16:creationId xmlns:a16="http://schemas.microsoft.com/office/drawing/2014/main" id="{AD81DCB2-72F4-41C6-6602-542503330A67}"/>
              </a:ext>
            </a:extLst>
          </p:cNvPr>
          <p:cNvSpPr>
            <a:spLocks noGrp="1"/>
          </p:cNvSpPr>
          <p:nvPr>
            <p:ph type="ftr" sz="quarter" idx="11"/>
          </p:nvPr>
        </p:nvSpPr>
        <p:spPr/>
        <p:txBody>
          <a:bodyPr/>
          <a:lstStyle/>
          <a:p>
            <a:r>
              <a:rPr lang="en-US" dirty="0"/>
              <a:t>Review No.         Batch No. BB6        Department of CSE</a:t>
            </a:r>
            <a:endParaRPr lang="en-IN" dirty="0"/>
          </a:p>
        </p:txBody>
      </p:sp>
      <p:pic>
        <p:nvPicPr>
          <p:cNvPr id="15" name="Picture 14">
            <a:extLst>
              <a:ext uri="{FF2B5EF4-FFF2-40B4-BE49-F238E27FC236}">
                <a16:creationId xmlns:a16="http://schemas.microsoft.com/office/drawing/2014/main" id="{2F1CA897-D92A-32AC-65DF-E90BD51E4C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919" y="2703554"/>
            <a:ext cx="4730806" cy="3418771"/>
          </a:xfrm>
          <a:prstGeom prst="rect">
            <a:avLst/>
          </a:prstGeom>
          <a:effectLst>
            <a:outerShdw blurRad="50800" dist="38100" dir="2700000" algn="tl" rotWithShape="0">
              <a:prstClr val="black">
                <a:alpha val="40000"/>
              </a:prstClr>
            </a:outerShdw>
          </a:effectLst>
        </p:spPr>
      </p:pic>
      <p:sp>
        <p:nvSpPr>
          <p:cNvPr id="6" name="Slide Number Placeholder 5">
            <a:extLst>
              <a:ext uri="{FF2B5EF4-FFF2-40B4-BE49-F238E27FC236}">
                <a16:creationId xmlns:a16="http://schemas.microsoft.com/office/drawing/2014/main" id="{65E433DD-BFD7-18F4-C30C-FC7CD40E4444}"/>
              </a:ext>
            </a:extLst>
          </p:cNvPr>
          <p:cNvSpPr>
            <a:spLocks noGrp="1"/>
          </p:cNvSpPr>
          <p:nvPr>
            <p:ph type="sldNum" sz="quarter" idx="12"/>
          </p:nvPr>
        </p:nvSpPr>
        <p:spPr/>
        <p:txBody>
          <a:bodyPr/>
          <a:lstStyle/>
          <a:p>
            <a:fld id="{65DCBD69-296B-4D7C-AF62-9B588FC78772}" type="slidenum">
              <a:rPr lang="en-IN" smtClean="0"/>
              <a:t>15</a:t>
            </a:fld>
            <a:endParaRPr lang="en-IN" dirty="0"/>
          </a:p>
        </p:txBody>
      </p:sp>
      <p:pic>
        <p:nvPicPr>
          <p:cNvPr id="17" name="Picture 16">
            <a:extLst>
              <a:ext uri="{FF2B5EF4-FFF2-40B4-BE49-F238E27FC236}">
                <a16:creationId xmlns:a16="http://schemas.microsoft.com/office/drawing/2014/main" id="{8F37C2F0-8596-3784-2877-CD09726A4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198633" y="1554224"/>
            <a:ext cx="3311509" cy="561016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47226847"/>
      </p:ext>
    </p:extLst>
  </p:cSld>
  <p:clrMapOvr>
    <a:masterClrMapping/>
  </p:clrMapOvr>
  <mc:AlternateContent xmlns:mc="http://schemas.openxmlformats.org/markup-compatibility/2006" xmlns:p14="http://schemas.microsoft.com/office/powerpoint/2010/main">
    <mc:Choice Requires="p14">
      <p:transition spd="slow" p14:dur="1600" advTm="27683">
        <p14:conveyor dir="l"/>
      </p:transition>
    </mc:Choice>
    <mc:Fallback xmlns="">
      <p:transition spd="slow" advTm="27683">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FED1-70A9-5E9E-D8E9-5705F78CD82F}"/>
              </a:ext>
            </a:extLst>
          </p:cNvPr>
          <p:cNvSpPr>
            <a:spLocks noGrp="1"/>
          </p:cNvSpPr>
          <p:nvPr>
            <p:ph type="title"/>
          </p:nvPr>
        </p:nvSpPr>
        <p:spPr>
          <a:xfrm>
            <a:off x="737419" y="643297"/>
            <a:ext cx="10515600" cy="1400108"/>
          </a:xfrm>
        </p:spPr>
        <p:txBody>
          <a:bodyPr>
            <a:normAutofit/>
          </a:bodyPr>
          <a:lstStyle/>
          <a:p>
            <a:r>
              <a:rPr lang="en-IN" sz="2200" dirty="0">
                <a:latin typeface="Times New Roman" panose="02020603050405020304" pitchFamily="18" charset="0"/>
                <a:cs typeface="Times New Roman" panose="02020603050405020304" pitchFamily="18" charset="0"/>
              </a:rPr>
              <a:t>After Feature Engineering the dataset size is 1506 X 11</a:t>
            </a:r>
            <a:br>
              <a:rPr lang="en-IN" sz="2200" dirty="0">
                <a:latin typeface="Times New Roman" panose="02020603050405020304" pitchFamily="18" charset="0"/>
                <a:cs typeface="Times New Roman" panose="02020603050405020304" pitchFamily="18" charset="0"/>
              </a:rPr>
            </a:b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Normalization: </a:t>
            </a:r>
          </a:p>
        </p:txBody>
      </p:sp>
      <p:sp>
        <p:nvSpPr>
          <p:cNvPr id="4" name="Date Placeholder 3">
            <a:extLst>
              <a:ext uri="{FF2B5EF4-FFF2-40B4-BE49-F238E27FC236}">
                <a16:creationId xmlns:a16="http://schemas.microsoft.com/office/drawing/2014/main" id="{0AD16D98-0BBD-30B7-0A08-7DB3CD77B82C}"/>
              </a:ext>
            </a:extLst>
          </p:cNvPr>
          <p:cNvSpPr>
            <a:spLocks noGrp="1"/>
          </p:cNvSpPr>
          <p:nvPr>
            <p:ph type="dt" sz="half" idx="10"/>
          </p:nvPr>
        </p:nvSpPr>
        <p:spPr/>
        <p:txBody>
          <a:bodyPr/>
          <a:lstStyle/>
          <a:p>
            <a:fld id="{624C803B-62AD-4010-AEFB-D9AF802A6496}" type="datetime1">
              <a:rPr lang="en-IN" smtClean="0"/>
              <a:t>22-03-2025</a:t>
            </a:fld>
            <a:endParaRPr lang="en-IN" dirty="0"/>
          </a:p>
        </p:txBody>
      </p:sp>
      <p:sp>
        <p:nvSpPr>
          <p:cNvPr id="5" name="Footer Placeholder 4">
            <a:extLst>
              <a:ext uri="{FF2B5EF4-FFF2-40B4-BE49-F238E27FC236}">
                <a16:creationId xmlns:a16="http://schemas.microsoft.com/office/drawing/2014/main" id="{BA62A3EF-BCCF-FA5D-0ED6-81A8BF3139DE}"/>
              </a:ext>
            </a:extLst>
          </p:cNvPr>
          <p:cNvSpPr>
            <a:spLocks noGrp="1"/>
          </p:cNvSpPr>
          <p:nvPr>
            <p:ph type="ftr" sz="quarter" idx="11"/>
          </p:nvPr>
        </p:nvSpPr>
        <p:spPr/>
        <p:txBody>
          <a:bodyPr/>
          <a:lstStyle/>
          <a:p>
            <a:r>
              <a:rPr lang="en-US" dirty="0"/>
              <a:t>Review No.         Batch No. BB6          Department of CSE</a:t>
            </a:r>
            <a:endParaRPr lang="en-IN" dirty="0"/>
          </a:p>
        </p:txBody>
      </p:sp>
      <p:sp>
        <p:nvSpPr>
          <p:cNvPr id="6" name="Slide Number Placeholder 5">
            <a:extLst>
              <a:ext uri="{FF2B5EF4-FFF2-40B4-BE49-F238E27FC236}">
                <a16:creationId xmlns:a16="http://schemas.microsoft.com/office/drawing/2014/main" id="{49B9E8FE-B7C1-4202-2053-6334C59E7B0A}"/>
              </a:ext>
            </a:extLst>
          </p:cNvPr>
          <p:cNvSpPr>
            <a:spLocks noGrp="1"/>
          </p:cNvSpPr>
          <p:nvPr>
            <p:ph type="sldNum" sz="quarter" idx="12"/>
          </p:nvPr>
        </p:nvSpPr>
        <p:spPr/>
        <p:txBody>
          <a:bodyPr/>
          <a:lstStyle/>
          <a:p>
            <a:fld id="{65DCBD69-296B-4D7C-AF62-9B588FC78772}" type="slidenum">
              <a:rPr lang="en-IN" smtClean="0"/>
              <a:t>16</a:t>
            </a:fld>
            <a:endParaRPr lang="en-IN"/>
          </a:p>
        </p:txBody>
      </p:sp>
      <p:sp>
        <p:nvSpPr>
          <p:cNvPr id="3" name="Content Placeholder 2">
            <a:extLst>
              <a:ext uri="{FF2B5EF4-FFF2-40B4-BE49-F238E27FC236}">
                <a16:creationId xmlns:a16="http://schemas.microsoft.com/office/drawing/2014/main" id="{DA1C1DD0-07EF-2625-8109-169206B0702D}"/>
              </a:ext>
            </a:extLst>
          </p:cNvPr>
          <p:cNvSpPr>
            <a:spLocks noGrp="1"/>
          </p:cNvSpPr>
          <p:nvPr>
            <p:ph idx="4294967295"/>
          </p:nvPr>
        </p:nvSpPr>
        <p:spPr>
          <a:xfrm>
            <a:off x="737419" y="2122681"/>
            <a:ext cx="10515600" cy="3532187"/>
          </a:xfrm>
        </p:spPr>
        <p:txBody>
          <a:bodyPr>
            <a:normAutofit/>
          </a:bodyPr>
          <a:lstStyle/>
          <a:p>
            <a:pPr>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Using stand scalar method</a:t>
            </a:r>
          </a:p>
          <a:p>
            <a:pPr>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We applied normalization to the Dataset</a:t>
            </a:r>
          </a:p>
          <a:p>
            <a:pPr marL="0" indent="0">
              <a:buNone/>
            </a:pPr>
            <a:r>
              <a:rPr lang="en-US" sz="2200" b="1" dirty="0">
                <a:latin typeface="Times New Roman" panose="02020603050405020304" pitchFamily="18" charset="0"/>
                <a:cs typeface="Times New Roman" panose="02020603050405020304" pitchFamily="18" charset="0"/>
              </a:rPr>
              <a:t>Purpose:</a:t>
            </a:r>
          </a:p>
          <a:p>
            <a:r>
              <a:rPr lang="en-IN" sz="2200" dirty="0">
                <a:latin typeface="Times New Roman" panose="02020603050405020304" pitchFamily="18" charset="0"/>
                <a:cs typeface="Times New Roman" panose="02020603050405020304" pitchFamily="18" charset="0"/>
              </a:rPr>
              <a:t>It is technique useful for converting numerical data between 0 and 1,</a:t>
            </a:r>
            <a:r>
              <a:rPr lang="en-US" sz="2200" dirty="0">
                <a:latin typeface="Times New Roman" panose="02020603050405020304" pitchFamily="18" charset="0"/>
                <a:cs typeface="Times New Roman" panose="02020603050405020304" pitchFamily="18" charset="0"/>
              </a:rPr>
              <a:t>ensuring consistency, improving model performance</a:t>
            </a:r>
            <a:endParaRPr lang="en-US" sz="2200" b="1"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Normalization is used to ensure that all variables in a dataset have a similar range. </a:t>
            </a:r>
          </a:p>
          <a:p>
            <a:pPr marL="0" indent="0">
              <a:buNone/>
            </a:pPr>
            <a:r>
              <a:rPr lang="en-US" sz="2200" b="1" dirty="0">
                <a:latin typeface="Times New Roman" panose="02020603050405020304" pitchFamily="18" charset="0"/>
                <a:cs typeface="Times New Roman" panose="02020603050405020304" pitchFamily="18" charset="0"/>
              </a:rPr>
              <a:t>Benefits:</a:t>
            </a:r>
          </a:p>
          <a:p>
            <a:r>
              <a:rPr lang="en-US" sz="2200" dirty="0">
                <a:latin typeface="Times New Roman" panose="02020603050405020304" pitchFamily="18" charset="0"/>
                <a:cs typeface="Times New Roman" panose="02020603050405020304" pitchFamily="18" charset="0"/>
              </a:rPr>
              <a:t>Normalized data is easy for machine to understand and execute operations quickly.</a:t>
            </a:r>
          </a:p>
          <a:p>
            <a:pPr marL="0" indent="0">
              <a:buNone/>
            </a:pP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286606"/>
      </p:ext>
    </p:extLst>
  </p:cSld>
  <p:clrMapOvr>
    <a:masterClrMapping/>
  </p:clrMapOvr>
  <mc:AlternateContent xmlns:mc="http://schemas.openxmlformats.org/markup-compatibility/2006" xmlns:p14="http://schemas.microsoft.com/office/powerpoint/2010/main">
    <mc:Choice Requires="p14">
      <p:transition spd="slow" p14:dur="1600" advTm="36984">
        <p14:conveyor dir="l"/>
      </p:transition>
    </mc:Choice>
    <mc:Fallback xmlns="">
      <p:transition spd="slow" advTm="36984">
        <p:fade/>
      </p:transition>
    </mc:Fallback>
  </mc:AlternateContent>
  <p:extLst>
    <p:ext uri="{3A86A75C-4F4B-4683-9AE1-C65F6400EC91}">
      <p14:laserTraceLst xmlns:p14="http://schemas.microsoft.com/office/powerpoint/2010/main">
        <p14:tracePtLst>
          <p14:tracePt t="688" x="1308100" y="1350963"/>
          <p14:tracePt t="696" x="1477963" y="1282700"/>
          <p14:tracePt t="702" x="1639888" y="1249363"/>
          <p14:tracePt t="716" x="1997075" y="1173163"/>
          <p14:tracePt t="732" x="2235200" y="1163638"/>
          <p14:tracePt t="751" x="2446338" y="1163638"/>
          <p14:tracePt t="753" x="2557463" y="1163638"/>
          <p14:tracePt t="766" x="2625725" y="1163638"/>
          <p14:tracePt t="768" x="2709863" y="1181100"/>
          <p14:tracePt t="783" x="2846388" y="1198563"/>
          <p14:tracePt t="800" x="2973388" y="1223963"/>
          <p14:tracePt t="817" x="3084513" y="1249363"/>
          <p14:tracePt t="818" x="3117850" y="1266825"/>
          <p14:tracePt t="832" x="3186113" y="1292225"/>
          <p14:tracePt t="849" x="3219450" y="1292225"/>
          <p14:tracePt t="867" x="3254375" y="1308100"/>
          <p14:tracePt t="868" x="3262313" y="1308100"/>
          <p14:tracePt t="883" x="3270250" y="1308100"/>
          <p14:tracePt t="900" x="3279775" y="1308100"/>
          <p14:tracePt t="901" x="3287713" y="1308100"/>
          <p14:tracePt t="916" x="3297238" y="1308100"/>
          <p14:tracePt t="917" x="3305175" y="1308100"/>
          <p14:tracePt t="933" x="3330575" y="1317625"/>
          <p14:tracePt t="950" x="3348038" y="1317625"/>
          <p14:tracePt t="965" x="3355975" y="1317625"/>
          <p14:tracePt t="1285" x="3457575" y="1325563"/>
          <p14:tracePt t="1291" x="3602038" y="1333500"/>
          <p14:tracePt t="1300" x="3771900" y="1350963"/>
          <p14:tracePt t="1316" x="4137025" y="1385888"/>
          <p14:tracePt t="1333" x="4367213" y="1401763"/>
          <p14:tracePt t="1335" x="4494213" y="1401763"/>
          <p14:tracePt t="1350" x="4699000" y="1436688"/>
          <p14:tracePt t="1367" x="4833938" y="1452563"/>
          <p14:tracePt t="1383" x="4919663" y="1470025"/>
          <p14:tracePt t="1384" x="4935538" y="1470025"/>
          <p14:tracePt t="1399" x="4945063" y="1470025"/>
          <p14:tracePt t="1802" x="4995863" y="1452563"/>
          <p14:tracePt t="1809" x="5064125" y="1436688"/>
          <p14:tracePt t="1817" x="5157788" y="1419225"/>
          <p14:tracePt t="1832" x="5353050" y="1368425"/>
          <p14:tracePt t="1852" x="5632450" y="1325563"/>
          <p14:tracePt t="1867" x="5802313" y="1308100"/>
          <p14:tracePt t="1883" x="5938838" y="1300163"/>
          <p14:tracePt t="1899" x="6007100" y="1300163"/>
          <p14:tracePt t="1902" x="6015038" y="1300163"/>
          <p14:tracePt t="1916" x="6032500" y="1300163"/>
          <p14:tracePt t="1933" x="6040438" y="1300163"/>
          <p14:tracePt t="2320" x="6057900" y="1300163"/>
          <p14:tracePt t="2328" x="6083300" y="1300163"/>
          <p14:tracePt t="2335" x="6091238" y="1300163"/>
          <p14:tracePt t="2350" x="6126163" y="1300163"/>
          <p14:tracePt t="2366" x="6134100" y="1300163"/>
          <p14:tracePt t="2383" x="6159500" y="1300163"/>
          <p14:tracePt t="2399" x="6167438" y="1300163"/>
          <p14:tracePt t="2401" x="6176963" y="1300163"/>
          <p14:tracePt t="2416" x="6184900" y="1300163"/>
          <p14:tracePt t="2432" x="6210300" y="1300163"/>
          <p14:tracePt t="2498" x="6219825" y="1300163"/>
          <p14:tracePt t="2598" x="6227763" y="1300163"/>
          <p14:tracePt t="3293" x="6245225" y="1292225"/>
          <p14:tracePt t="3300" x="6253163" y="1292225"/>
          <p14:tracePt t="3307" x="6261100" y="1292225"/>
          <p14:tracePt t="3321" x="6270625" y="1282700"/>
          <p14:tracePt t="3332" x="6286500" y="1282700"/>
          <p14:tracePt t="3349" x="6296025" y="1282700"/>
          <p14:tracePt t="3365" x="6303963" y="1282700"/>
          <p14:tracePt t="3385" x="6311900" y="1282700"/>
          <p14:tracePt t="3408" x="6321425" y="1282700"/>
          <p14:tracePt t="3420" x="6321425" y="1274763"/>
          <p14:tracePt t="3432" x="6329363" y="1274763"/>
          <p14:tracePt t="3449" x="6338888" y="1274763"/>
          <p14:tracePt t="3466" x="6346825" y="1274763"/>
          <p14:tracePt t="3484" x="6354763" y="1274763"/>
          <p14:tracePt t="4244" x="6372225" y="1257300"/>
          <p14:tracePt t="4251" x="6389688" y="1257300"/>
          <p14:tracePt t="4258" x="6405563" y="1249363"/>
          <p14:tracePt t="4266" x="6430963" y="1231900"/>
          <p14:tracePt t="4282" x="6465888" y="1223963"/>
          <p14:tracePt t="4300" x="6499225" y="1206500"/>
          <p14:tracePt t="4315" x="6508750" y="1198563"/>
          <p14:tracePt t="4316" x="6516688" y="1189038"/>
          <p14:tracePt t="4332" x="6542088" y="1181100"/>
          <p14:tracePt t="4350" x="6567488" y="1181100"/>
          <p14:tracePt t="4366" x="6584950" y="1181100"/>
          <p14:tracePt t="4382" x="6600825" y="1173163"/>
          <p14:tracePt t="4399" x="6610350" y="1173163"/>
          <p14:tracePt t="4400" x="6618288" y="1173163"/>
          <p14:tracePt t="4416" x="6626225" y="1173163"/>
          <p14:tracePt t="4433" x="6643688" y="1173163"/>
          <p14:tracePt t="4449" x="6678613" y="1173163"/>
          <p14:tracePt t="4465" x="6704013" y="1173163"/>
          <p14:tracePt t="4482" x="6729413" y="1173163"/>
          <p14:tracePt t="4499" x="6754813" y="1173163"/>
          <p14:tracePt t="4516" x="6762750" y="1181100"/>
          <p14:tracePt t="4532" x="6770688" y="1181100"/>
          <p14:tracePt t="4550" x="6788150" y="1181100"/>
          <p14:tracePt t="4566" x="6797675" y="1181100"/>
          <p14:tracePt t="4582" x="6805613" y="1181100"/>
          <p14:tracePt t="4599" x="6823075" y="1181100"/>
          <p14:tracePt t="4616" x="6831013" y="1181100"/>
          <p14:tracePt t="4633" x="6831013" y="1189038"/>
          <p14:tracePt t="4634" x="6838950" y="1189038"/>
          <p14:tracePt t="4655" x="6856413" y="1189038"/>
          <p14:tracePt t="4669" x="6864350" y="1189038"/>
          <p14:tracePt t="4684" x="6873875" y="1189038"/>
          <p14:tracePt t="4699" x="6881813" y="1189038"/>
          <p14:tracePt t="4740" x="6889750" y="1198563"/>
          <p14:tracePt t="4783" x="6899275" y="1198563"/>
          <p14:tracePt t="4797" x="6907213" y="1206500"/>
          <p14:tracePt t="4804" x="6915150" y="1206500"/>
          <p14:tracePt t="4818" x="6924675" y="1216025"/>
          <p14:tracePt t="4833" x="6942138" y="1223963"/>
          <p14:tracePt t="4848" x="6975475" y="1223963"/>
          <p14:tracePt t="4865" x="7000875" y="1223963"/>
          <p14:tracePt t="4882" x="7043738" y="1223963"/>
          <p14:tracePt t="4900" x="7051675" y="1223963"/>
          <p14:tracePt t="4916" x="7059613" y="1223963"/>
          <p14:tracePt t="4932" x="7069138" y="1223963"/>
          <p14:tracePt t="5408" x="6864350" y="1249363"/>
          <p14:tracePt t="5416" x="6491288" y="1274763"/>
          <p14:tracePt t="5421" x="6142038" y="1308100"/>
          <p14:tracePt t="5433" x="5743575" y="1343025"/>
          <p14:tracePt t="5450" x="4375150" y="1504950"/>
          <p14:tracePt t="5465" x="3695700" y="1649413"/>
          <p14:tracePt t="5482" x="3152775" y="1793875"/>
          <p14:tracePt t="5499" x="2803525" y="1885950"/>
          <p14:tracePt t="5500" x="2701925" y="1920875"/>
          <p14:tracePt t="5515" x="2532063" y="1963738"/>
          <p14:tracePt t="5532" x="2463800" y="1963738"/>
          <p14:tracePt t="5812" x="2387600" y="1946275"/>
          <p14:tracePt t="5819" x="2268538" y="1920875"/>
          <p14:tracePt t="5832" x="2166938" y="1903413"/>
          <p14:tracePt t="5834" x="2055813" y="1870075"/>
          <p14:tracePt t="5849" x="1868488" y="1852613"/>
          <p14:tracePt t="5865" x="1724025" y="1844675"/>
          <p14:tracePt t="5883" x="1554163" y="1844675"/>
          <p14:tracePt t="5884" x="1470025" y="1844675"/>
          <p14:tracePt t="5898" x="1368425" y="1844675"/>
          <p14:tracePt t="5915" x="1325563" y="1835150"/>
          <p14:tracePt t="5932" x="1308100" y="1835150"/>
          <p14:tracePt t="6004" x="1300163" y="1835150"/>
          <p14:tracePt t="6018" x="1290638" y="1835150"/>
          <p14:tracePt t="6032" x="1282700" y="1835150"/>
          <p14:tracePt t="6040" x="1265238" y="1835150"/>
          <p14:tracePt t="6048" x="1257300" y="1844675"/>
          <p14:tracePt t="6065" x="1206500" y="1860550"/>
          <p14:tracePt t="6082" x="1120775" y="1903413"/>
          <p14:tracePt t="6083" x="1087438" y="1911350"/>
          <p14:tracePt t="6098" x="1028700" y="1920875"/>
          <p14:tracePt t="6117" x="968375" y="1928813"/>
          <p14:tracePt t="6133" x="950913" y="1938338"/>
          <p14:tracePt t="6149" x="942975" y="1946275"/>
          <p14:tracePt t="6165" x="909638" y="1963738"/>
          <p14:tracePt t="6167" x="900113" y="1979613"/>
          <p14:tracePt t="6181" x="874713" y="2014538"/>
          <p14:tracePt t="6183" x="858838" y="2030413"/>
          <p14:tracePt t="6198" x="823913" y="2065338"/>
          <p14:tracePt t="6215" x="798513" y="2082800"/>
          <p14:tracePt t="6216" x="790575" y="2082800"/>
          <p14:tracePt t="6231" x="781050" y="2082800"/>
          <p14:tracePt t="6249" x="773113" y="2098675"/>
          <p14:tracePt t="6266" x="730250" y="2133600"/>
          <p14:tracePt t="6281" x="696913" y="2159000"/>
          <p14:tracePt t="6298" x="679450" y="2174875"/>
          <p14:tracePt t="6316" x="671513" y="2184400"/>
          <p14:tracePt t="6380" x="671513" y="2192338"/>
          <p14:tracePt t="6386" x="661988" y="2192338"/>
          <p14:tracePt t="6399" x="661988" y="2200275"/>
          <p14:tracePt t="6593" x="661988" y="2209800"/>
          <p14:tracePt t="6628" x="661988" y="2217738"/>
          <p14:tracePt t="6642" x="671513" y="2217738"/>
          <p14:tracePt t="6664" x="671513" y="2227263"/>
          <p14:tracePt t="6670" x="688975" y="2227263"/>
          <p14:tracePt t="6684" x="696913" y="2235200"/>
          <p14:tracePt t="6699" x="704850" y="2235200"/>
          <p14:tracePt t="6716" x="714375" y="2235200"/>
          <p14:tracePt t="6732" x="739775" y="2243138"/>
          <p14:tracePt t="6751" x="755650" y="2252663"/>
          <p14:tracePt t="6765" x="765175" y="2252663"/>
          <p14:tracePt t="6782" x="790575" y="2260600"/>
          <p14:tracePt t="6798" x="806450" y="2260600"/>
          <p14:tracePt t="6800" x="815975" y="2268538"/>
          <p14:tracePt t="6815" x="823913" y="2268538"/>
          <p14:tracePt t="6831" x="849313" y="2268538"/>
          <p14:tracePt t="6834" x="858838" y="2268538"/>
          <p14:tracePt t="6855" x="866775" y="2268538"/>
          <p14:tracePt t="6865" x="874713" y="2268538"/>
          <p14:tracePt t="6905" x="884238" y="2268538"/>
          <p14:tracePt t="6912" x="884238" y="2278063"/>
          <p14:tracePt t="6926" x="900113" y="2278063"/>
          <p14:tracePt t="6940" x="909638" y="2278063"/>
          <p14:tracePt t="6962" x="917575" y="2278063"/>
          <p14:tracePt t="6969" x="925513" y="2278063"/>
          <p14:tracePt t="6983" x="935038" y="2278063"/>
          <p14:tracePt t="6999" x="950913" y="2278063"/>
          <p14:tracePt t="7016" x="968375" y="2278063"/>
          <p14:tracePt t="7032" x="985838" y="2278063"/>
          <p14:tracePt t="7033" x="1003300" y="2293938"/>
          <p14:tracePt t="7049" x="1028700" y="2293938"/>
          <p14:tracePt t="7064" x="1044575" y="2293938"/>
          <p14:tracePt t="7083" x="1079500" y="2293938"/>
          <p14:tracePt t="7098" x="1095375" y="2293938"/>
          <p14:tracePt t="7115" x="1112838" y="2293938"/>
          <p14:tracePt t="7133" x="1130300" y="2293938"/>
          <p14:tracePt t="7149" x="1138238" y="2293938"/>
          <p14:tracePt t="7165" x="1163638" y="2293938"/>
          <p14:tracePt t="7182" x="1181100" y="2303463"/>
          <p14:tracePt t="7184" x="1198563" y="2303463"/>
          <p14:tracePt t="7197" x="1223963" y="2303463"/>
          <p14:tracePt t="7215" x="1249363" y="2303463"/>
          <p14:tracePt t="7232" x="1308100" y="2303463"/>
          <p14:tracePt t="7248" x="1358900" y="2303463"/>
          <p14:tracePt t="7264" x="1409700" y="2303463"/>
          <p14:tracePt t="7281" x="1452563" y="2286000"/>
          <p14:tracePt t="7282" x="1462088" y="2286000"/>
          <p14:tracePt t="7299" x="1477963" y="2286000"/>
          <p14:tracePt t="7315" x="1495425" y="2286000"/>
          <p14:tracePt t="7572" x="1631950" y="2268538"/>
          <p14:tracePt t="7579" x="1868488" y="2243138"/>
          <p14:tracePt t="7586" x="2106613" y="2235200"/>
          <p14:tracePt t="7598" x="2362200" y="2235200"/>
          <p14:tracePt t="7600" x="2616200" y="2235200"/>
          <p14:tracePt t="7614" x="2863850" y="2260600"/>
          <p14:tracePt t="7616" x="3117850" y="2278063"/>
          <p14:tracePt t="7631" x="3559175" y="2328863"/>
          <p14:tracePt t="7649" x="3771900" y="2344738"/>
          <p14:tracePt t="7650" x="3873500" y="2354263"/>
          <p14:tracePt t="7665" x="3941763" y="2354263"/>
          <p14:tracePt t="7666" x="3992563" y="2362200"/>
          <p14:tracePt t="7682" x="4060825" y="2362200"/>
          <p14:tracePt t="7698" x="4095750" y="2362200"/>
          <p14:tracePt t="7700" x="4111625" y="2362200"/>
          <p14:tracePt t="8104" x="4035425" y="2387600"/>
          <p14:tracePt t="8111" x="3933825" y="2413000"/>
          <p14:tracePt t="8118" x="3832225" y="2455863"/>
          <p14:tracePt t="8131" x="3738563" y="2481263"/>
          <p14:tracePt t="8133" x="3636963" y="2498725"/>
          <p14:tracePt t="8148" x="3398838" y="2557463"/>
          <p14:tracePt t="8165" x="3109913" y="2608263"/>
          <p14:tracePt t="8183" x="2693988" y="2686050"/>
          <p14:tracePt t="8199" x="2524125" y="2693988"/>
          <p14:tracePt t="8216" x="2405063" y="2719388"/>
          <p14:tracePt t="8218" x="2352675" y="2727325"/>
          <p14:tracePt t="8232" x="2268538" y="2752725"/>
          <p14:tracePt t="8249" x="2174875" y="2770188"/>
          <p14:tracePt t="8265" x="2055813" y="2795588"/>
          <p14:tracePt t="8282" x="1843088" y="2846388"/>
          <p14:tracePt t="8298" x="1749425" y="2863850"/>
          <p14:tracePt t="8315" x="1698625" y="2871788"/>
          <p14:tracePt t="8332" x="1673225" y="2871788"/>
          <p14:tracePt t="8495" x="1673225" y="2881313"/>
          <p14:tracePt t="8502" x="1690688" y="2889250"/>
          <p14:tracePt t="8516" x="1809750" y="2932113"/>
          <p14:tracePt t="8532" x="1911350" y="2949575"/>
          <p14:tracePt t="8549" x="2030413" y="2957513"/>
          <p14:tracePt t="8566" x="2225675" y="2990850"/>
          <p14:tracePt t="8582" x="2319338" y="3008313"/>
          <p14:tracePt t="8598" x="2379663" y="3016250"/>
          <p14:tracePt t="8600" x="2395538" y="3016250"/>
          <p14:tracePt t="8615" x="2420938" y="3016250"/>
          <p14:tracePt t="8632" x="2463800" y="3025775"/>
          <p14:tracePt t="8648" x="2506663" y="3025775"/>
          <p14:tracePt t="8666" x="2574925" y="3025775"/>
          <p14:tracePt t="8682" x="2608263" y="3033713"/>
          <p14:tracePt t="8698" x="2668588" y="3041650"/>
          <p14:tracePt t="8715" x="2778125" y="3041650"/>
          <p14:tracePt t="8732" x="2863850" y="3051175"/>
          <p14:tracePt t="8749" x="2947988" y="3051175"/>
          <p14:tracePt t="8765" x="3059113" y="3051175"/>
          <p14:tracePt t="8766" x="3109913" y="3051175"/>
          <p14:tracePt t="8782" x="3194050" y="3051175"/>
          <p14:tracePt t="8798" x="3254375" y="3041650"/>
          <p14:tracePt t="8800" x="3297238" y="3033713"/>
          <p14:tracePt t="8815" x="3313113" y="3033713"/>
          <p14:tracePt t="8817" x="3338513" y="3033713"/>
          <p14:tracePt t="8830" x="3389313" y="3033713"/>
          <p14:tracePt t="8847" x="3432175" y="3033713"/>
          <p14:tracePt t="8864" x="3525838" y="3025775"/>
          <p14:tracePt t="8880" x="3576638" y="3016250"/>
          <p14:tracePt t="8899" x="3619500" y="3016250"/>
          <p14:tracePt t="8900" x="3644900" y="3008313"/>
          <p14:tracePt t="8914" x="3687763" y="3008313"/>
          <p14:tracePt t="8932" x="3738563" y="3008313"/>
          <p14:tracePt t="8934" x="3756025" y="3000375"/>
          <p14:tracePt t="8949" x="3797300" y="3000375"/>
          <p14:tracePt t="8964" x="3840163" y="3000375"/>
          <p14:tracePt t="8982" x="3890963" y="3000375"/>
          <p14:tracePt t="8999" x="3951288" y="2990850"/>
          <p14:tracePt t="9014" x="3976688" y="2990850"/>
          <p14:tracePt t="9031" x="4010025" y="2990850"/>
          <p14:tracePt t="9050" x="4052888" y="2990850"/>
          <p14:tracePt t="9064" x="4078288" y="2990850"/>
          <p14:tracePt t="9081" x="4111625" y="2990850"/>
          <p14:tracePt t="9098" x="4146550" y="2990850"/>
          <p14:tracePt t="9099" x="4162425" y="2990850"/>
          <p14:tracePt t="9114" x="4179888" y="2990850"/>
          <p14:tracePt t="9132" x="4197350" y="2990850"/>
          <p14:tracePt t="9133" x="4205288" y="2990850"/>
          <p14:tracePt t="9148" x="4214813" y="2990850"/>
          <p14:tracePt t="9165" x="4222750" y="2990850"/>
          <p14:tracePt t="9182" x="4230688" y="2990850"/>
          <p14:tracePt t="9205" x="4240213" y="2990850"/>
          <p14:tracePt t="9226" x="4240213" y="3000375"/>
          <p14:tracePt t="9247" x="4248150" y="3000375"/>
          <p14:tracePt t="9254" x="4256088" y="3000375"/>
          <p14:tracePt t="9265" x="4265613" y="3000375"/>
          <p14:tracePt t="9282" x="4273550" y="3000375"/>
          <p14:tracePt t="9978" x="4230688" y="3033713"/>
          <p14:tracePt t="9984" x="4146550" y="3084513"/>
          <p14:tracePt t="9998" x="4078288" y="3135313"/>
          <p14:tracePt t="10000" x="3992563" y="3211513"/>
          <p14:tracePt t="10015" x="3857625" y="3365500"/>
          <p14:tracePt t="10031" x="3678238" y="3543300"/>
          <p14:tracePt t="10049" x="3432175" y="3908425"/>
          <p14:tracePt t="10065" x="3330575" y="4027488"/>
          <p14:tracePt t="10081" x="3279775" y="4113213"/>
          <p14:tracePt t="10099" x="3228975" y="4189413"/>
          <p14:tracePt t="10115" x="3203575" y="4249738"/>
          <p14:tracePt t="10132" x="3194050" y="4325938"/>
          <p14:tracePt t="10134" x="3194050" y="4351338"/>
          <p14:tracePt t="10149" x="3194050" y="4384675"/>
          <p14:tracePt t="10165" x="3194050" y="4410075"/>
          <p14:tracePt t="10182" x="3203575" y="4435475"/>
          <p14:tracePt t="10183" x="3211513" y="4445000"/>
          <p14:tracePt t="10197" x="3219450" y="4452938"/>
          <p14:tracePt t="10199" x="3219450" y="4460875"/>
          <p14:tracePt t="10219" x="3236913" y="4460875"/>
          <p14:tracePt t="10276" x="3236913" y="4478338"/>
          <p14:tracePt t="10290" x="3244850" y="4486275"/>
          <p14:tracePt t="10298" x="3254375" y="4486275"/>
          <p14:tracePt t="10314" x="3279775" y="4513263"/>
          <p14:tracePt t="10331" x="3305175" y="4538663"/>
          <p14:tracePt t="10333" x="3330575" y="4546600"/>
          <p14:tracePt t="10348" x="3338513" y="4554538"/>
          <p14:tracePt t="10349" x="3373438" y="4572000"/>
          <p14:tracePt t="10365" x="3441700" y="4622800"/>
          <p14:tracePt t="10383" x="3576638" y="4724400"/>
          <p14:tracePt t="10398" x="3619500" y="4749800"/>
          <p14:tracePt t="10415" x="3636963" y="4775200"/>
          <p14:tracePt t="10432" x="3652838" y="4784725"/>
          <p14:tracePt t="10453" x="3662363" y="4784725"/>
          <p14:tracePt t="10464" x="3678238" y="4784725"/>
          <p14:tracePt t="10481" x="3713163" y="4784725"/>
          <p14:tracePt t="10498" x="3746500" y="4784725"/>
          <p14:tracePt t="10514" x="3763963" y="4784725"/>
          <p14:tracePt t="10532" x="3789363" y="4784725"/>
          <p14:tracePt t="21980" x="3746500" y="4759325"/>
          <p14:tracePt t="21985" x="3662363" y="4716463"/>
          <p14:tracePt t="21995" x="3576638" y="4665663"/>
          <p14:tracePt t="22012" x="3355975" y="4564063"/>
          <p14:tracePt t="22014" x="3211513" y="4521200"/>
          <p14:tracePt t="22028" x="3016250" y="4435475"/>
          <p14:tracePt t="22045" x="2838450" y="4359275"/>
          <p14:tracePt t="22063" x="2676525" y="4316413"/>
          <p14:tracePt t="22064" x="2600325" y="4283075"/>
          <p14:tracePt t="22079" x="2481263" y="4265613"/>
          <p14:tracePt t="22096" x="2430463" y="4257675"/>
          <p14:tracePt t="22113" x="2344738" y="4249738"/>
          <p14:tracePt t="22129" x="2311400" y="4240213"/>
          <p14:tracePt t="22145" x="2268538" y="4240213"/>
          <p14:tracePt t="22164" x="2200275" y="4206875"/>
          <p14:tracePt t="22179" x="2166938" y="4189413"/>
          <p14:tracePt t="22196" x="2132013" y="4189413"/>
          <p14:tracePt t="22213" x="2106613" y="4171950"/>
          <p14:tracePt t="22228" x="2098675" y="4171950"/>
          <p14:tracePt t="22246" x="2090738" y="4164013"/>
          <p14:tracePt t="22248" x="2081213" y="4164013"/>
          <p14:tracePt t="22263" x="2065338" y="4164013"/>
          <p14:tracePt t="22279" x="2047875" y="4156075"/>
          <p14:tracePt t="23142" x="2149475" y="4146550"/>
          <p14:tracePt t="23149" x="2268538" y="4146550"/>
          <p14:tracePt t="23164" x="2540000" y="4171950"/>
          <p14:tracePt t="23180" x="2820988" y="4214813"/>
          <p14:tracePt t="23196" x="3100388" y="4300538"/>
          <p14:tracePt t="23213" x="3517900" y="4376738"/>
          <p14:tracePt t="23229" x="3806825" y="4410075"/>
          <p14:tracePt t="23245" x="4010025" y="4419600"/>
          <p14:tracePt t="23263" x="4205288" y="4445000"/>
          <p14:tracePt t="23280" x="4273550" y="4460875"/>
          <p14:tracePt t="23295" x="4332288" y="4470400"/>
          <p14:tracePt t="23313" x="4375150" y="4478338"/>
          <p14:tracePt t="23328" x="4375150" y="4486275"/>
          <p14:tracePt t="23345" x="4384675" y="4486275"/>
          <p14:tracePt t="35511" x="4316413" y="4445000"/>
          <p14:tracePt t="35518" x="4179888" y="4368800"/>
          <p14:tracePt t="35527" x="4044950" y="4300538"/>
          <p14:tracePt t="35543" x="3840163" y="4164013"/>
          <p14:tracePt t="35559" x="3619500" y="3994150"/>
          <p14:tracePt t="35561" x="3492500" y="3892550"/>
          <p14:tracePt t="35576" x="3186113" y="3671888"/>
          <p14:tracePt t="35594" x="2770188" y="3365500"/>
          <p14:tracePt t="35611" x="2293938" y="3008313"/>
          <p14:tracePt t="35627" x="2157413" y="2922588"/>
          <p14:tracePt t="35643" x="2132013" y="2906713"/>
          <p14:tracePt t="35944" x="1997075" y="2762250"/>
          <p14:tracePt t="35951" x="1784350" y="2524125"/>
          <p14:tracePt t="35960" x="1520825" y="2252663"/>
          <p14:tracePt t="35976" x="1054100" y="1751013"/>
          <p14:tracePt t="35995" x="458788" y="1028700"/>
          <p14:tracePt t="36010" x="119063" y="527050"/>
          <p14:tracePt t="36984" x="347663" y="1462088"/>
          <p14:tracePt t="36984" x="765175" y="1954213"/>
          <p14:tracePt t="36984" x="1597025" y="2932113"/>
          <p14:tracePt t="36984" x="1885950" y="3246438"/>
          <p14:tracePt t="36984" x="2098675" y="3279775"/>
          <p14:tracePt t="36984" x="2438400" y="3340100"/>
          <p14:tracePt t="36984" x="3143250" y="3594100"/>
          <p14:tracePt t="36984" x="3908425" y="3857625"/>
          <p14:tracePt t="36984" x="4494213" y="4070350"/>
          <p14:tracePt t="36984" x="5054600" y="4275138"/>
          <p14:tracePt t="36984" x="5667375" y="4529138"/>
          <p14:tracePt t="36984" x="5700713" y="4546600"/>
          <p14:tracePt t="36984" x="5837238" y="4597400"/>
          <p14:tracePt t="36984" x="6015038" y="4683125"/>
          <p14:tracePt t="36984" x="6219825" y="4810125"/>
          <p14:tracePt t="36984" x="6448425" y="4954588"/>
          <p14:tracePt t="36984" x="6745288" y="5124450"/>
          <p14:tracePt t="36984" x="7373938" y="5626100"/>
          <p14:tracePt t="36984" x="8070850" y="6288088"/>
          <p14:tracePt t="36984" x="8750300" y="6832600"/>
          <p14:tracePt t="36984" x="7561263" y="6799263"/>
          <p14:tracePt t="36984" x="7281863" y="6772275"/>
          <p14:tracePt t="36984" x="6813550" y="6705600"/>
          <p14:tracePt t="36984" x="6491288" y="6627813"/>
          <p14:tracePt t="36984" x="6405563" y="6611938"/>
          <p14:tracePt t="36984" x="6270625" y="6569075"/>
          <p14:tracePt t="36984" x="6245225" y="6543675"/>
          <p14:tracePt t="36984" x="5989638" y="6288088"/>
          <p14:tracePt t="36984" x="5599113" y="5880100"/>
          <p14:tracePt t="36984" x="5148263" y="5456238"/>
          <p14:tracePt t="36984" x="4656138" y="4972050"/>
          <p14:tracePt t="36984" x="3576638" y="3951288"/>
          <p14:tracePt t="36984" x="3100388" y="3433763"/>
          <p14:tracePt t="36984" x="2352675" y="2686050"/>
          <p14:tracePt t="36984" x="1928813" y="2209800"/>
          <p14:tracePt t="36984" x="1690688" y="1946275"/>
          <p14:tracePt t="36984" x="1622425" y="1895475"/>
          <p14:tracePt t="36984" x="1563688" y="1835150"/>
          <p14:tracePt t="36984" x="1409700" y="1674813"/>
          <p14:tracePt t="36984" x="1231900" y="1477963"/>
          <p14:tracePt t="36984" x="1036638" y="1241425"/>
          <p14:tracePt t="36984" x="892175" y="1069975"/>
          <p14:tracePt t="36984" x="688975" y="730250"/>
          <p14:tracePt t="36984" x="476250" y="441325"/>
          <p14:tracePt t="36984" x="263525" y="144463"/>
          <p14:tracePt t="36984" x="177800" y="0"/>
        </p14:tracePtLst>
      </p14:laserTrace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CD4C6-D9AF-0D63-890E-3640743EA6DA}"/>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IN" sz="2800" b="1" dirty="0">
                <a:latin typeface="Times New Roman" panose="02020603050405020304" pitchFamily="18" charset="0"/>
                <a:cs typeface="Times New Roman" panose="02020603050405020304" pitchFamily="18" charset="0"/>
              </a:rPr>
              <a:t>Linear Discriminant analysis(LDA):</a:t>
            </a:r>
          </a:p>
        </p:txBody>
      </p:sp>
      <p:sp>
        <p:nvSpPr>
          <p:cNvPr id="3" name="Content Placeholder 2">
            <a:extLst>
              <a:ext uri="{FF2B5EF4-FFF2-40B4-BE49-F238E27FC236}">
                <a16:creationId xmlns:a16="http://schemas.microsoft.com/office/drawing/2014/main" id="{0B14E2C2-AB67-8110-AFF4-F43847AF31FB}"/>
              </a:ext>
            </a:extLst>
          </p:cNvPr>
          <p:cNvSpPr>
            <a:spLocks noGrp="1"/>
          </p:cNvSpPr>
          <p:nvPr>
            <p:ph idx="1"/>
          </p:nvPr>
        </p:nvSpPr>
        <p:spPr/>
        <p:txBody>
          <a:bodyPr>
            <a:normAutofit/>
          </a:bodyPr>
          <a:lstStyle/>
          <a:p>
            <a:pPr>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We applied LDA to the dataset.</a:t>
            </a:r>
          </a:p>
          <a:p>
            <a:pPr marL="0" indent="0">
              <a:buNone/>
            </a:pPr>
            <a:r>
              <a:rPr lang="en-US" sz="2200" b="1" i="0" dirty="0">
                <a:effectLst/>
                <a:latin typeface="Times New Roman" panose="02020603050405020304" pitchFamily="18" charset="0"/>
                <a:cs typeface="Times New Roman" panose="02020603050405020304" pitchFamily="18" charset="0"/>
              </a:rPr>
              <a:t>Purpose</a:t>
            </a:r>
            <a:r>
              <a:rPr lang="en-US" sz="2200" b="1" dirty="0">
                <a:latin typeface="Times New Roman" panose="02020603050405020304" pitchFamily="18" charset="0"/>
                <a:cs typeface="Times New Roman" panose="02020603050405020304" pitchFamily="18" charset="0"/>
              </a:rPr>
              <a:t>:</a:t>
            </a:r>
          </a:p>
          <a:p>
            <a:r>
              <a:rPr lang="en-US" sz="2200" b="0" i="0" dirty="0">
                <a:effectLst/>
                <a:latin typeface="Times New Roman" panose="02020603050405020304" pitchFamily="18" charset="0"/>
                <a:cs typeface="Times New Roman" panose="02020603050405020304" pitchFamily="18" charset="0"/>
              </a:rPr>
              <a:t>LDA separates multiple classes with multiple features through data dimensionality reduction.</a:t>
            </a:r>
            <a:endParaRPr lang="en-IN" sz="2200" b="0" i="0" dirty="0">
              <a:effectLst/>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Mainly it maximize the distance </a:t>
            </a:r>
          </a:p>
          <a:p>
            <a:pPr marL="0" indent="0">
              <a:buNone/>
            </a:pPr>
            <a:r>
              <a:rPr lang="en-IN" sz="2200" b="0" i="0" dirty="0">
                <a:effectLst/>
                <a:latin typeface="Times New Roman" panose="02020603050405020304" pitchFamily="18" charset="0"/>
                <a:cs typeface="Times New Roman" panose="02020603050405020304" pitchFamily="18" charset="0"/>
              </a:rPr>
              <a:t>   between groups or classes.</a:t>
            </a:r>
          </a:p>
          <a:p>
            <a:pPr marL="0" indent="0">
              <a:buNone/>
            </a:pPr>
            <a:r>
              <a:rPr lang="en-IN" sz="2200" b="1" dirty="0">
                <a:latin typeface="Times New Roman" panose="02020603050405020304" pitchFamily="18" charset="0"/>
                <a:cs typeface="Times New Roman" panose="02020603050405020304" pitchFamily="18" charset="0"/>
              </a:rPr>
              <a:t>Benefit:</a:t>
            </a:r>
          </a:p>
          <a:p>
            <a:r>
              <a:rPr lang="en-US" sz="2200" dirty="0">
                <a:solidFill>
                  <a:srgbClr val="161616"/>
                </a:solidFill>
                <a:latin typeface="Times New Roman" panose="02020603050405020304" pitchFamily="18" charset="0"/>
                <a:cs typeface="Times New Roman" panose="02020603050405020304" pitchFamily="18" charset="0"/>
              </a:rPr>
              <a:t>LDA</a:t>
            </a:r>
            <a:r>
              <a:rPr lang="en-US" sz="2200" b="0" i="0" dirty="0">
                <a:solidFill>
                  <a:srgbClr val="161616"/>
                </a:solidFill>
                <a:effectLst/>
                <a:latin typeface="Times New Roman" panose="02020603050405020304" pitchFamily="18" charset="0"/>
                <a:cs typeface="Times New Roman" panose="02020603050405020304" pitchFamily="18" charset="0"/>
              </a:rPr>
              <a:t> helps to optimize machine </a:t>
            </a:r>
          </a:p>
          <a:p>
            <a:pPr marL="0" indent="0">
              <a:buNone/>
            </a:pPr>
            <a:r>
              <a:rPr lang="en-US" sz="2200" b="0" i="0" dirty="0">
                <a:solidFill>
                  <a:srgbClr val="161616"/>
                </a:solidFill>
                <a:effectLst/>
                <a:latin typeface="Times New Roman" panose="02020603050405020304" pitchFamily="18" charset="0"/>
                <a:cs typeface="Times New Roman" panose="02020603050405020304" pitchFamily="18" charset="0"/>
              </a:rPr>
              <a:t>   learning models.</a:t>
            </a:r>
            <a:endParaRPr lang="en-IN" sz="2200" b="0" i="0" dirty="0">
              <a:effectLst/>
              <a:latin typeface="Times New Roman" panose="02020603050405020304" pitchFamily="18" charset="0"/>
              <a:cs typeface="Times New Roman" panose="02020603050405020304" pitchFamily="18" charset="0"/>
            </a:endParaRPr>
          </a:p>
          <a:p>
            <a:pPr marL="0" indent="0">
              <a:buNone/>
            </a:pPr>
            <a:endParaRPr lang="en-US" sz="2200" b="0" i="0" dirty="0">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2962EDE-B4DF-D3AC-5204-FEFB40462B28}"/>
              </a:ext>
            </a:extLst>
          </p:cNvPr>
          <p:cNvSpPr>
            <a:spLocks noGrp="1"/>
          </p:cNvSpPr>
          <p:nvPr>
            <p:ph type="dt" sz="half" idx="10"/>
          </p:nvPr>
        </p:nvSpPr>
        <p:spPr/>
        <p:txBody>
          <a:bodyPr/>
          <a:lstStyle/>
          <a:p>
            <a:fld id="{624C803B-62AD-4010-AEFB-D9AF802A6496}" type="datetime1">
              <a:rPr lang="en-IN" smtClean="0"/>
              <a:t>22-03-2025</a:t>
            </a:fld>
            <a:endParaRPr lang="en-IN"/>
          </a:p>
        </p:txBody>
      </p:sp>
      <p:sp>
        <p:nvSpPr>
          <p:cNvPr id="5" name="Footer Placeholder 4">
            <a:extLst>
              <a:ext uri="{FF2B5EF4-FFF2-40B4-BE49-F238E27FC236}">
                <a16:creationId xmlns:a16="http://schemas.microsoft.com/office/drawing/2014/main" id="{425377F4-2EA3-A531-D9F9-9FD85C37D13A}"/>
              </a:ext>
            </a:extLst>
          </p:cNvPr>
          <p:cNvSpPr>
            <a:spLocks noGrp="1"/>
          </p:cNvSpPr>
          <p:nvPr>
            <p:ph type="ftr" sz="quarter" idx="11"/>
          </p:nvPr>
        </p:nvSpPr>
        <p:spPr/>
        <p:txBody>
          <a:bodyPr/>
          <a:lstStyle/>
          <a:p>
            <a:r>
              <a:rPr lang="en-US" dirty="0"/>
              <a:t>Review No.         Batch No.BB6         Department of CSE</a:t>
            </a:r>
            <a:endParaRPr lang="en-IN" dirty="0"/>
          </a:p>
        </p:txBody>
      </p:sp>
      <p:sp>
        <p:nvSpPr>
          <p:cNvPr id="6" name="Slide Number Placeholder 5">
            <a:extLst>
              <a:ext uri="{FF2B5EF4-FFF2-40B4-BE49-F238E27FC236}">
                <a16:creationId xmlns:a16="http://schemas.microsoft.com/office/drawing/2014/main" id="{DD69C3B5-C18A-FEA8-03A2-EBA315D10D40}"/>
              </a:ext>
            </a:extLst>
          </p:cNvPr>
          <p:cNvSpPr>
            <a:spLocks noGrp="1"/>
          </p:cNvSpPr>
          <p:nvPr>
            <p:ph type="sldNum" sz="quarter" idx="12"/>
          </p:nvPr>
        </p:nvSpPr>
        <p:spPr/>
        <p:txBody>
          <a:bodyPr/>
          <a:lstStyle/>
          <a:p>
            <a:fld id="{65DCBD69-296B-4D7C-AF62-9B588FC78772}" type="slidenum">
              <a:rPr lang="en-IN" smtClean="0"/>
              <a:t>17</a:t>
            </a:fld>
            <a:endParaRPr lang="en-IN"/>
          </a:p>
        </p:txBody>
      </p:sp>
      <p:pic>
        <p:nvPicPr>
          <p:cNvPr id="8" name="Picture 7">
            <a:extLst>
              <a:ext uri="{FF2B5EF4-FFF2-40B4-BE49-F238E27FC236}">
                <a16:creationId xmlns:a16="http://schemas.microsoft.com/office/drawing/2014/main" id="{1A1D6BD1-DD29-C1DE-7658-6B1E1D4FB5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948" y="3429000"/>
            <a:ext cx="6037007" cy="2536724"/>
          </a:xfrm>
          <a:prstGeom prst="rect">
            <a:avLst/>
          </a:prstGeom>
        </p:spPr>
      </p:pic>
    </p:spTree>
    <p:extLst>
      <p:ext uri="{BB962C8B-B14F-4D97-AF65-F5344CB8AC3E}">
        <p14:creationId xmlns:p14="http://schemas.microsoft.com/office/powerpoint/2010/main" val="2413095196"/>
      </p:ext>
    </p:extLst>
  </p:cSld>
  <p:clrMapOvr>
    <a:masterClrMapping/>
  </p:clrMapOvr>
  <mc:AlternateContent xmlns:mc="http://schemas.openxmlformats.org/markup-compatibility/2006" xmlns:p14="http://schemas.microsoft.com/office/powerpoint/2010/main">
    <mc:Choice Requires="p14">
      <p:transition spd="slow" p14:dur="1600" advTm="31465">
        <p14:conveyor dir="l"/>
      </p:transition>
    </mc:Choice>
    <mc:Fallback xmlns="">
      <p:transition spd="slow" advTm="31465">
        <p:fade/>
      </p:transition>
    </mc:Fallback>
  </mc:AlternateContent>
  <p:extLst>
    <p:ext uri="{3A86A75C-4F4B-4683-9AE1-C65F6400EC91}">
      <p14:laserTraceLst xmlns:p14="http://schemas.microsoft.com/office/powerpoint/2010/main">
        <p14:tracePtLst>
          <p14:tracePt t="24104" x="3613150" y="6242050"/>
          <p14:tracePt t="24241" x="3338513" y="6356350"/>
          <p14:tracePt t="24248" x="3602038" y="6127750"/>
          <p14:tracePt t="24263" x="4205288" y="5694363"/>
          <p14:tracePt t="24279" x="4843463" y="5327650"/>
          <p14:tracePt t="24295" x="5462588" y="5030788"/>
          <p14:tracePt t="24312" x="6430963" y="4495800"/>
          <p14:tracePt t="24328" x="7034213" y="4214813"/>
          <p14:tracePt t="24346" x="7527925" y="4044950"/>
          <p14:tracePt t="24363" x="7935913" y="3951288"/>
          <p14:tracePt t="24379" x="8004175" y="3960813"/>
          <p14:tracePt t="24395" x="8012113" y="3960813"/>
          <p14:tracePt t="24653" x="7951788" y="3935413"/>
          <p14:tracePt t="24660" x="7842250" y="3892550"/>
          <p14:tracePt t="24667" x="7723188" y="3841750"/>
          <p14:tracePt t="24679" x="7596188" y="3790950"/>
          <p14:tracePt t="24681" x="7477125" y="3738563"/>
          <p14:tracePt t="24696" x="7289800" y="3662363"/>
          <p14:tracePt t="24712" x="7112000" y="3636963"/>
          <p14:tracePt t="24729" x="6932613" y="3636963"/>
          <p14:tracePt t="24747" x="6686550" y="3730625"/>
          <p14:tracePt t="24762" x="6559550" y="3798888"/>
          <p14:tracePt t="24780" x="6456363" y="3892550"/>
          <p14:tracePt t="24781" x="6405563" y="3951288"/>
          <p14:tracePt t="24796" x="6303963" y="4156075"/>
          <p14:tracePt t="24812" x="6261100" y="4359275"/>
          <p14:tracePt t="24829" x="6235700" y="4554538"/>
          <p14:tracePt t="24831" x="6235700" y="4597400"/>
          <p14:tracePt t="24846" x="6235700" y="4640263"/>
          <p14:tracePt t="24862" x="6235700" y="4683125"/>
          <p14:tracePt t="24881" x="6261100" y="4733925"/>
          <p14:tracePt t="24896" x="6329363" y="4784725"/>
          <p14:tracePt t="24912" x="6423025" y="4835525"/>
          <p14:tracePt t="24930" x="6575425" y="4852988"/>
          <p14:tracePt t="24946" x="6694488" y="4818063"/>
          <p14:tracePt t="24962" x="6838950" y="4749800"/>
          <p14:tracePt t="24979" x="6967538" y="4657725"/>
          <p14:tracePt t="24980" x="7018338" y="4597400"/>
          <p14:tracePt t="24995" x="7069138" y="4460875"/>
          <p14:tracePt t="25013" x="7085013" y="4275138"/>
          <p14:tracePt t="25030" x="7043738" y="4019550"/>
          <p14:tracePt t="25045" x="7008813" y="3925888"/>
          <p14:tracePt t="25062" x="6958013" y="3875088"/>
          <p14:tracePt t="25080" x="6788150" y="3816350"/>
          <p14:tracePt t="25096" x="6704013" y="3841750"/>
          <p14:tracePt t="25112" x="6643688" y="3892550"/>
          <p14:tracePt t="25114" x="6618288" y="3935413"/>
          <p14:tracePt t="25130" x="6575425" y="4095750"/>
          <p14:tracePt t="25145" x="6584950" y="4257675"/>
          <p14:tracePt t="25163" x="6643688" y="4435475"/>
          <p14:tracePt t="25164" x="6669088" y="4503738"/>
          <p14:tracePt t="25179" x="6729413" y="4605338"/>
          <p14:tracePt t="25195" x="6797675" y="4657725"/>
          <p14:tracePt t="25213" x="6873875" y="4724400"/>
          <p14:tracePt t="25214" x="6907213" y="4741863"/>
          <p14:tracePt t="25230" x="6967538" y="4749800"/>
          <p14:tracePt t="25245" x="7026275" y="4708525"/>
          <p14:tracePt t="25263" x="7043738" y="4683125"/>
          <p14:tracePt t="25476" x="7145338" y="4683125"/>
          <p14:tracePt t="25483" x="7264400" y="4699000"/>
          <p14:tracePt t="25495" x="7416800" y="4699000"/>
          <p14:tracePt t="25497" x="7535863" y="4708525"/>
          <p14:tracePt t="25513" x="7850188" y="4724400"/>
          <p14:tracePt t="25528" x="8080375" y="4724400"/>
          <p14:tracePt t="25547" x="8334375" y="4733925"/>
          <p14:tracePt t="25548" x="8462963" y="4759325"/>
          <p14:tracePt t="25563" x="8674100" y="4792663"/>
          <p14:tracePt t="25580" x="8853488" y="4852988"/>
          <p14:tracePt t="25595" x="8997950" y="4919663"/>
          <p14:tracePt t="25597" x="9031288" y="4954588"/>
          <p14:tracePt t="25612" x="9074150" y="4979988"/>
          <p14:tracePt t="25613" x="9107488" y="5030788"/>
          <p14:tracePt t="25628" x="9158288" y="5157788"/>
          <p14:tracePt t="25646" x="9175750" y="5327650"/>
          <p14:tracePt t="25647" x="9175750" y="5395913"/>
          <p14:tracePt t="25662" x="9175750" y="5438775"/>
          <p14:tracePt t="25664" x="9167813" y="5472113"/>
          <p14:tracePt t="25678" x="9117013" y="5532438"/>
          <p14:tracePt t="25695" x="9013825" y="5591175"/>
          <p14:tracePt t="25696" x="8963025" y="5600700"/>
          <p14:tracePt t="25712" x="8904288" y="5608638"/>
          <p14:tracePt t="25728" x="8894763" y="5608638"/>
          <p14:tracePt t="25761" x="8894763" y="5575300"/>
          <p14:tracePt t="25767" x="8894763" y="5481638"/>
          <p14:tracePt t="25778" x="8912225" y="5395913"/>
          <p14:tracePt t="25796" x="9031288" y="5030788"/>
          <p14:tracePt t="25811" x="9099550" y="4784725"/>
          <p14:tracePt t="25829" x="9167813" y="4614863"/>
          <p14:tracePt t="25846" x="9209088" y="4495800"/>
          <p14:tracePt t="25862" x="9218613" y="4470400"/>
          <p14:tracePt t="25995" x="9226550" y="4470400"/>
          <p14:tracePt t="26001" x="9236075" y="4470400"/>
          <p14:tracePt t="26013" x="9261475" y="4470400"/>
          <p14:tracePt t="26029" x="9337675" y="4495800"/>
          <p14:tracePt t="26030" x="9396413" y="4503738"/>
          <p14:tracePt t="26045" x="9439275" y="4521200"/>
          <p14:tracePt t="26046" x="9482138" y="4538663"/>
          <p14:tracePt t="26062" x="9550400" y="4546600"/>
          <p14:tracePt t="26079" x="9626600" y="4546600"/>
          <p14:tracePt t="26081" x="9634538" y="4546600"/>
          <p14:tracePt t="26095" x="9677400" y="4529138"/>
          <p14:tracePt t="26112" x="9702800" y="4503738"/>
          <p14:tracePt t="26129" x="9736138" y="4445000"/>
          <p14:tracePt t="26145" x="9753600" y="4410075"/>
          <p14:tracePt t="26162" x="9761538" y="4376738"/>
          <p14:tracePt t="26193" x="9761538" y="4368800"/>
          <p14:tracePt t="26200" x="9745663" y="4359275"/>
          <p14:tracePt t="26212" x="9710738" y="4351338"/>
          <p14:tracePt t="26229" x="9566275" y="4368800"/>
          <p14:tracePt t="26245" x="9507538" y="4384675"/>
          <p14:tracePt t="26262" x="9498013" y="4384675"/>
          <p14:tracePt t="26598" x="9413875" y="4376738"/>
          <p14:tracePt t="26605" x="9312275" y="4359275"/>
          <p14:tracePt t="26612" x="9236075" y="4351338"/>
          <p14:tracePt t="26628" x="9091613" y="4325938"/>
          <p14:tracePt t="26647" x="8955088" y="4300538"/>
          <p14:tracePt t="26648" x="8894763" y="4300538"/>
          <p14:tracePt t="26662" x="8869363" y="4300538"/>
          <p14:tracePt t="26663" x="8861425" y="4300538"/>
          <p14:tracePt t="26679" x="8836025" y="4300538"/>
          <p14:tracePt t="27037" x="8869363" y="4316413"/>
          <p14:tracePt t="27045" x="8947150" y="4325938"/>
          <p14:tracePt t="27052" x="8997950" y="4333875"/>
          <p14:tracePt t="27062" x="9074150" y="4341813"/>
          <p14:tracePt t="27079" x="9167813" y="4359275"/>
          <p14:tracePt t="27081" x="9209088" y="4384675"/>
          <p14:tracePt t="27095" x="9261475" y="4410075"/>
          <p14:tracePt t="27097" x="9312275" y="4445000"/>
          <p14:tracePt t="27112" x="9421813" y="4495800"/>
          <p14:tracePt t="27128" x="9464675" y="4521200"/>
          <p14:tracePt t="27130" x="9472613" y="4521200"/>
          <p14:tracePt t="27146" x="9490075" y="4538663"/>
          <p14:tracePt t="27322" x="9498013" y="4538663"/>
          <p14:tracePt t="27335" x="9515475" y="4546600"/>
          <p14:tracePt t="27350" x="9523413" y="4546600"/>
          <p14:tracePt t="27364" x="9532938" y="4546600"/>
          <p14:tracePt t="27456" x="9523413" y="4554538"/>
          <p14:tracePt t="27463" x="9498013" y="4572000"/>
          <p14:tracePt t="27471" x="9447213" y="4605338"/>
          <p14:tracePt t="27479" x="9396413" y="4622800"/>
          <p14:tracePt t="27496" x="9320213" y="4640263"/>
          <p14:tracePt t="27511" x="9269413" y="4657725"/>
          <p14:tracePt t="27513" x="9251950" y="4657725"/>
          <p14:tracePt t="27528" x="9236075" y="4657725"/>
          <p14:tracePt t="27529" x="9218613" y="4665663"/>
          <p14:tracePt t="27545" x="9201150" y="4665663"/>
          <p14:tracePt t="27561" x="9167813" y="4665663"/>
          <p14:tracePt t="27578" x="9158288" y="4665663"/>
          <p14:tracePt t="27634" x="9158288" y="4673600"/>
          <p14:tracePt t="27640" x="9158288" y="4699000"/>
          <p14:tracePt t="27647" x="9183688" y="4749800"/>
          <p14:tracePt t="27662" x="9201150" y="4802188"/>
          <p14:tracePt t="27664" x="9218613" y="4860925"/>
          <p14:tracePt t="27679" x="9244013" y="4946650"/>
          <p14:tracePt t="27696" x="9277350" y="4987925"/>
          <p14:tracePt t="27697" x="9294813" y="5013325"/>
          <p14:tracePt t="27713" x="9363075" y="5073650"/>
          <p14:tracePt t="27728" x="9447213" y="5157788"/>
          <p14:tracePt t="27746" x="9515475" y="5208588"/>
          <p14:tracePt t="27747" x="9550400" y="5243513"/>
          <p14:tracePt t="27763" x="9575800" y="5260975"/>
          <p14:tracePt t="27779" x="9583738" y="5268913"/>
          <p14:tracePt t="27794" x="9591675" y="5268913"/>
          <p14:tracePt t="27832" x="9601200" y="5268913"/>
          <p14:tracePt t="27840" x="9601200" y="5251450"/>
          <p14:tracePt t="27846" x="9617075" y="5218113"/>
          <p14:tracePt t="27862" x="9617075" y="5157788"/>
          <p14:tracePt t="27878" x="9591675" y="5081588"/>
          <p14:tracePt t="27883" x="9566275" y="5013325"/>
          <p14:tracePt t="27895" x="9515475" y="4929188"/>
          <p14:tracePt t="27911" x="9396413" y="4749800"/>
          <p14:tracePt t="27913" x="9353550" y="4691063"/>
          <p14:tracePt t="27927" x="9302750" y="4640263"/>
          <p14:tracePt t="27946" x="9251950" y="4605338"/>
          <p14:tracePt t="27981" x="9236075" y="4597400"/>
          <p14:tracePt t="27989" x="9209088" y="4572000"/>
          <p14:tracePt t="27995" x="9175750" y="4521200"/>
          <p14:tracePt t="28012" x="9107488" y="4452938"/>
          <p14:tracePt t="28028" x="9091613" y="4427538"/>
          <p14:tracePt t="28046" x="9074150" y="4410075"/>
          <p14:tracePt t="28088" x="9064625" y="4410075"/>
          <p14:tracePt t="28103" x="9064625" y="4402138"/>
          <p14:tracePt t="28109" x="9056688" y="4394200"/>
          <p14:tracePt t="28117" x="9039225" y="4384675"/>
          <p14:tracePt t="28128" x="9031288" y="4351338"/>
          <p14:tracePt t="28145" x="9013825" y="4325938"/>
          <p14:tracePt t="28266" x="9005888" y="4325938"/>
          <p14:tracePt t="28386" x="9023350" y="4325938"/>
          <p14:tracePt t="28393" x="9056688" y="4351338"/>
          <p14:tracePt t="28400" x="9099550" y="4402138"/>
          <p14:tracePt t="28412" x="9132888" y="4470400"/>
          <p14:tracePt t="28429" x="9226550" y="4622800"/>
          <p14:tracePt t="28445" x="9286875" y="4691063"/>
          <p14:tracePt t="28461" x="9345613" y="4749800"/>
          <p14:tracePt t="28479" x="9396413" y="4827588"/>
          <p14:tracePt t="28494" x="9439275" y="4878388"/>
          <p14:tracePt t="28512" x="9464675" y="4919663"/>
          <p14:tracePt t="28514" x="9490075" y="4946650"/>
          <p14:tracePt t="28529" x="9498013" y="4954588"/>
          <p14:tracePt t="28545" x="9507538" y="4962525"/>
          <p14:tracePt t="28562" x="9515475" y="4979988"/>
          <p14:tracePt t="28578" x="9523413" y="4987925"/>
          <p14:tracePt t="28594" x="9532938" y="4997450"/>
          <p14:tracePt t="28613" x="9540875" y="4997450"/>
          <p14:tracePt t="28663" x="9540875" y="4987925"/>
          <p14:tracePt t="28670" x="9515475" y="4954588"/>
          <p14:tracePt t="28678" x="9482138" y="4886325"/>
          <p14:tracePt t="28694" x="9345613" y="4749800"/>
          <p14:tracePt t="28713" x="9117013" y="4546600"/>
          <p14:tracePt t="28728" x="9013825" y="4435475"/>
          <p14:tracePt t="28744" x="8937625" y="4376738"/>
          <p14:tracePt t="28762" x="8921750" y="4359275"/>
          <p14:tracePt t="28869" x="8929688" y="4376738"/>
          <p14:tracePt t="28877" x="8972550" y="4427538"/>
          <p14:tracePt t="28883" x="9023350" y="4478338"/>
          <p14:tracePt t="28894" x="9048750" y="4529138"/>
          <p14:tracePt t="28911" x="9193213" y="4716463"/>
          <p14:tracePt t="28927" x="9286875" y="4843463"/>
          <p14:tracePt t="28945" x="9388475" y="4962525"/>
          <p14:tracePt t="28947" x="9405938" y="4987925"/>
          <p14:tracePt t="28961" x="9472613" y="5038725"/>
          <p14:tracePt t="28978" x="9507538" y="5064125"/>
          <p14:tracePt t="28995" x="9515475" y="5064125"/>
          <p14:tracePt t="28997" x="9523413" y="5064125"/>
          <p14:tracePt t="29061" x="9532938" y="5056188"/>
          <p14:tracePt t="29068" x="9532938" y="5013325"/>
          <p14:tracePt t="29078" x="9515475" y="4937125"/>
          <p14:tracePt t="29095" x="9439275" y="4749800"/>
          <p14:tracePt t="29096" x="9405938" y="4683125"/>
          <p14:tracePt t="29112" x="9328150" y="4554538"/>
          <p14:tracePt t="29128" x="9302750" y="4529138"/>
          <p14:tracePt t="29144" x="9294813" y="4521200"/>
          <p14:tracePt t="29210" x="9294813" y="4538663"/>
          <p14:tracePt t="29217" x="9328150" y="4597400"/>
          <p14:tracePt t="29228" x="9353550" y="4665663"/>
          <p14:tracePt t="29245" x="9464675" y="4860925"/>
          <p14:tracePt t="29260" x="9490075" y="4903788"/>
          <p14:tracePt t="29278" x="9490075" y="4911725"/>
          <p14:tracePt t="29578" x="9294813" y="4792663"/>
          <p14:tracePt t="29585" x="8947150" y="4564063"/>
          <p14:tracePt t="29595" x="8597900" y="4257675"/>
          <p14:tracePt t="29612" x="7951788" y="3662363"/>
          <p14:tracePt t="29614" x="7637463" y="3390900"/>
          <p14:tracePt t="29629" x="7221538" y="3076575"/>
          <p14:tracePt t="29644" x="7077075" y="3025775"/>
          <p14:tracePt t="29661" x="7018338" y="3025775"/>
          <p14:tracePt t="29678" x="7000875" y="3025775"/>
          <p14:tracePt t="29954" x="6770688" y="2982913"/>
          <p14:tracePt t="29962" x="6423025" y="2871788"/>
          <p14:tracePt t="29969" x="6024563" y="2711450"/>
          <p14:tracePt t="29978" x="5624513" y="2557463"/>
          <p14:tracePt t="29996" x="4749800" y="2149475"/>
          <p14:tracePt t="29997" x="4349750" y="1928813"/>
          <p14:tracePt t="30012" x="3619500" y="1614488"/>
          <p14:tracePt t="30028" x="3186113" y="1512888"/>
          <p14:tracePt t="30044" x="2990850" y="1477963"/>
          <p14:tracePt t="30061" x="2897188" y="1452563"/>
          <p14:tracePt t="30352" x="2719388" y="1333500"/>
          <p14:tracePt t="30359" x="2497138" y="1223963"/>
          <p14:tracePt t="30366" x="2208213" y="1087438"/>
          <p14:tracePt t="30378" x="1903413" y="942975"/>
          <p14:tracePt t="30380" x="1528763" y="815975"/>
          <p14:tracePt t="30395" x="841375" y="628650"/>
          <p14:tracePt t="30411" x="238125" y="450850"/>
          <p14:tracePt t="31465" x="552450" y="407988"/>
          <p14:tracePt t="31465" x="866775" y="603250"/>
          <p14:tracePt t="31465" x="1503363" y="952500"/>
          <p14:tracePt t="31465" x="2065338" y="1274763"/>
          <p14:tracePt t="31465" x="2497138" y="1444625"/>
          <p14:tracePt t="31465" x="2616200" y="1487488"/>
          <p14:tracePt t="31465" x="2778125" y="1520825"/>
          <p14:tracePt t="31465" x="2803525" y="1530350"/>
          <p14:tracePt t="31465" x="2922588" y="1581150"/>
          <p14:tracePt t="31465" x="3100388" y="1690688"/>
          <p14:tracePt t="31465" x="3279775" y="1793875"/>
          <p14:tracePt t="31465" x="3441700" y="1885950"/>
          <p14:tracePt t="31465" x="3594100" y="1954213"/>
          <p14:tracePt t="31465" x="3789363" y="2065338"/>
          <p14:tracePt t="31465" x="3967163" y="2149475"/>
          <p14:tracePt t="31465" x="4281488" y="2319338"/>
          <p14:tracePt t="31465" x="4579938" y="2455863"/>
          <p14:tracePt t="31465" x="4757738" y="2516188"/>
          <p14:tracePt t="31465" x="4808538" y="2524125"/>
          <p14:tracePt t="31465" x="4876800" y="2524125"/>
          <p14:tracePt t="31465" x="4884738" y="2524125"/>
          <p14:tracePt t="31465" x="5021263" y="2566988"/>
          <p14:tracePt t="31465" x="5165725" y="2617788"/>
          <p14:tracePt t="31465" x="5378450" y="2701925"/>
          <p14:tracePt t="31465" x="5581650" y="2805113"/>
          <p14:tracePt t="31465" x="6389688" y="3127375"/>
          <p14:tracePt t="31465" x="7008813" y="3424238"/>
          <p14:tracePt t="31465" x="7612063" y="3687763"/>
          <p14:tracePt t="31465" x="8113713" y="3806825"/>
          <p14:tracePt t="31465" x="8131175" y="3806825"/>
          <p14:tracePt t="31465" x="8266113" y="3892550"/>
          <p14:tracePt t="31465" x="8478838" y="4027488"/>
          <p14:tracePt t="31465" x="8750300" y="4181475"/>
          <p14:tracePt t="31465" x="9056688" y="4333875"/>
          <p14:tracePt t="31465" x="9923463" y="4860925"/>
          <p14:tracePt t="31465" x="10450513" y="5157788"/>
          <p14:tracePt t="31465" x="10891838" y="5395913"/>
          <p14:tracePt t="31465" x="11350625" y="5616575"/>
          <p14:tracePt t="31465" x="11469688" y="5651500"/>
          <p14:tracePt t="31465" x="11477625" y="5651500"/>
          <p14:tracePt t="31465" x="11487150" y="5659438"/>
          <p14:tracePt t="31465" x="11495088" y="5668963"/>
          <p14:tracePt t="31465" x="11503025" y="5684838"/>
          <p14:tracePt t="31465" x="11512550" y="5694363"/>
          <p14:tracePt t="31465" x="11537950" y="5788025"/>
          <p14:tracePt t="31465" x="11537950" y="5854700"/>
          <p14:tracePt t="31465" x="11487150" y="5973763"/>
          <p14:tracePt t="31465" x="11410950" y="6118225"/>
          <p14:tracePt t="31465" x="11360150" y="6169025"/>
          <p14:tracePt t="31465" x="11333163" y="6203950"/>
          <p14:tracePt t="31465" x="11291888" y="6262688"/>
          <p14:tracePt t="31465" x="11282363" y="6313488"/>
          <p14:tracePt t="31465" x="11256963" y="6442075"/>
          <p14:tracePt t="31465" x="11256963" y="6518275"/>
          <p14:tracePt t="31465" x="11256963" y="6594475"/>
          <p14:tracePt t="31465" x="11274425" y="6619875"/>
          <p14:tracePt t="31465" x="11291888" y="6670675"/>
          <p14:tracePt t="31465" x="11291888" y="6680200"/>
          <p14:tracePt t="31465" x="11325225" y="6713538"/>
          <p14:tracePt t="31465" x="11401425" y="6772275"/>
          <p14:tracePt t="31465" x="11477625" y="6824663"/>
          <p14:tracePt t="31465" x="9915525" y="5005388"/>
          <p14:tracePt t="31465" x="9523413" y="4741863"/>
          <p14:tracePt t="31465" x="9201150" y="4478338"/>
          <p14:tracePt t="31465" x="8972550" y="4240213"/>
          <p14:tracePt t="31465" x="8912225" y="4181475"/>
          <p14:tracePt t="31465" x="8878888" y="4164013"/>
          <p14:tracePt t="31465" x="8878888" y="4156075"/>
          <p14:tracePt t="31465" x="8666163" y="4087813"/>
          <p14:tracePt t="31465" x="8283575" y="3900488"/>
          <p14:tracePt t="31465" x="7943850" y="3687763"/>
          <p14:tracePt t="31465" x="7586663" y="3509963"/>
          <p14:tracePt t="31465" x="6924675" y="3127375"/>
          <p14:tracePt t="31465" x="6194425" y="2693988"/>
          <p14:tracePt t="31465" x="5862638" y="2541588"/>
          <p14:tracePt t="31465" x="5386388" y="2344738"/>
          <p14:tracePt t="31465" x="5114925" y="2235200"/>
          <p14:tracePt t="31465" x="5013325" y="2184400"/>
          <p14:tracePt t="31465" x="5003800" y="2174875"/>
          <p14:tracePt t="31465" x="4621213" y="2022475"/>
          <p14:tracePt t="31465" x="4154488" y="1835150"/>
          <p14:tracePt t="31465" x="3211513" y="1385888"/>
          <p14:tracePt t="31465" x="2336800" y="952500"/>
          <p14:tracePt t="31465" x="1631950" y="663575"/>
          <p14:tracePt t="31465" x="1011238" y="425450"/>
          <p14:tracePt t="31465" x="831850" y="347663"/>
          <p14:tracePt t="31465" x="823913" y="347663"/>
          <p14:tracePt t="31465" x="696913" y="314325"/>
          <p14:tracePt t="31465" x="544513" y="246063"/>
          <p14:tracePt t="31465" x="365125" y="152400"/>
          <p14:tracePt t="31465" x="177800" y="25400"/>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917F4-5C9A-4138-CB9D-FBF3D283CA7F}"/>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73C570-3258-64CF-40AA-75031246FD04}"/>
              </a:ext>
            </a:extLst>
          </p:cNvPr>
          <p:cNvSpPr>
            <a:spLocks noGrp="1"/>
          </p:cNvSpPr>
          <p:nvPr>
            <p:ph idx="1"/>
          </p:nvPr>
        </p:nvSpPr>
        <p:spPr>
          <a:xfrm>
            <a:off x="707923" y="1632155"/>
            <a:ext cx="10645877" cy="4544808"/>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Hyper-Parameter Tuning:--</a:t>
            </a:r>
          </a:p>
          <a:p>
            <a:r>
              <a:rPr lang="en-IN" sz="2200" dirty="0">
                <a:latin typeface="Times New Roman" panose="02020603050405020304" pitchFamily="18" charset="0"/>
                <a:cs typeface="Times New Roman" panose="02020603050405020304" pitchFamily="18" charset="0"/>
              </a:rPr>
              <a:t>Created a Hyper-Parameter grids for each algorithms</a:t>
            </a:r>
          </a:p>
          <a:p>
            <a:r>
              <a:rPr lang="en-IN" sz="2200" b="1" dirty="0">
                <a:latin typeface="Times New Roman" panose="02020603050405020304" pitchFamily="18" charset="0"/>
                <a:cs typeface="Times New Roman" panose="02020603050405020304" pitchFamily="18" charset="0"/>
              </a:rPr>
              <a:t>Models are :</a:t>
            </a:r>
            <a:r>
              <a:rPr lang="en-IN" sz="2000" b="0" dirty="0">
                <a:solidFill>
                  <a:srgbClr val="000000"/>
                </a:solidFill>
                <a:effectLst/>
                <a:latin typeface="Times New Roman" panose="02020603050405020304" pitchFamily="18" charset="0"/>
                <a:cs typeface="Times New Roman" panose="02020603050405020304" pitchFamily="18" charset="0"/>
              </a:rPr>
              <a:t>Logistic Regression Random Forest Classifier, K-neighbors Classifier, </a:t>
            </a:r>
            <a:r>
              <a:rPr lang="en-IN" sz="2000" dirty="0">
                <a:solidFill>
                  <a:srgbClr val="000000"/>
                </a:solidFill>
                <a:latin typeface="Times New Roman" panose="02020603050405020304" pitchFamily="18" charset="0"/>
                <a:cs typeface="Times New Roman" panose="02020603050405020304" pitchFamily="18" charset="0"/>
              </a:rPr>
              <a:t> </a:t>
            </a:r>
            <a:r>
              <a:rPr lang="en-IN" sz="2000" b="0" dirty="0">
                <a:solidFill>
                  <a:srgbClr val="000000"/>
                </a:solidFill>
                <a:effectLst/>
                <a:latin typeface="Times New Roman" panose="02020603050405020304" pitchFamily="18" charset="0"/>
                <a:cs typeface="Times New Roman" panose="02020603050405020304" pitchFamily="18" charset="0"/>
              </a:rPr>
              <a:t>SVC(), GaussianNB, Decision Tree Classifier, AdaBoost Classifier, Gradient Boosting Classifier, ExtraTreesClassifier, Bagging Classifier, XGB Classifier.</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Applied model and hyper-parameter grid to GridSearchCV </a:t>
            </a:r>
          </a:p>
          <a:p>
            <a:pPr marL="0" indent="0">
              <a:buNone/>
            </a:pPr>
            <a:r>
              <a:rPr lang="en-IN" sz="2200" b="1" dirty="0">
                <a:latin typeface="Times New Roman" panose="02020603050405020304" pitchFamily="18" charset="0"/>
                <a:cs typeface="Times New Roman" panose="02020603050405020304" pitchFamily="18" charset="0"/>
              </a:rPr>
              <a:t>  GridSearchCV</a:t>
            </a:r>
            <a:r>
              <a:rPr lang="en-IN"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Model   ,  Hyper-Parameter grid  </a:t>
            </a:r>
            <a:r>
              <a:rPr lang="en-IN" b="1" dirty="0">
                <a:latin typeface="Times New Roman" panose="02020603050405020304" pitchFamily="18" charset="0"/>
                <a:cs typeface="Times New Roman" panose="02020603050405020304" pitchFamily="18" charset="0"/>
              </a:rPr>
              <a:t>):-</a:t>
            </a:r>
          </a:p>
          <a:p>
            <a:pPr marL="0" indent="0">
              <a:buNone/>
            </a:pPr>
            <a:r>
              <a:rPr lang="en-IN" sz="2200" b="1" dirty="0">
                <a:latin typeface="Times New Roman" panose="02020603050405020304" pitchFamily="18" charset="0"/>
                <a:cs typeface="Times New Roman" panose="02020603050405020304" pitchFamily="18" charset="0"/>
              </a:rPr>
              <a:t>Purpose : </a:t>
            </a:r>
            <a:r>
              <a:rPr lang="en-US" sz="2200" i="0" dirty="0">
                <a:solidFill>
                  <a:srgbClr val="171717"/>
                </a:solidFill>
                <a:effectLst/>
                <a:latin typeface="Times New Roman" panose="02020603050405020304" pitchFamily="18" charset="0"/>
                <a:cs typeface="Times New Roman" panose="02020603050405020304" pitchFamily="18" charset="0"/>
              </a:rPr>
              <a:t>GridSearchCV is a function that performs hyper-parameter tuning by training               and evaluating a </a:t>
            </a:r>
            <a:r>
              <a:rPr lang="en-US" sz="2000" i="0" dirty="0">
                <a:solidFill>
                  <a:srgbClr val="171717"/>
                </a:solidFill>
                <a:effectLst/>
                <a:latin typeface="Times New Roman" panose="02020603050405020304" pitchFamily="18" charset="0"/>
                <a:cs typeface="Times New Roman" panose="02020603050405020304" pitchFamily="18" charset="0"/>
              </a:rPr>
              <a:t>ML model </a:t>
            </a:r>
            <a:r>
              <a:rPr lang="en-US" sz="2200" i="0" dirty="0">
                <a:solidFill>
                  <a:srgbClr val="171717"/>
                </a:solidFill>
                <a:effectLst/>
                <a:latin typeface="Times New Roman" panose="02020603050405020304" pitchFamily="18" charset="0"/>
                <a:cs typeface="Times New Roman" panose="02020603050405020304" pitchFamily="18" charset="0"/>
              </a:rPr>
              <a:t>using different  combinations of  hyper-parameters.</a:t>
            </a:r>
          </a:p>
          <a:p>
            <a:pPr marL="0" indent="0">
              <a:buNone/>
            </a:pPr>
            <a:r>
              <a:rPr lang="en-US" sz="2200" b="1" dirty="0">
                <a:solidFill>
                  <a:srgbClr val="171717"/>
                </a:solidFill>
                <a:latin typeface="Times New Roman" panose="02020603050405020304" pitchFamily="18" charset="0"/>
                <a:cs typeface="Times New Roman" panose="02020603050405020304" pitchFamily="18" charset="0"/>
              </a:rPr>
              <a:t>Benefit : </a:t>
            </a:r>
            <a:r>
              <a:rPr lang="en-US" sz="2200" dirty="0">
                <a:solidFill>
                  <a:srgbClr val="171717"/>
                </a:solidFill>
                <a:latin typeface="Times New Roman" panose="02020603050405020304" pitchFamily="18" charset="0"/>
                <a:cs typeface="Times New Roman" panose="02020603050405020304" pitchFamily="18" charset="0"/>
              </a:rPr>
              <a:t>P</a:t>
            </a:r>
            <a:r>
              <a:rPr lang="en-US" sz="2200" b="0" i="0" dirty="0">
                <a:solidFill>
                  <a:srgbClr val="171717"/>
                </a:solidFill>
                <a:effectLst/>
                <a:latin typeface="Times New Roman" panose="02020603050405020304" pitchFamily="18" charset="0"/>
                <a:cs typeface="Times New Roman" panose="02020603050405020304" pitchFamily="18" charset="0"/>
              </a:rPr>
              <a:t>owerful tool for hyperparameter tuning in machine learning and can be used to find the best set of hyperparameters for a given model and dataset.</a:t>
            </a:r>
            <a:endParaRPr lang="en-IN" sz="22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DC15969B-735B-43A7-9146-932DE2C73C83}"/>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0D6CC576-9FC6-15B2-EFAA-8F11AA9605FD}"/>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BB6          Department of CSE</a:t>
            </a:r>
          </a:p>
        </p:txBody>
      </p:sp>
      <p:sp>
        <p:nvSpPr>
          <p:cNvPr id="7" name="Slide Number Placeholder 6">
            <a:extLst>
              <a:ext uri="{FF2B5EF4-FFF2-40B4-BE49-F238E27FC236}">
                <a16:creationId xmlns:a16="http://schemas.microsoft.com/office/drawing/2014/main" id="{FADFFF44-236C-AD57-8FFD-B35105BB6D78}"/>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E1B2E87B-CB45-40B6-8485-D7F0137E84A2}"/>
              </a:ext>
            </a:extLst>
          </p:cNvPr>
          <p:cNvSpPr txBox="1">
            <a:spLocks/>
          </p:cNvSpPr>
          <p:nvPr/>
        </p:nvSpPr>
        <p:spPr>
          <a:xfrm>
            <a:off x="2460408" y="-627227"/>
            <a:ext cx="10515600" cy="6635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a:latin typeface="Times New Roman" panose="02020603050405020304" pitchFamily="18" charset="0"/>
                <a:cs typeface="Times New Roman" panose="02020603050405020304" pitchFamily="18" charset="0"/>
              </a:rPr>
              <a:t>Data Set</a:t>
            </a:r>
            <a:endParaRPr lang="en-IN" sz="2400" b="1"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0617DE76-B197-0798-694C-D3AA16B9F5DC}"/>
              </a:ext>
            </a:extLst>
          </p:cNvPr>
          <p:cNvSpPr>
            <a:spLocks noGrp="1"/>
          </p:cNvSpPr>
          <p:nvPr>
            <p:ph type="title"/>
          </p:nvPr>
        </p:nvSpPr>
        <p:spPr>
          <a:xfrm>
            <a:off x="592394" y="878886"/>
            <a:ext cx="9787812" cy="663575"/>
          </a:xfrm>
        </p:spPr>
        <p:txBody>
          <a:bodyPr>
            <a:normAutofit/>
          </a:bodyPr>
          <a:lstStyle/>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Model Training and Testing:- </a:t>
            </a:r>
          </a:p>
        </p:txBody>
      </p:sp>
      <p:sp>
        <p:nvSpPr>
          <p:cNvPr id="3" name="Content Placeholder 2">
            <a:extLst>
              <a:ext uri="{FF2B5EF4-FFF2-40B4-BE49-F238E27FC236}">
                <a16:creationId xmlns:a16="http://schemas.microsoft.com/office/drawing/2014/main" id="{2AD0A624-72D7-CE53-D70D-AAEDE2114D20}"/>
              </a:ext>
            </a:extLst>
          </p:cNvPr>
          <p:cNvSpPr txBox="1">
            <a:spLocks/>
          </p:cNvSpPr>
          <p:nvPr/>
        </p:nvSpPr>
        <p:spPr>
          <a:xfrm>
            <a:off x="838200" y="1505627"/>
            <a:ext cx="105156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035566"/>
      </p:ext>
    </p:extLst>
  </p:cSld>
  <p:clrMapOvr>
    <a:masterClrMapping/>
  </p:clrMapOvr>
  <mc:AlternateContent xmlns:mc="http://schemas.openxmlformats.org/markup-compatibility/2006" xmlns:p14="http://schemas.microsoft.com/office/powerpoint/2010/main">
    <mc:Choice Requires="p14">
      <p:transition spd="slow" p14:dur="1600" advTm="51711">
        <p14:conveyor dir="l"/>
      </p:transition>
    </mc:Choice>
    <mc:Fallback xmlns="">
      <p:transition spd="slow" advTm="51711">
        <p:fade/>
      </p:transition>
    </mc:Fallback>
  </mc:AlternateContent>
  <p:extLst>
    <p:ext uri="{3A86A75C-4F4B-4683-9AE1-C65F6400EC91}">
      <p14:laserTraceLst xmlns:p14="http://schemas.microsoft.com/office/powerpoint/2010/main">
        <p14:tracePtLst>
          <p14:tracePt t="12469" x="3644900" y="6388100"/>
          <p14:tracePt t="12566" x="2752725" y="6246813"/>
          <p14:tracePt t="12573" x="2693988" y="5813425"/>
          <p14:tracePt t="12581" x="2608263" y="5337175"/>
          <p14:tracePt t="12598" x="2489200" y="4308475"/>
          <p14:tracePt t="12615" x="2405063" y="3373438"/>
          <p14:tracePt t="12616" x="2370138" y="3041650"/>
          <p14:tracePt t="12632" x="2293938" y="2549525"/>
          <p14:tracePt t="12649" x="2251075" y="2387600"/>
          <p14:tracePt t="12666" x="2251075" y="2362200"/>
          <p14:tracePt t="12915" x="2208213" y="2379663"/>
          <p14:tracePt t="12921" x="2166938" y="2405063"/>
          <p14:tracePt t="12931" x="2124075" y="2438400"/>
          <p14:tracePt t="12949" x="1954213" y="2532063"/>
          <p14:tracePt t="12964" x="1868488" y="2582863"/>
          <p14:tracePt t="12965" x="1776413" y="2633663"/>
          <p14:tracePt t="12983" x="1631950" y="2736850"/>
          <p14:tracePt t="12998" x="1495425" y="2805113"/>
          <p14:tracePt t="13000" x="1444625" y="2820988"/>
          <p14:tracePt t="13015" x="1384300" y="2846388"/>
          <p14:tracePt t="13031" x="1368425" y="2855913"/>
          <p14:tracePt t="13049" x="1358900" y="2855913"/>
          <p14:tracePt t="13084" x="1350963" y="2855913"/>
          <p14:tracePt t="13091" x="1333500" y="2863850"/>
          <p14:tracePt t="13099" x="1333500" y="2871788"/>
          <p14:tracePt t="13115" x="1317625" y="2881313"/>
          <p14:tracePt t="13131" x="1308100" y="2881313"/>
          <p14:tracePt t="13170" x="1300163" y="2889250"/>
          <p14:tracePt t="13176" x="1274763" y="2889250"/>
          <p14:tracePt t="13184" x="1265238" y="2897188"/>
          <p14:tracePt t="13198" x="1239838" y="2914650"/>
          <p14:tracePt t="13199" x="1223963" y="2932113"/>
          <p14:tracePt t="13215" x="1198563" y="2940050"/>
          <p14:tracePt t="13231" x="1189038" y="2949575"/>
          <p14:tracePt t="13233" x="1181100" y="2949575"/>
          <p14:tracePt t="13325" x="1214438" y="2922588"/>
          <p14:tracePt t="13332" x="1274763" y="2906713"/>
          <p14:tracePt t="13340" x="1325563" y="2897188"/>
          <p14:tracePt t="13348" x="1368425" y="2889250"/>
          <p14:tracePt t="13366" x="1487488" y="2871788"/>
          <p14:tracePt t="13382" x="1554163" y="2871788"/>
          <p14:tracePt t="13383" x="1579563" y="2871788"/>
          <p14:tracePt t="13399" x="1614488" y="2871788"/>
          <p14:tracePt t="13415" x="1631950" y="2871788"/>
          <p14:tracePt t="13432" x="1639888" y="2881313"/>
          <p14:tracePt t="13475" x="1647825" y="2881313"/>
          <p14:tracePt t="13489" x="1665288" y="2881313"/>
          <p14:tracePt t="13496" x="1682750" y="2881313"/>
          <p14:tracePt t="13503" x="1698625" y="2881313"/>
          <p14:tracePt t="13515" x="1733550" y="2881313"/>
          <p14:tracePt t="13532" x="1835150" y="2889250"/>
          <p14:tracePt t="13548" x="1936750" y="2889250"/>
          <p14:tracePt t="13565" x="2081213" y="2897188"/>
          <p14:tracePt t="13567" x="2182813" y="2922588"/>
          <p14:tracePt t="13581" x="2268538" y="2940050"/>
          <p14:tracePt t="13583" x="2362200" y="2957513"/>
          <p14:tracePt t="13598" x="2506663" y="2982913"/>
          <p14:tracePt t="13615" x="2608263" y="3025775"/>
          <p14:tracePt t="13617" x="2641600" y="3033713"/>
          <p14:tracePt t="13632" x="2676525" y="3051175"/>
          <p14:tracePt t="13634" x="2684463" y="3067050"/>
          <p14:tracePt t="13648" x="2727325" y="3094038"/>
          <p14:tracePt t="13665" x="2735263" y="3094038"/>
          <p14:tracePt t="13908" x="2735263" y="3178175"/>
          <p14:tracePt t="13915" x="2735263" y="3305175"/>
          <p14:tracePt t="13921" x="2735263" y="3416300"/>
          <p14:tracePt t="13931" x="2735263" y="3492500"/>
          <p14:tracePt t="13948" x="2735263" y="3654425"/>
          <p14:tracePt t="13950" x="2744788" y="3756025"/>
          <p14:tracePt t="13966" x="2744788" y="3849688"/>
          <p14:tracePt t="13968" x="2752725" y="3925888"/>
          <p14:tracePt t="13981" x="2778125" y="3994150"/>
          <p14:tracePt t="13998" x="2795588" y="4027488"/>
          <p14:tracePt t="14015" x="2846388" y="4079875"/>
          <p14:tracePt t="14016" x="2879725" y="4095750"/>
          <p14:tracePt t="14031" x="2940050" y="4138613"/>
          <p14:tracePt t="14049" x="2998788" y="4156075"/>
          <p14:tracePt t="14050" x="3033713" y="4164013"/>
          <p14:tracePt t="14065" x="3059113" y="4164013"/>
          <p14:tracePt t="14066" x="3074988" y="4171950"/>
          <p14:tracePt t="14082" x="3135313" y="4197350"/>
          <p14:tracePt t="14099" x="3178175" y="4232275"/>
          <p14:tracePt t="14115" x="3186113" y="4240213"/>
          <p14:tracePt t="14131" x="3194050" y="4240213"/>
          <p14:tracePt t="14184" x="3203575" y="4240213"/>
          <p14:tracePt t="14192" x="3211513" y="4240213"/>
          <p14:tracePt t="14199" x="3219450" y="4240213"/>
          <p14:tracePt t="14215" x="3228975" y="4240213"/>
          <p14:tracePt t="14232" x="3236913" y="4232275"/>
          <p14:tracePt t="14233" x="3236913" y="4214813"/>
          <p14:tracePt t="14248" x="3228975" y="4164013"/>
          <p14:tracePt t="14249" x="3186113" y="4070350"/>
          <p14:tracePt t="14265" x="3049588" y="3857625"/>
          <p14:tracePt t="14282" x="2820988" y="3509963"/>
          <p14:tracePt t="14284" x="2719388" y="3355975"/>
          <p14:tracePt t="14298" x="2532063" y="3016250"/>
          <p14:tracePt t="14315" x="2387600" y="2727325"/>
          <p14:tracePt t="14331" x="2200275" y="2506663"/>
          <p14:tracePt t="14333" x="2124075" y="2405063"/>
          <p14:tracePt t="14349" x="2005013" y="2260600"/>
          <p14:tracePt t="14365" x="1971675" y="2227263"/>
          <p14:tracePt t="14381" x="1962150" y="2217738"/>
          <p14:tracePt t="14461" x="1962150" y="2209800"/>
          <p14:tracePt t="14468" x="1997075" y="2200275"/>
          <p14:tracePt t="14482" x="2047875" y="2200275"/>
          <p14:tracePt t="14484" x="2116138" y="2200275"/>
          <p14:tracePt t="14498" x="2251075" y="2200275"/>
          <p14:tracePt t="14515" x="2370138" y="2217738"/>
          <p14:tracePt t="14532" x="2574925" y="2235200"/>
          <p14:tracePt t="14547" x="2684463" y="2243138"/>
          <p14:tracePt t="14564" x="2752725" y="2252663"/>
          <p14:tracePt t="14583" x="2846388" y="2278063"/>
          <p14:tracePt t="14598" x="2905125" y="2319338"/>
          <p14:tracePt t="14615" x="2965450" y="2354263"/>
          <p14:tracePt t="14632" x="3067050" y="2397125"/>
          <p14:tracePt t="14648" x="3117850" y="2413000"/>
          <p14:tracePt t="14665" x="3178175" y="2447925"/>
          <p14:tracePt t="14667" x="3194050" y="2455863"/>
          <p14:tracePt t="14681" x="3244850" y="2473325"/>
          <p14:tracePt t="14698" x="3305175" y="2473325"/>
          <p14:tracePt t="14715" x="3373438" y="2489200"/>
          <p14:tracePt t="14717" x="3398838" y="2498725"/>
          <p14:tracePt t="14733" x="3467100" y="2524125"/>
          <p14:tracePt t="14748" x="3517900" y="2557463"/>
          <p14:tracePt t="14766" x="3576638" y="2600325"/>
          <p14:tracePt t="14767" x="3594100" y="2608263"/>
          <p14:tracePt t="14781" x="3602038" y="2625725"/>
          <p14:tracePt t="14782" x="3611563" y="2625725"/>
          <p14:tracePt t="14798" x="3611563" y="2633663"/>
          <p14:tracePt t="14851" x="3611563" y="2643188"/>
          <p14:tracePt t="14859" x="3619500" y="2651125"/>
          <p14:tracePt t="14873" x="3636963" y="2660650"/>
          <p14:tracePt t="14882" x="3636963" y="2668588"/>
          <p14:tracePt t="14897" x="3652838" y="2693988"/>
          <p14:tracePt t="14914" x="3678238" y="2719388"/>
          <p14:tracePt t="14916" x="3703638" y="2736850"/>
          <p14:tracePt t="14931" x="3738563" y="2770188"/>
          <p14:tracePt t="14947" x="3789363" y="2787650"/>
          <p14:tracePt t="14966" x="3857625" y="2813050"/>
          <p14:tracePt t="14981" x="3916363" y="2830513"/>
          <p14:tracePt t="14999" x="3976688" y="2830513"/>
          <p14:tracePt t="15000" x="3992563" y="2838450"/>
          <p14:tracePt t="15016" x="4060825" y="2855913"/>
          <p14:tracePt t="15031" x="4146550" y="2871788"/>
          <p14:tracePt t="15048" x="4205288" y="2871788"/>
          <p14:tracePt t="15051" x="4214813" y="2871788"/>
          <p14:tracePt t="15065" x="4240213" y="2881313"/>
          <p14:tracePt t="15081" x="4273550" y="2889250"/>
          <p14:tracePt t="15098" x="4306888" y="2906713"/>
          <p14:tracePt t="15115" x="4324350" y="2914650"/>
          <p14:tracePt t="15131" x="4332288" y="2922588"/>
          <p14:tracePt t="15149" x="4341813" y="2932113"/>
          <p14:tracePt t="15419" x="4291013" y="2897188"/>
          <p14:tracePt t="15426" x="4214813" y="2846388"/>
          <p14:tracePt t="15434" x="4121150" y="2795588"/>
          <p14:tracePt t="15449" x="3908425" y="2701925"/>
          <p14:tracePt t="15465" x="3627438" y="2617788"/>
          <p14:tracePt t="15481" x="3297238" y="2516188"/>
          <p14:tracePt t="15499" x="2838450" y="2413000"/>
          <p14:tracePt t="15514" x="2625725" y="2371725"/>
          <p14:tracePt t="15532" x="2463800" y="2344738"/>
          <p14:tracePt t="15533" x="2395538" y="2354263"/>
          <p14:tracePt t="15548" x="2301875" y="2371725"/>
          <p14:tracePt t="15550" x="2208213" y="2387600"/>
          <p14:tracePt t="15565" x="1997075" y="2455863"/>
          <p14:tracePt t="15582" x="1868488" y="2506663"/>
          <p14:tracePt t="15583" x="1809750" y="2549525"/>
          <p14:tracePt t="15599" x="1733550" y="2574925"/>
          <p14:tracePt t="15600" x="1682750" y="2600325"/>
          <p14:tracePt t="15614" x="1589088" y="2651125"/>
          <p14:tracePt t="15632" x="1503363" y="2686050"/>
          <p14:tracePt t="15632" x="1477963" y="2711450"/>
          <p14:tracePt t="15648" x="1462088" y="2719388"/>
          <p14:tracePt t="15649" x="1435100" y="2727325"/>
          <p14:tracePt t="15664" x="1419225" y="2736850"/>
          <p14:tracePt t="15682" x="1401763" y="2744788"/>
          <p14:tracePt t="15739" x="1401763" y="2762250"/>
          <p14:tracePt t="15746" x="1401763" y="2778125"/>
          <p14:tracePt t="15754" x="1401763" y="2805113"/>
          <p14:tracePt t="15764" x="1401763" y="2830513"/>
          <p14:tracePt t="15782" x="1409700" y="2889250"/>
          <p14:tracePt t="15797" x="1419225" y="2914650"/>
          <p14:tracePt t="15815" x="1477963" y="2949575"/>
          <p14:tracePt t="15832" x="1622425" y="2990850"/>
          <p14:tracePt t="15833" x="1708150" y="3008313"/>
          <p14:tracePt t="15847" x="1928813" y="3033713"/>
          <p14:tracePt t="15865" x="2208213" y="3041650"/>
          <p14:tracePt t="15866" x="2311400" y="3051175"/>
          <p14:tracePt t="15881" x="2413000" y="3051175"/>
          <p14:tracePt t="15882" x="2497138" y="3051175"/>
          <p14:tracePt t="15897" x="2701925" y="3041650"/>
          <p14:tracePt t="15916" x="2998788" y="2974975"/>
          <p14:tracePt t="15932" x="3127375" y="2906713"/>
          <p14:tracePt t="15934" x="3322638" y="2820988"/>
          <p14:tracePt t="15949" x="3662363" y="2676525"/>
          <p14:tracePt t="15965" x="3925888" y="2643188"/>
          <p14:tracePt t="15966" x="4027488" y="2633663"/>
          <p14:tracePt t="15981" x="4171950" y="2633663"/>
          <p14:tracePt t="15998" x="4240213" y="2643188"/>
          <p14:tracePt t="16014" x="4281488" y="2651125"/>
          <p14:tracePt t="16032" x="4332288" y="2660650"/>
          <p14:tracePt t="16047" x="4359275" y="2660650"/>
          <p14:tracePt t="16066" x="4418013" y="2660650"/>
          <p14:tracePt t="16082" x="4460875" y="2668588"/>
          <p14:tracePt t="16098" x="4476750" y="2676525"/>
          <p14:tracePt t="16115" x="4503738" y="2693988"/>
          <p14:tracePt t="16131" x="4529138" y="2701925"/>
          <p14:tracePt t="16148" x="4545013" y="2736850"/>
          <p14:tracePt t="16150" x="4554538" y="2762250"/>
          <p14:tracePt t="16165" x="4595813" y="2871788"/>
          <p14:tracePt t="16181" x="4613275" y="3084513"/>
          <p14:tracePt t="16198" x="4638675" y="3279775"/>
          <p14:tracePt t="16215" x="4638675" y="3433763"/>
          <p14:tracePt t="16230" x="4638675" y="3475038"/>
          <p14:tracePt t="16249" x="4638675" y="3492500"/>
          <p14:tracePt t="16250" x="4638675" y="3502025"/>
          <p14:tracePt t="16265" x="4638675" y="3509963"/>
          <p14:tracePt t="16266" x="4646613" y="3517900"/>
          <p14:tracePt t="16280" x="4664075" y="3527425"/>
          <p14:tracePt t="16299" x="4681538" y="3552825"/>
          <p14:tracePt t="16300" x="4699000" y="3560763"/>
          <p14:tracePt t="16315" x="4724400" y="3568700"/>
          <p14:tracePt t="16331" x="4732338" y="3578225"/>
          <p14:tracePt t="16348" x="4749800" y="3578225"/>
          <p14:tracePt t="16349" x="4765675" y="3578225"/>
          <p14:tracePt t="16365" x="4808538" y="3586163"/>
          <p14:tracePt t="16381" x="4859338" y="3586163"/>
          <p14:tracePt t="16398" x="4910138" y="3578225"/>
          <p14:tracePt t="16399" x="4935538" y="3568700"/>
          <p14:tracePt t="16414" x="4987925" y="3560763"/>
          <p14:tracePt t="16416" x="5003800" y="3560763"/>
          <p14:tracePt t="16431" x="5038725" y="3543300"/>
          <p14:tracePt t="16449" x="5072063" y="3527425"/>
          <p14:tracePt t="16477" x="5080000" y="3517900"/>
          <p14:tracePt t="16484" x="5080000" y="3509963"/>
          <p14:tracePt t="16499" x="5097463" y="3492500"/>
          <p14:tracePt t="16515" x="5106988" y="3449638"/>
          <p14:tracePt t="16531" x="5106988" y="3408363"/>
          <p14:tracePt t="16533" x="5106988" y="3398838"/>
          <p14:tracePt t="16549" x="5089525" y="3373438"/>
          <p14:tracePt t="16564" x="5064125" y="3340100"/>
          <p14:tracePt t="16581" x="4987925" y="3263900"/>
          <p14:tracePt t="16598" x="4699000" y="3067050"/>
          <p14:tracePt t="16614" x="4443413" y="2949575"/>
          <p14:tracePt t="16631" x="4248150" y="2871788"/>
          <p14:tracePt t="16633" x="4162425" y="2846388"/>
          <p14:tracePt t="16648" x="4044950" y="2820988"/>
          <p14:tracePt t="16665" x="3976688" y="2813050"/>
          <p14:tracePt t="16681" x="3933825" y="2813050"/>
          <p14:tracePt t="16698" x="3873500" y="2820988"/>
          <p14:tracePt t="16714" x="3822700" y="2830513"/>
          <p14:tracePt t="16732" x="3771900" y="2855913"/>
          <p14:tracePt t="16733" x="3746500" y="2863850"/>
          <p14:tracePt t="16748" x="3695700" y="2889250"/>
          <p14:tracePt t="16764" x="3611563" y="3000375"/>
          <p14:tracePt t="16782" x="3500438" y="3246438"/>
          <p14:tracePt t="16798" x="3467100" y="3314700"/>
          <p14:tracePt t="16814" x="3467100" y="3340100"/>
          <p14:tracePt t="16847" x="3467100" y="3348038"/>
          <p14:tracePt t="16853" x="3482975" y="3355975"/>
          <p14:tracePt t="16865" x="3533775" y="3373438"/>
          <p14:tracePt t="16882" x="3713163" y="3382963"/>
          <p14:tracePt t="16897" x="3797300" y="3365500"/>
          <p14:tracePt t="16915" x="3865563" y="3330575"/>
          <p14:tracePt t="16916" x="3900488" y="3314700"/>
          <p14:tracePt t="16932" x="3992563" y="3221038"/>
          <p14:tracePt t="16947" x="4103688" y="3076575"/>
          <p14:tracePt t="16964" x="4179888" y="2957513"/>
          <p14:tracePt t="16980" x="4197350" y="2922588"/>
          <p14:tracePt t="17024" x="4187825" y="2914650"/>
          <p14:tracePt t="17031" x="4171950" y="2906713"/>
          <p14:tracePt t="17038" x="4121150" y="2906713"/>
          <p14:tracePt t="17047" x="4070350" y="2906713"/>
          <p14:tracePt t="17064" x="3967163" y="2940050"/>
          <p14:tracePt t="17066" x="3916363" y="2957513"/>
          <p14:tracePt t="17081" x="3857625" y="2990850"/>
          <p14:tracePt t="17082" x="3789363" y="3051175"/>
          <p14:tracePt t="17097" x="3652838" y="3195638"/>
          <p14:tracePt t="17116" x="3467100" y="3441700"/>
          <p14:tracePt t="17131" x="3414713" y="3527425"/>
          <p14:tracePt t="17132" x="3389313" y="3629025"/>
          <p14:tracePt t="17148" x="3330575" y="3790950"/>
          <p14:tracePt t="17164" x="3305175" y="3892550"/>
          <p14:tracePt t="17166" x="3287713" y="3908425"/>
          <p14:tracePt t="17181" x="3279775" y="3951288"/>
          <p14:tracePt t="17197" x="3262313" y="3960813"/>
          <p14:tracePt t="17244" x="3254375" y="3976688"/>
          <p14:tracePt t="17250" x="3228975" y="4002088"/>
          <p14:tracePt t="17265" x="3135313" y="4095750"/>
          <p14:tracePt t="17284" x="2990850" y="4214813"/>
          <p14:tracePt t="17299" x="2863850" y="4300538"/>
          <p14:tracePt t="17301" x="2803525" y="4316413"/>
          <p14:tracePt t="17314" x="2735263" y="4333875"/>
          <p14:tracePt t="17315" x="2693988" y="4359275"/>
          <p14:tracePt t="17331" x="2600325" y="4359275"/>
          <p14:tracePt t="17348" x="2549525" y="4359275"/>
          <p14:tracePt t="17350" x="2524125" y="4359275"/>
          <p14:tracePt t="17365" x="2471738" y="4359275"/>
          <p14:tracePt t="17381" x="2395538" y="4341813"/>
          <p14:tracePt t="17397" x="2286000" y="4333875"/>
          <p14:tracePt t="17415" x="2225675" y="4325938"/>
          <p14:tracePt t="17431" x="2217738" y="4325938"/>
          <p14:tracePt t="17448" x="2208213" y="4325938"/>
          <p14:tracePt t="17499" x="2208213" y="4316413"/>
          <p14:tracePt t="17506" x="2225675" y="4300538"/>
          <p14:tracePt t="17515" x="2260600" y="4265613"/>
          <p14:tracePt t="17531" x="2352675" y="4189413"/>
          <p14:tracePt t="17548" x="2463800" y="4138613"/>
          <p14:tracePt t="17550" x="2524125" y="4121150"/>
          <p14:tracePt t="17564" x="2659063" y="4079875"/>
          <p14:tracePt t="17580" x="2760663" y="4062413"/>
          <p14:tracePt t="17598" x="2838450" y="4044950"/>
          <p14:tracePt t="17614" x="2863850" y="4044950"/>
          <p14:tracePt t="17631" x="2879725" y="4027488"/>
          <p14:tracePt t="17648" x="2914650" y="4027488"/>
          <p14:tracePt t="17664" x="2955925" y="4019550"/>
          <p14:tracePt t="17681" x="2990850" y="4019550"/>
          <p14:tracePt t="17683" x="3008313" y="4019550"/>
          <p14:tracePt t="17698" x="3024188" y="4019550"/>
          <p14:tracePt t="17714" x="3041650" y="4019550"/>
          <p14:tracePt t="17731" x="3074988" y="4011613"/>
          <p14:tracePt t="17748" x="3100388" y="4011613"/>
          <p14:tracePt t="17749" x="3117850" y="4011613"/>
          <p14:tracePt t="17764" x="3143250" y="4011613"/>
          <p14:tracePt t="17780" x="3168650" y="4019550"/>
          <p14:tracePt t="17797" x="3186113" y="4019550"/>
          <p14:tracePt t="17798" x="3194050" y="4019550"/>
          <p14:tracePt t="17818" x="3203575" y="4019550"/>
          <p14:tracePt t="17830" x="3203575" y="4037013"/>
          <p14:tracePt t="17832" x="3211513" y="4037013"/>
          <p14:tracePt t="17847" x="3228975" y="4037013"/>
          <p14:tracePt t="17848" x="3236913" y="4037013"/>
          <p14:tracePt t="17864" x="3244850" y="4044950"/>
          <p14:tracePt t="17881" x="3262313" y="4044950"/>
          <p14:tracePt t="17883" x="3270250" y="4052888"/>
          <p14:tracePt t="17898" x="3287713" y="4052888"/>
          <p14:tracePt t="17914" x="3287713" y="4062413"/>
          <p14:tracePt t="17931" x="3297238" y="4062413"/>
          <p14:tracePt t="17947" x="3305175" y="4070350"/>
          <p14:tracePt t="17968" x="3322638" y="4087813"/>
          <p14:tracePt t="17982" x="3338513" y="4095750"/>
          <p14:tracePt t="18017" x="3338513" y="4105275"/>
          <p14:tracePt t="18031" x="3348038" y="4105275"/>
          <p14:tracePt t="18089" x="3348038" y="4113213"/>
          <p14:tracePt t="18131" x="3355975" y="4113213"/>
          <p14:tracePt t="18479" x="3424238" y="4130675"/>
          <p14:tracePt t="18485" x="3475038" y="4146550"/>
          <p14:tracePt t="18498" x="3543300" y="4156075"/>
          <p14:tracePt t="18499" x="3602038" y="4171950"/>
          <p14:tracePt t="18514" x="3662363" y="4197350"/>
          <p14:tracePt t="18515" x="3721100" y="4206875"/>
          <p14:tracePt t="18531" x="3848100" y="4232275"/>
          <p14:tracePt t="18547" x="3941763" y="4257675"/>
          <p14:tracePt t="18564" x="4027488" y="4283075"/>
          <p14:tracePt t="18565" x="4086225" y="4283075"/>
          <p14:tracePt t="18580" x="4171950" y="4283075"/>
          <p14:tracePt t="18598" x="4230688" y="4283075"/>
          <p14:tracePt t="18599" x="4256088" y="4291013"/>
          <p14:tracePt t="18614" x="4273550" y="4300538"/>
          <p14:tracePt t="18615" x="4306888" y="4308475"/>
          <p14:tracePt t="18631" x="4341813" y="4325938"/>
          <p14:tracePt t="18648" x="4375150" y="4341813"/>
          <p14:tracePt t="18649" x="4384675" y="4351338"/>
          <p14:tracePt t="18664" x="4392613" y="4359275"/>
          <p14:tracePt t="18681" x="4400550" y="4359275"/>
          <p14:tracePt t="18699" x="4451350" y="4368800"/>
          <p14:tracePt t="18714" x="4511675" y="4376738"/>
          <p14:tracePt t="18731" x="4570413" y="4376738"/>
          <p14:tracePt t="18748" x="4621213" y="4368800"/>
          <p14:tracePt t="18764" x="4656138" y="4368800"/>
          <p14:tracePt t="18781" x="4689475" y="4368800"/>
          <p14:tracePt t="18798" x="4740275" y="4368800"/>
          <p14:tracePt t="18814" x="4765675" y="4368800"/>
          <p14:tracePt t="18830" x="4783138" y="4368800"/>
          <p14:tracePt t="18848" x="4800600" y="4368800"/>
          <p14:tracePt t="18864" x="4808538" y="4368800"/>
          <p14:tracePt t="18881" x="4826000" y="4368800"/>
          <p14:tracePt t="18898" x="4843463" y="4368800"/>
          <p14:tracePt t="18914" x="4851400" y="4368800"/>
          <p14:tracePt t="18930" x="4868863" y="4359275"/>
          <p14:tracePt t="18932" x="4876800" y="4359275"/>
          <p14:tracePt t="18947" x="4894263" y="4359275"/>
          <p14:tracePt t="18948" x="4902200" y="4359275"/>
          <p14:tracePt t="18964" x="4919663" y="4359275"/>
          <p14:tracePt t="18980" x="4935538" y="4359275"/>
          <p14:tracePt t="18982" x="4953000" y="4359275"/>
          <p14:tracePt t="18998" x="4970463" y="4359275"/>
          <p14:tracePt t="19014" x="4987925" y="4359275"/>
          <p14:tracePt t="19032" x="5013325" y="4359275"/>
          <p14:tracePt t="19048" x="5029200" y="4359275"/>
          <p14:tracePt t="19063" x="5064125" y="4359275"/>
          <p14:tracePt t="19080" x="5097463" y="4359275"/>
          <p14:tracePt t="19097" x="5216525" y="4368800"/>
          <p14:tracePt t="19114" x="5318125" y="4384675"/>
          <p14:tracePt t="19131" x="5472113" y="4419600"/>
          <p14:tracePt t="19132" x="5530850" y="4427538"/>
          <p14:tracePt t="19147" x="5607050" y="4445000"/>
          <p14:tracePt t="19164" x="5657850" y="4445000"/>
          <p14:tracePt t="19182" x="5708650" y="4445000"/>
          <p14:tracePt t="19197" x="5751513" y="4445000"/>
          <p14:tracePt t="19214" x="5819775" y="4435475"/>
          <p14:tracePt t="19233" x="5888038" y="4419600"/>
          <p14:tracePt t="19248" x="5913438" y="4419600"/>
          <p14:tracePt t="19265" x="5921375" y="4419600"/>
          <p14:tracePt t="19266" x="5921375" y="4410075"/>
          <p14:tracePt t="19281" x="5930900" y="4410075"/>
          <p14:tracePt t="19558" x="5981700" y="4410075"/>
          <p14:tracePt t="19564" x="6040438" y="4402138"/>
          <p14:tracePt t="19571" x="6091238" y="4394200"/>
          <p14:tracePt t="19580" x="6116638" y="4394200"/>
          <p14:tracePt t="19597" x="6159500" y="4394200"/>
          <p14:tracePt t="19615" x="6210300" y="4394200"/>
          <p14:tracePt t="19630" x="6227763" y="4402138"/>
          <p14:tracePt t="19648" x="6235700" y="4402138"/>
          <p14:tracePt t="19664" x="6245225" y="4402138"/>
          <p14:tracePt t="19683" x="6261100" y="4402138"/>
          <p14:tracePt t="19685" x="6270625" y="4402138"/>
          <p14:tracePt t="19706" x="6278563" y="4402138"/>
          <p14:tracePt t="19715" x="6278563" y="4410075"/>
          <p14:tracePt t="19731" x="6296025" y="4410075"/>
          <p14:tracePt t="19748" x="6303963" y="4410075"/>
          <p14:tracePt t="19765" x="6321425" y="4410075"/>
          <p14:tracePt t="19781" x="6329363" y="4419600"/>
          <p14:tracePt t="19797" x="6338888" y="4419600"/>
          <p14:tracePt t="19814" x="6364288" y="4419600"/>
          <p14:tracePt t="19830" x="6372225" y="4419600"/>
          <p14:tracePt t="19846" x="6380163" y="4419600"/>
          <p14:tracePt t="19848" x="6389688" y="4410075"/>
          <p14:tracePt t="19870" x="6397625" y="4410075"/>
          <p14:tracePt t="19883" x="6415088" y="4410075"/>
          <p14:tracePt t="19898" x="6430963" y="4410075"/>
          <p14:tracePt t="19919" x="6430963" y="4402138"/>
          <p14:tracePt t="19934" x="6440488" y="4402138"/>
          <p14:tracePt t="21681" x="6380163" y="4402138"/>
          <p14:tracePt t="21686" x="6303963" y="4410075"/>
          <p14:tracePt t="21697" x="6235700" y="4427538"/>
          <p14:tracePt t="21714" x="6108700" y="4445000"/>
          <p14:tracePt t="21715" x="6057900" y="4452938"/>
          <p14:tracePt t="21730" x="6024563" y="4452938"/>
          <p14:tracePt t="21731" x="6007100" y="4452938"/>
          <p14:tracePt t="21747" x="5981700" y="4452938"/>
          <p14:tracePt t="21764" x="5972175" y="4452938"/>
          <p14:tracePt t="23198" x="5997575" y="4435475"/>
          <p14:tracePt t="23205" x="6049963" y="4402138"/>
          <p14:tracePt t="23214" x="6100763" y="4333875"/>
          <p14:tracePt t="23229" x="6176963" y="4206875"/>
          <p14:tracePt t="23247" x="6227763" y="4011613"/>
          <p14:tracePt t="23248" x="6227763" y="3908425"/>
          <p14:tracePt t="23263" x="6167438" y="3687763"/>
          <p14:tracePt t="23279" x="6075363" y="3517900"/>
          <p14:tracePt t="23296" x="5938838" y="3390900"/>
          <p14:tracePt t="23313" x="5446713" y="3160713"/>
          <p14:tracePt t="23330" x="5064125" y="3094038"/>
          <p14:tracePt t="23346" x="4775200" y="3076575"/>
          <p14:tracePt t="23347" x="4656138" y="3101975"/>
          <p14:tracePt t="23363" x="4392613" y="3152775"/>
          <p14:tracePt t="23380" x="4111625" y="3238500"/>
          <p14:tracePt t="23398" x="3687763" y="3382963"/>
          <p14:tracePt t="23414" x="3492500" y="3433763"/>
          <p14:tracePt t="23430" x="3305175" y="3467100"/>
          <p14:tracePt t="23432" x="3236913" y="3484563"/>
          <p14:tracePt t="23448" x="3135313" y="3509963"/>
          <p14:tracePt t="23463" x="3074988" y="3517900"/>
          <p14:tracePt t="23480" x="3049588" y="3517900"/>
          <p14:tracePt t="23482" x="3024188" y="3527425"/>
          <p14:tracePt t="23497" x="3008313" y="3527425"/>
          <p14:tracePt t="23524" x="2998788" y="3535363"/>
          <p14:tracePt t="23539" x="2973388" y="3543300"/>
          <p14:tracePt t="23546" x="2955925" y="3560763"/>
          <p14:tracePt t="23563" x="2879725" y="3629025"/>
          <p14:tracePt t="23580" x="2811463" y="3748088"/>
          <p14:tracePt t="23582" x="2786063" y="3773488"/>
          <p14:tracePt t="23596" x="2778125" y="3798888"/>
          <p14:tracePt t="23597" x="2760663" y="3832225"/>
          <p14:tracePt t="23613" x="2744788" y="3849688"/>
          <p14:tracePt t="23630" x="2735263" y="3900488"/>
          <p14:tracePt t="23631" x="2735263" y="3917950"/>
          <p14:tracePt t="23647" x="2735263" y="3960813"/>
          <p14:tracePt t="23663" x="2735263" y="3986213"/>
          <p14:tracePt t="23681" x="2770188" y="4044950"/>
          <p14:tracePt t="23696" x="2786063" y="4070350"/>
          <p14:tracePt t="23714" x="2846388" y="4095750"/>
          <p14:tracePt t="23731" x="2965450" y="4164013"/>
          <p14:tracePt t="23747" x="3024188" y="4189413"/>
          <p14:tracePt t="23763" x="3084513" y="4214813"/>
          <p14:tracePt t="23781" x="3143250" y="4240213"/>
          <p14:tracePt t="23796" x="3178175" y="4257675"/>
          <p14:tracePt t="23813" x="3203575" y="4275138"/>
          <p14:tracePt t="23833" x="3313113" y="4316413"/>
          <p14:tracePt t="23846" x="3389313" y="4359275"/>
          <p14:tracePt t="23863" x="3475038" y="4376738"/>
          <p14:tracePt t="23865" x="3525838" y="4384675"/>
          <p14:tracePt t="23880" x="3627438" y="4410075"/>
          <p14:tracePt t="23896" x="3703638" y="4427538"/>
          <p14:tracePt t="23915" x="3763963" y="4445000"/>
          <p14:tracePt t="23930" x="3781425" y="4445000"/>
          <p14:tracePt t="23931" x="3789363" y="4445000"/>
          <p14:tracePt t="23946" x="3814763" y="4460875"/>
          <p14:tracePt t="23963" x="3848100" y="4460875"/>
          <p14:tracePt t="23965" x="3865563" y="4470400"/>
          <p14:tracePt t="23981" x="3908425" y="4478338"/>
          <p14:tracePt t="23996" x="3976688" y="4486275"/>
          <p14:tracePt t="24014" x="4052888" y="4495800"/>
          <p14:tracePt t="24030" x="4121150" y="4495800"/>
          <p14:tracePt t="24046" x="4179888" y="4495800"/>
          <p14:tracePt t="24064" x="4281488" y="4495800"/>
          <p14:tracePt t="24079" x="4418013" y="4445000"/>
          <p14:tracePt t="24096" x="4587875" y="4394200"/>
          <p14:tracePt t="24113" x="4808538" y="4316413"/>
          <p14:tracePt t="24129" x="4935538" y="4275138"/>
          <p14:tracePt t="24147" x="5021263" y="4249738"/>
          <p14:tracePt t="24149" x="5038725" y="4240213"/>
          <p14:tracePt t="24164" x="5080000" y="4206875"/>
          <p14:tracePt t="24180" x="5097463" y="4164013"/>
          <p14:tracePt t="24196" x="5097463" y="4044950"/>
          <p14:tracePt t="24214" x="5029200" y="3857625"/>
          <p14:tracePt t="24230" x="4962525" y="3781425"/>
          <p14:tracePt t="24246" x="4851400" y="3687763"/>
          <p14:tracePt t="24248" x="4757738" y="3629025"/>
          <p14:tracePt t="24263" x="4486275" y="3492500"/>
          <p14:tracePt t="24280" x="4171950" y="3305175"/>
          <p14:tracePt t="24297" x="4002088" y="3246438"/>
          <p14:tracePt t="24298" x="3916363" y="3221038"/>
          <p14:tracePt t="24313" x="3848100" y="3203575"/>
          <p14:tracePt t="24329" x="3662363" y="3238500"/>
          <p14:tracePt t="24346" x="3543300" y="3314700"/>
          <p14:tracePt t="24348" x="3475038" y="3355975"/>
          <p14:tracePt t="24363" x="3406775" y="3398838"/>
          <p14:tracePt t="24365" x="3373438" y="3433763"/>
          <p14:tracePt t="24380" x="3305175" y="3459163"/>
          <p14:tracePt t="24396" x="3262313" y="3484563"/>
          <p14:tracePt t="24398" x="3254375" y="3492500"/>
          <p14:tracePt t="24413" x="3244850" y="3502025"/>
          <p14:tracePt t="24430" x="3236913" y="3509963"/>
          <p14:tracePt t="24447" x="3228975" y="3517900"/>
          <p14:tracePt t="24463" x="3228975" y="3535363"/>
          <p14:tracePt t="24482" x="3219450" y="3543300"/>
          <p14:tracePt t="24497" x="3219450" y="3603625"/>
          <p14:tracePt t="24513" x="3236913" y="3687763"/>
          <p14:tracePt t="24530" x="3254375" y="3790950"/>
          <p14:tracePt t="24547" x="3270250" y="3883025"/>
          <p14:tracePt t="24563" x="3270250" y="3908425"/>
          <p14:tracePt t="24766" x="3270250" y="3917950"/>
          <p14:tracePt t="24788" x="3270250" y="3925888"/>
          <p14:tracePt t="24795" x="3270250" y="3935413"/>
          <p14:tracePt t="24809" x="3262313" y="3935413"/>
          <p14:tracePt t="24951" x="3279775" y="3943350"/>
          <p14:tracePt t="24958" x="3305175" y="3943350"/>
          <p14:tracePt t="24965" x="3313113" y="3943350"/>
          <p14:tracePt t="24979" x="3338513" y="3943350"/>
          <p14:tracePt t="24981" x="3363913" y="3943350"/>
          <p14:tracePt t="24997" x="3414713" y="3943350"/>
          <p14:tracePt t="25014" x="3449638" y="3943350"/>
          <p14:tracePt t="25015" x="3457575" y="3943350"/>
          <p14:tracePt t="25030" x="3482975" y="3935413"/>
          <p14:tracePt t="25047" x="3508375" y="3935413"/>
          <p14:tracePt t="25062" x="3525838" y="3935413"/>
          <p14:tracePt t="25064" x="3533775" y="3925888"/>
          <p14:tracePt t="25079" x="3543300" y="3925888"/>
          <p14:tracePt t="25080" x="3559175" y="3925888"/>
          <p14:tracePt t="25096" x="3568700" y="3917950"/>
          <p14:tracePt t="25113" x="3611563" y="3917950"/>
          <p14:tracePt t="25114" x="3627438" y="3917950"/>
          <p14:tracePt t="25130" x="3662363" y="3917950"/>
          <p14:tracePt t="25146" x="3678238" y="3908425"/>
          <p14:tracePt t="25164" x="3721100" y="3908425"/>
          <p14:tracePt t="25179" x="3756025" y="3908425"/>
          <p14:tracePt t="25196" x="3789363" y="3908425"/>
          <p14:tracePt t="25214" x="3832225" y="3900488"/>
          <p14:tracePt t="25230" x="3865563" y="3900488"/>
          <p14:tracePt t="25247" x="3908425" y="3883025"/>
          <p14:tracePt t="25249" x="3933825" y="3875088"/>
          <p14:tracePt t="25264" x="3992563" y="3875088"/>
          <p14:tracePt t="25279" x="4044950" y="3875088"/>
          <p14:tracePt t="25296" x="4070350" y="3875088"/>
          <p14:tracePt t="25313" x="4121150" y="3875088"/>
          <p14:tracePt t="25329" x="4129088" y="3875088"/>
          <p14:tracePt t="25345" x="4146550" y="3875088"/>
          <p14:tracePt t="25363" x="4162425" y="3875088"/>
          <p14:tracePt t="25380" x="4197350" y="3875088"/>
          <p14:tracePt t="25396" x="4205288" y="3875088"/>
          <p14:tracePt t="25398" x="4214813" y="3875088"/>
          <p14:tracePt t="25412" x="4222750" y="3875088"/>
          <p14:tracePt t="25414" x="4230688" y="3875088"/>
          <p14:tracePt t="25430" x="4240213" y="3875088"/>
          <p14:tracePt t="25447" x="4265613" y="3875088"/>
          <p14:tracePt t="25448" x="4273550" y="3875088"/>
          <p14:tracePt t="25463" x="4306888" y="3875088"/>
          <p14:tracePt t="25479" x="4324350" y="3875088"/>
          <p14:tracePt t="25496" x="4341813" y="3875088"/>
          <p14:tracePt t="25498" x="4359275" y="3875088"/>
          <p14:tracePt t="25513" x="4367213" y="3875088"/>
          <p14:tracePt t="25515" x="4375150" y="3875088"/>
          <p14:tracePt t="25529" x="4384675" y="3875088"/>
          <p14:tracePt t="25547" x="4392613" y="3875088"/>
          <p14:tracePt t="25548" x="4410075" y="3875088"/>
          <p14:tracePt t="25562" x="4435475" y="3875088"/>
          <p14:tracePt t="25579" x="4460875" y="3875088"/>
          <p14:tracePt t="25596" x="4486275" y="3875088"/>
          <p14:tracePt t="25597" x="4519613" y="3875088"/>
          <p14:tracePt t="25613" x="4554538" y="3875088"/>
          <p14:tracePt t="25629" x="4587875" y="3875088"/>
          <p14:tracePt t="25647" x="4638675" y="3875088"/>
          <p14:tracePt t="25663" x="4656138" y="3875088"/>
          <p14:tracePt t="25679" x="4664075" y="3875088"/>
          <p14:tracePt t="25697" x="4681538" y="3875088"/>
          <p14:tracePt t="25698" x="4689475" y="3875088"/>
          <p14:tracePt t="25713" x="4706938" y="3875088"/>
          <p14:tracePt t="25730" x="4724400" y="3875088"/>
          <p14:tracePt t="25747" x="4732338" y="3875088"/>
          <p14:tracePt t="25763" x="4749800" y="3883025"/>
          <p14:tracePt t="25780" x="4757738" y="3883025"/>
          <p14:tracePt t="25796" x="4757738" y="3892550"/>
          <p14:tracePt t="25797" x="4765675" y="3892550"/>
          <p14:tracePt t="25812" x="4775200" y="3892550"/>
          <p14:tracePt t="25828" x="4791075" y="3900488"/>
          <p14:tracePt t="25846" x="4808538" y="3900488"/>
          <p14:tracePt t="25862" x="4818063" y="3908425"/>
          <p14:tracePt t="25896" x="4826000" y="3908425"/>
          <p14:tracePt t="25909" x="4833938" y="3908425"/>
          <p14:tracePt t="25953" x="4833938" y="3917950"/>
          <p14:tracePt t="25959" x="4843463" y="3917950"/>
          <p14:tracePt t="25981" x="4843463" y="3925888"/>
          <p14:tracePt t="25987" x="4851400" y="3925888"/>
          <p14:tracePt t="25996" x="4859338" y="3943350"/>
          <p14:tracePt t="26013" x="4859338" y="3951288"/>
          <p14:tracePt t="26030" x="4868863" y="3976688"/>
          <p14:tracePt t="26046" x="4868863" y="3994150"/>
          <p14:tracePt t="26063" x="4868863" y="4011613"/>
          <p14:tracePt t="26079" x="4868863" y="4044950"/>
          <p14:tracePt t="26080" x="4868863" y="4062413"/>
          <p14:tracePt t="26096" x="4868863" y="4079875"/>
          <p14:tracePt t="26113" x="4868863" y="4105275"/>
          <p14:tracePt t="26130" x="4859338" y="4121150"/>
          <p14:tracePt t="26146" x="4859338" y="4156075"/>
          <p14:tracePt t="26162" x="4851400" y="4164013"/>
          <p14:tracePt t="26179" x="4826000" y="4206875"/>
          <p14:tracePt t="26180" x="4818063" y="4214813"/>
          <p14:tracePt t="26196" x="4800600" y="4240213"/>
          <p14:tracePt t="26213" x="4757738" y="4283075"/>
          <p14:tracePt t="26214" x="4749800" y="4291013"/>
          <p14:tracePt t="26229" x="4714875" y="4325938"/>
          <p14:tracePt t="26231" x="4673600" y="4368800"/>
          <p14:tracePt t="26246" x="4579938" y="4427538"/>
          <p14:tracePt t="26263" x="4494213" y="4478338"/>
          <p14:tracePt t="26264" x="4443413" y="4513263"/>
          <p14:tracePt t="26279" x="4400550" y="4538663"/>
          <p14:tracePt t="26281" x="4367213" y="4554538"/>
          <p14:tracePt t="26296" x="4291013" y="4572000"/>
          <p14:tracePt t="26312" x="4256088" y="4572000"/>
          <p14:tracePt t="26329" x="4154488" y="4589463"/>
          <p14:tracePt t="26346" x="4044950" y="4605338"/>
          <p14:tracePt t="26362" x="3951288" y="4614863"/>
          <p14:tracePt t="26364" x="3890963" y="4614863"/>
          <p14:tracePt t="26379" x="3814763" y="4614863"/>
          <p14:tracePt t="26396" x="3771900" y="4614863"/>
          <p14:tracePt t="26413" x="3729038" y="4597400"/>
          <p14:tracePt t="26429" x="3687763" y="4579938"/>
          <p14:tracePt t="26446" x="3594100" y="4554538"/>
          <p14:tracePt t="26463" x="3389313" y="4460875"/>
          <p14:tracePt t="26479" x="3254375" y="4376738"/>
          <p14:tracePt t="26497" x="3152775" y="4308475"/>
          <p14:tracePt t="26500" x="3117850" y="4300538"/>
          <p14:tracePt t="26513" x="3100388" y="4283075"/>
          <p14:tracePt t="26529" x="3084513" y="4265613"/>
          <p14:tracePt t="26546" x="3067050" y="4249738"/>
          <p14:tracePt t="26547" x="3059113" y="4232275"/>
          <p14:tracePt t="26562" x="3033713" y="4171950"/>
          <p14:tracePt t="26563" x="3024188" y="4095750"/>
          <p14:tracePt t="26578" x="3016250" y="3908425"/>
          <p14:tracePt t="26596" x="3033713" y="3773488"/>
          <p14:tracePt t="26613" x="3100388" y="3629025"/>
          <p14:tracePt t="26614" x="3135313" y="3543300"/>
          <p14:tracePt t="26629" x="3279775" y="3390900"/>
          <p14:tracePt t="26646" x="3432175" y="3254375"/>
          <p14:tracePt t="26648" x="3517900" y="3221038"/>
          <p14:tracePt t="26662" x="3678238" y="3160713"/>
          <p14:tracePt t="26679" x="3806825" y="3152775"/>
          <p14:tracePt t="26696" x="3992563" y="3186113"/>
          <p14:tracePt t="26712" x="4095750" y="3238500"/>
          <p14:tracePt t="26729" x="4214813" y="3314700"/>
          <p14:tracePt t="26747" x="4375150" y="3408363"/>
          <p14:tracePt t="26763" x="4435475" y="3467100"/>
          <p14:tracePt t="26779" x="4468813" y="3517900"/>
          <p14:tracePt t="26797" x="4494213" y="3594100"/>
          <p14:tracePt t="26812" x="4511675" y="3636963"/>
          <p14:tracePt t="26829" x="4511675" y="3654425"/>
          <p14:tracePt t="26846" x="4511675" y="3671888"/>
          <p14:tracePt t="26896" x="4511675" y="3679825"/>
          <p14:tracePt t="26910" x="4511675" y="3687763"/>
          <p14:tracePt t="26924" x="4511675" y="3697288"/>
          <p14:tracePt t="26931" x="4511675" y="3705225"/>
          <p14:tracePt t="26966" x="4511675" y="3713163"/>
          <p14:tracePt t="27087" x="4511675" y="3730625"/>
          <p14:tracePt t="27095" x="4511675" y="3738563"/>
          <p14:tracePt t="27101" x="4503738" y="3748088"/>
          <p14:tracePt t="27113" x="4503738" y="3756025"/>
          <p14:tracePt t="27129" x="4503738" y="3763963"/>
          <p14:tracePt t="27130" x="4494213" y="3773488"/>
          <p14:tracePt t="27146" x="4494213" y="3781425"/>
          <p14:tracePt t="27911" x="4384675" y="3806825"/>
          <p14:tracePt t="27917" x="4154488" y="3857625"/>
          <p14:tracePt t="27930" x="3925888" y="3917950"/>
          <p14:tracePt t="27931" x="3721100" y="3968750"/>
          <p14:tracePt t="27948" x="3270250" y="4130675"/>
          <p14:tracePt t="27962" x="2735263" y="4384675"/>
          <p14:tracePt t="27980" x="2208213" y="4614863"/>
          <p14:tracePt t="27981" x="1962150" y="4741863"/>
          <p14:tracePt t="27997" x="1554163" y="4979988"/>
          <p14:tracePt t="28012" x="1343025" y="5099050"/>
          <p14:tracePt t="28029" x="1249363" y="5149850"/>
          <p14:tracePt t="28031" x="1223963" y="5167313"/>
          <p14:tracePt t="28047" x="1189038" y="5167313"/>
          <p14:tracePt t="28063" x="1163638" y="5175250"/>
          <p14:tracePt t="28079" x="1130300" y="5183188"/>
          <p14:tracePt t="28080" x="1095375" y="5183188"/>
          <p14:tracePt t="28096" x="1062038" y="5192713"/>
          <p14:tracePt t="28098" x="1028700" y="5200650"/>
          <p14:tracePt t="28111" x="985838" y="5208588"/>
          <p14:tracePt t="28130" x="942975" y="5218113"/>
          <p14:tracePt t="28131" x="925513" y="5218113"/>
          <p14:tracePt t="28146" x="909638" y="5218113"/>
          <p14:tracePt t="28163" x="900113" y="5218113"/>
          <p14:tracePt t="28179" x="884238" y="5218113"/>
          <p14:tracePt t="28181" x="874713" y="5218113"/>
          <p14:tracePt t="28196" x="849313" y="5218113"/>
          <p14:tracePt t="28197" x="823913" y="5226050"/>
          <p14:tracePt t="28212" x="747713" y="5226050"/>
          <p14:tracePt t="28230" x="654050" y="5226050"/>
          <p14:tracePt t="28246" x="628650" y="5226050"/>
          <p14:tracePt t="28262" x="620713" y="5218113"/>
          <p14:tracePt t="28280" x="611188" y="5218113"/>
          <p14:tracePt t="28344" x="628650" y="5200650"/>
          <p14:tracePt t="28350" x="671513" y="5183188"/>
          <p14:tracePt t="28362" x="704850" y="5157788"/>
          <p14:tracePt t="28379" x="866775" y="5091113"/>
          <p14:tracePt t="28396" x="968375" y="5056188"/>
          <p14:tracePt t="28413" x="1079500" y="5013325"/>
          <p14:tracePt t="28414" x="1120775" y="4997450"/>
          <p14:tracePt t="28430" x="1206500" y="4997450"/>
          <p14:tracePt t="28446" x="1257300" y="4997450"/>
          <p14:tracePt t="28463" x="1308100" y="4997450"/>
          <p14:tracePt t="28465" x="1317625" y="4997450"/>
          <p14:tracePt t="28480" x="1358900" y="4997450"/>
          <p14:tracePt t="28496" x="1376363" y="4997450"/>
          <p14:tracePt t="28512" x="1401763" y="4997450"/>
          <p14:tracePt t="28514" x="1409700" y="4997450"/>
          <p14:tracePt t="28529" x="1419225" y="4997450"/>
          <p14:tracePt t="28563" x="1427163" y="5005388"/>
          <p14:tracePt t="28579" x="1435100" y="5005388"/>
          <p14:tracePt t="28584" x="1444625" y="5005388"/>
          <p14:tracePt t="28595" x="1452563" y="5005388"/>
          <p14:tracePt t="28613" x="1470025" y="5005388"/>
          <p14:tracePt t="28614" x="1477963" y="5005388"/>
          <p14:tracePt t="28629" x="1495425" y="4997450"/>
          <p14:tracePt t="28645" x="1512888" y="4997450"/>
          <p14:tracePt t="28664" x="1546225" y="4987925"/>
          <p14:tracePt t="28678" x="1563688" y="4972050"/>
          <p14:tracePt t="28696" x="1579563" y="4962525"/>
          <p14:tracePt t="28713" x="1597025" y="4954588"/>
          <p14:tracePt t="28734" x="1606550" y="4954588"/>
          <p14:tracePt t="28746" x="1614488" y="4946650"/>
          <p14:tracePt t="28748" x="1622425" y="4946650"/>
          <p14:tracePt t="28762" x="1647825" y="4937125"/>
          <p14:tracePt t="28779" x="1682750" y="4919663"/>
          <p14:tracePt t="28795" x="1716088" y="4911725"/>
          <p14:tracePt t="28797" x="1749425" y="4903788"/>
          <p14:tracePt t="28813" x="1784350" y="4903788"/>
          <p14:tracePt t="28828" x="1801813" y="4903788"/>
          <p14:tracePt t="28845" x="1809750" y="4903788"/>
          <p14:tracePt t="28989" x="1817688" y="4903788"/>
          <p14:tracePt t="29017" x="1827213" y="4903788"/>
          <p14:tracePt t="29039" x="1835150" y="4903788"/>
          <p14:tracePt t="29054" x="1843088" y="4903788"/>
          <p14:tracePt t="29067" x="1852613" y="4903788"/>
          <p14:tracePt t="29138" x="1860550" y="4903788"/>
          <p14:tracePt t="29153" x="1868488" y="4903788"/>
          <p14:tracePt t="29167" x="1878013" y="4903788"/>
          <p14:tracePt t="29558" x="1903413" y="4852988"/>
          <p14:tracePt t="29564" x="1928813" y="4775200"/>
          <p14:tracePt t="29579" x="1962150" y="4699000"/>
          <p14:tracePt t="29580" x="1979613" y="4657725"/>
          <p14:tracePt t="29595" x="2022475" y="4572000"/>
          <p14:tracePt t="29612" x="2055813" y="4546600"/>
          <p14:tracePt t="29614" x="2073275" y="4521200"/>
          <p14:tracePt t="29630" x="2116138" y="4486275"/>
          <p14:tracePt t="29645" x="2149475" y="4460875"/>
          <p14:tracePt t="29663" x="2182813" y="4460875"/>
          <p14:tracePt t="29664" x="2192338" y="4460875"/>
          <p14:tracePt t="29679" x="2200275" y="4460875"/>
          <p14:tracePt t="29696" x="2217738" y="4460875"/>
          <p14:tracePt t="29713" x="2225675" y="4460875"/>
          <p14:tracePt t="29729" x="2235200" y="4460875"/>
          <p14:tracePt t="29730" x="2235200" y="4470400"/>
          <p14:tracePt t="29745" x="2251075" y="4486275"/>
          <p14:tracePt t="29762" x="2268538" y="4503738"/>
          <p14:tracePt t="29779" x="2293938" y="4546600"/>
          <p14:tracePt t="29795" x="2327275" y="4579938"/>
          <p14:tracePt t="29813" x="2379663" y="4683125"/>
          <p14:tracePt t="29828" x="2413000" y="4733925"/>
          <p14:tracePt t="29846" x="2430463" y="4775200"/>
          <p14:tracePt t="29863" x="2455863" y="4802188"/>
          <p14:tracePt t="29879" x="2497138" y="4827588"/>
          <p14:tracePt t="29896" x="2574925" y="4852988"/>
          <p14:tracePt t="29898" x="2625725" y="4852988"/>
          <p14:tracePt t="29912" x="2719388" y="4868863"/>
          <p14:tracePt t="29929" x="2795588" y="4878388"/>
          <p14:tracePt t="29945" x="2889250" y="4886325"/>
          <p14:tracePt t="29947" x="2940050" y="4886325"/>
          <p14:tracePt t="29962" x="2973388" y="4903788"/>
          <p14:tracePt t="29963" x="3024188" y="4911725"/>
          <p14:tracePt t="29978" x="3117850" y="4919663"/>
          <p14:tracePt t="29996" x="3211513" y="4937125"/>
          <p14:tracePt t="29997" x="3254375" y="4937125"/>
          <p14:tracePt t="30012" x="3355975" y="4954588"/>
          <p14:tracePt t="30028" x="3441700" y="4972050"/>
          <p14:tracePt t="30046" x="3492500" y="4987925"/>
          <p14:tracePt t="30047" x="3508375" y="4997450"/>
          <p14:tracePt t="30062" x="3517900" y="4997450"/>
          <p14:tracePt t="30063" x="3525838" y="4997450"/>
          <p14:tracePt t="30080" x="3533775" y="4997450"/>
          <p14:tracePt t="31694" x="3602038" y="4997450"/>
          <p14:tracePt t="31700" x="3678238" y="4979988"/>
          <p14:tracePt t="31713" x="3781425" y="4979988"/>
          <p14:tracePt t="31715" x="3916363" y="4979988"/>
          <p14:tracePt t="31729" x="4044950" y="4972050"/>
          <p14:tracePt t="31730" x="4154488" y="4972050"/>
          <p14:tracePt t="31745" x="4392613" y="4987925"/>
          <p14:tracePt t="31761" x="4595813" y="5005388"/>
          <p14:tracePt t="31778" x="4783138" y="5038725"/>
          <p14:tracePt t="31795" x="4894263" y="5091113"/>
          <p14:tracePt t="31811" x="5003800" y="5124450"/>
          <p14:tracePt t="31828" x="5106988" y="5141913"/>
          <p14:tracePt t="31845" x="5140325" y="5167313"/>
          <p14:tracePt t="31862" x="5148263" y="5167313"/>
          <p14:tracePt t="32119" x="5267325" y="5149850"/>
          <p14:tracePt t="32126" x="5421313" y="5132388"/>
          <p14:tracePt t="32133" x="5565775" y="5124450"/>
          <p14:tracePt t="32145" x="5708650" y="5106988"/>
          <p14:tracePt t="32163" x="6065838" y="5106988"/>
          <p14:tracePt t="32178" x="6219825" y="5141913"/>
          <p14:tracePt t="32195" x="6346825" y="5157788"/>
          <p14:tracePt t="32197" x="6380163" y="5157788"/>
          <p14:tracePt t="32213" x="6448425" y="5167313"/>
          <p14:tracePt t="32228" x="6473825" y="5167313"/>
          <p14:tracePt t="32244" x="6491288" y="5175250"/>
          <p14:tracePt t="32850" x="6499225" y="5175250"/>
          <p14:tracePt t="32857" x="6516688" y="5167313"/>
          <p14:tracePt t="32864" x="6524625" y="5149850"/>
          <p14:tracePt t="32880" x="6550025" y="5116513"/>
          <p14:tracePt t="32895" x="6567488" y="5091113"/>
          <p14:tracePt t="32912" x="6592888" y="5056188"/>
          <p14:tracePt t="32914" x="6618288" y="5038725"/>
          <p14:tracePt t="32930" x="6653213" y="4987925"/>
          <p14:tracePt t="32944" x="6694488" y="4962525"/>
          <p14:tracePt t="32962" x="6729413" y="4919663"/>
          <p14:tracePt t="32964" x="6762750" y="4894263"/>
          <p14:tracePt t="32979" x="6823075" y="4868863"/>
          <p14:tracePt t="32995" x="6907213" y="4827588"/>
          <p14:tracePt t="33012" x="6992938" y="4810125"/>
          <p14:tracePt t="33014" x="7034213" y="4810125"/>
          <p14:tracePt t="33028" x="7077075" y="4810125"/>
          <p14:tracePt t="33029" x="7112000" y="4810125"/>
          <p14:tracePt t="33045" x="7196138" y="4818063"/>
          <p14:tracePt t="33061" x="7315200" y="4852988"/>
          <p14:tracePt t="33078" x="7467600" y="4878388"/>
          <p14:tracePt t="33079" x="7553325" y="4903788"/>
          <p14:tracePt t="33094" x="7672388" y="4911725"/>
          <p14:tracePt t="33111" x="7748588" y="4911725"/>
          <p14:tracePt t="33128" x="7799388" y="4919663"/>
          <p14:tracePt t="33129" x="7807325" y="4919663"/>
          <p14:tracePt t="33145" x="7842250" y="4937125"/>
          <p14:tracePt t="33163" x="7867650" y="4937125"/>
          <p14:tracePt t="33185" x="7875588" y="4937125"/>
          <p14:tracePt t="33234" x="7875588" y="4946650"/>
          <p14:tracePt t="33241" x="7885113" y="4946650"/>
          <p14:tracePt t="33539" x="7910513" y="4946650"/>
          <p14:tracePt t="33545" x="7961313" y="4929188"/>
          <p14:tracePt t="33552" x="8004175" y="4919663"/>
          <p14:tracePt t="33561" x="8062913" y="4911725"/>
          <p14:tracePt t="33578" x="8224838" y="4894263"/>
          <p14:tracePt t="33594" x="8359775" y="4886325"/>
          <p14:tracePt t="33596" x="8420100" y="4868863"/>
          <p14:tracePt t="33611" x="8513763" y="4860925"/>
          <p14:tracePt t="33628" x="8589963" y="4852988"/>
          <p14:tracePt t="33645" x="8666163" y="4852988"/>
          <p14:tracePt t="33661" x="8716963" y="4852988"/>
          <p14:tracePt t="33678" x="8767763" y="4852988"/>
          <p14:tracePt t="33680" x="8777288" y="4860925"/>
          <p14:tracePt t="33696" x="8802688" y="4868863"/>
          <p14:tracePt t="33712" x="8818563" y="4868863"/>
          <p14:tracePt t="33729" x="8836025" y="4878388"/>
          <p14:tracePt t="33731" x="8843963" y="4878388"/>
          <p14:tracePt t="33745" x="8861425" y="4878388"/>
          <p14:tracePt t="33762" x="8878888" y="4886325"/>
          <p14:tracePt t="33778" x="8886825" y="4886325"/>
          <p14:tracePt t="33780" x="8894763" y="4886325"/>
          <p14:tracePt t="33795" x="8929688" y="4886325"/>
          <p14:tracePt t="33811" x="8947150" y="4886325"/>
          <p14:tracePt t="33829" x="8980488" y="4886325"/>
          <p14:tracePt t="33830" x="8988425" y="4886325"/>
          <p14:tracePt t="33845" x="9013825" y="4886325"/>
          <p14:tracePt t="33861" x="9048750" y="4886325"/>
          <p14:tracePt t="33878" x="9074150" y="4886325"/>
          <p14:tracePt t="33880" x="9099550" y="4886325"/>
          <p14:tracePt t="33895" x="9132888" y="4886325"/>
          <p14:tracePt t="33912" x="9183688" y="4878388"/>
          <p14:tracePt t="33927" x="9236075" y="4878388"/>
          <p14:tracePt t="33929" x="9261475" y="4860925"/>
          <p14:tracePt t="33944" x="9312275" y="4860925"/>
          <p14:tracePt t="33961" x="9363075" y="4860925"/>
          <p14:tracePt t="33978" x="9405938" y="4860925"/>
          <p14:tracePt t="33979" x="9421813" y="4860925"/>
          <p14:tracePt t="33995" x="9447213" y="4860925"/>
          <p14:tracePt t="34011" x="9482138" y="4860925"/>
          <p14:tracePt t="34029" x="9515475" y="4860925"/>
          <p14:tracePt t="34044" x="9523413" y="4852988"/>
          <p14:tracePt t="34061" x="9540875" y="4852988"/>
          <p14:tracePt t="34079" x="9583738" y="4852988"/>
          <p14:tracePt t="34094" x="9617075" y="4843463"/>
          <p14:tracePt t="34113" x="9659938" y="4843463"/>
          <p14:tracePt t="34115" x="9667875" y="4843463"/>
          <p14:tracePt t="34128" x="9685338" y="4843463"/>
          <p14:tracePt t="34129" x="9702800" y="4843463"/>
          <p14:tracePt t="34144" x="9728200" y="4843463"/>
          <p14:tracePt t="34162" x="9761538" y="4843463"/>
          <p14:tracePt t="34179" x="9771063" y="4843463"/>
          <p14:tracePt t="34195" x="9779000" y="4843463"/>
          <p14:tracePt t="34211" x="9796463" y="4843463"/>
          <p14:tracePt t="34213" x="9812338" y="4852988"/>
          <p14:tracePt t="34229" x="9821863" y="4852988"/>
          <p14:tracePt t="34248" x="9829800" y="4868863"/>
          <p14:tracePt t="34532" x="9890125" y="4852988"/>
          <p14:tracePt t="34540" x="9948863" y="4843463"/>
          <p14:tracePt t="34546" x="9991725" y="4835525"/>
          <p14:tracePt t="34563" x="10050463" y="4835525"/>
          <p14:tracePt t="34579" x="10067925" y="4835525"/>
          <p14:tracePt t="34617" x="10017125" y="4843463"/>
          <p14:tracePt t="34625" x="9864725" y="4886325"/>
          <p14:tracePt t="34631" x="9642475" y="4946650"/>
          <p14:tracePt t="34645" x="9328150" y="5005388"/>
          <p14:tracePt t="34646" x="8947150" y="5064125"/>
          <p14:tracePt t="34661" x="8496300" y="5099050"/>
          <p14:tracePt t="34662" x="7986713" y="5132388"/>
          <p14:tracePt t="34678" x="6678613" y="5132388"/>
          <p14:tracePt t="34695" x="4613275" y="5124450"/>
          <p14:tracePt t="34711" x="3576638" y="5132388"/>
          <p14:tracePt t="34728" x="3049588" y="5192713"/>
          <p14:tracePt t="34746" x="2803525" y="5192713"/>
          <p14:tracePt t="34761" x="2786063" y="5192713"/>
          <p14:tracePt t="35036" x="2659063" y="5175250"/>
          <p14:tracePt t="35043" x="2455863" y="5132388"/>
          <p14:tracePt t="35050" x="2260600" y="5099050"/>
          <p14:tracePt t="35061" x="2022475" y="5030788"/>
          <p14:tracePt t="35078" x="1817688" y="4962525"/>
          <p14:tracePt t="35079" x="1749425" y="4946650"/>
          <p14:tracePt t="35095" x="1639888" y="4919663"/>
          <p14:tracePt t="35111" x="1589088" y="4911725"/>
          <p14:tracePt t="35128" x="1579563" y="4911725"/>
          <p14:tracePt t="35270" x="1597025" y="4911725"/>
          <p14:tracePt t="35278" x="1665288" y="4911725"/>
          <p14:tracePt t="35285" x="1716088" y="4911725"/>
          <p14:tracePt t="35294" x="1801813" y="4911725"/>
          <p14:tracePt t="35312" x="1946275" y="4929188"/>
          <p14:tracePt t="35314" x="2065338" y="4929188"/>
          <p14:tracePt t="35328" x="2132013" y="4937125"/>
          <p14:tracePt t="35330" x="2208213" y="4946650"/>
          <p14:tracePt t="35345" x="2327275" y="4979988"/>
          <p14:tracePt t="35361" x="2430463" y="5005388"/>
          <p14:tracePt t="35363" x="2463800" y="5013325"/>
          <p14:tracePt t="35377" x="2506663" y="5013325"/>
          <p14:tracePt t="35378" x="2532063" y="5022850"/>
          <p14:tracePt t="35394" x="2582863" y="5048250"/>
          <p14:tracePt t="35411" x="2625725" y="5056188"/>
          <p14:tracePt t="35413" x="2641600" y="5056188"/>
          <p14:tracePt t="35427" x="2659063" y="5064125"/>
          <p14:tracePt t="35445" x="2668588" y="5073650"/>
          <p14:tracePt t="35461" x="2676525" y="5073650"/>
          <p14:tracePt t="35463" x="2684463" y="5073650"/>
          <p14:tracePt t="35477" x="2709863" y="5081588"/>
          <p14:tracePt t="35494" x="2752725" y="5081588"/>
          <p14:tracePt t="35511" x="2820988" y="5081588"/>
          <p14:tracePt t="35513" x="2863850" y="5081588"/>
          <p14:tracePt t="35528" x="2930525" y="5091113"/>
          <p14:tracePt t="35545" x="2973388" y="5091113"/>
          <p14:tracePt t="35562" x="3024188" y="5091113"/>
          <p14:tracePt t="35577" x="3059113" y="5091113"/>
          <p14:tracePt t="35594" x="3109913" y="5099050"/>
          <p14:tracePt t="35611" x="3219450" y="5099050"/>
          <p14:tracePt t="35627" x="3254375" y="5099050"/>
          <p14:tracePt t="35645" x="3262313" y="5099050"/>
          <p14:tracePt t="35959" x="3305175" y="5091113"/>
          <p14:tracePt t="35966" x="3373438" y="5081588"/>
          <p14:tracePt t="35978" x="3457575" y="5073650"/>
          <p14:tracePt t="35980" x="3551238" y="5064125"/>
          <p14:tracePt t="35995" x="3695700" y="5064125"/>
          <p14:tracePt t="36011" x="3857625" y="5064125"/>
          <p14:tracePt t="36028" x="4002088" y="5081588"/>
          <p14:tracePt t="36029" x="4052888" y="5091113"/>
          <p14:tracePt t="36046" x="4086225" y="5099050"/>
          <p14:tracePt t="36047" x="4129088" y="5099050"/>
          <p14:tracePt t="36060" x="4187825" y="5124450"/>
          <p14:tracePt t="36078" x="4240213" y="5132388"/>
          <p14:tracePt t="36079" x="4265613" y="5132388"/>
          <p14:tracePt t="36095" x="4316413" y="5149850"/>
          <p14:tracePt t="36111" x="4349750" y="5157788"/>
          <p14:tracePt t="36128" x="4400550" y="5167313"/>
          <p14:tracePt t="36130" x="4418013" y="5175250"/>
          <p14:tracePt t="36143" x="4443413" y="5183188"/>
          <p14:tracePt t="36145" x="4468813" y="5183188"/>
          <p14:tracePt t="36161" x="4494213" y="5192713"/>
          <p14:tracePt t="36178" x="4529138" y="5200650"/>
          <p14:tracePt t="36179" x="4545013" y="5200650"/>
          <p14:tracePt t="36194" x="4562475" y="5200650"/>
          <p14:tracePt t="36195" x="4579938" y="5208588"/>
          <p14:tracePt t="36211" x="4613275" y="5208588"/>
          <p14:tracePt t="36229" x="4673600" y="5208588"/>
          <p14:tracePt t="36244" x="4706938" y="5208588"/>
          <p14:tracePt t="36260" x="4724400" y="5208588"/>
          <p14:tracePt t="36278" x="4732338" y="5208588"/>
          <p14:tracePt t="36570" x="4783138" y="5208588"/>
          <p14:tracePt t="36578" x="4859338" y="5200650"/>
          <p14:tracePt t="36583" x="4945063" y="5200650"/>
          <p14:tracePt t="36594" x="5013325" y="5192713"/>
          <p14:tracePt t="36613" x="5310188" y="5175250"/>
          <p14:tracePt t="36628" x="5505450" y="5175250"/>
          <p14:tracePt t="36644" x="5683250" y="5183188"/>
          <p14:tracePt t="36661" x="5862638" y="5192713"/>
          <p14:tracePt t="36662" x="5938838" y="5200650"/>
          <p14:tracePt t="36677" x="6032500" y="5208588"/>
          <p14:tracePt t="36696" x="6100763" y="5218113"/>
          <p14:tracePt t="36697" x="6142038" y="5226050"/>
          <p14:tracePt t="36711" x="6227763" y="5226050"/>
          <p14:tracePt t="36728" x="6303963" y="5235575"/>
          <p14:tracePt t="36745" x="6372225" y="5243513"/>
          <p14:tracePt t="36747" x="6397625" y="5243513"/>
          <p14:tracePt t="36762" x="6440488" y="5251450"/>
          <p14:tracePt t="36777" x="6473825" y="5260975"/>
          <p14:tracePt t="36795" x="6499225" y="5260975"/>
          <p14:tracePt t="36812" x="6508750" y="5260975"/>
          <p14:tracePt t="36828" x="6516688" y="5260975"/>
          <p14:tracePt t="36845" x="6524625" y="5260975"/>
          <p14:tracePt t="37115" x="6626225" y="5251450"/>
          <p14:tracePt t="37123" x="6762750" y="5235575"/>
          <p14:tracePt t="37130" x="6881813" y="5226050"/>
          <p14:tracePt t="37146" x="7137400" y="5218113"/>
          <p14:tracePt t="37160" x="7358063" y="5243513"/>
          <p14:tracePt t="37177" x="7553325" y="5268913"/>
          <p14:tracePt t="37194" x="7715250" y="5294313"/>
          <p14:tracePt t="37195" x="7807325" y="5302250"/>
          <p14:tracePt t="37210" x="7943850" y="5302250"/>
          <p14:tracePt t="37229" x="8012113" y="5302250"/>
          <p14:tracePt t="37230" x="8037513" y="5302250"/>
          <p14:tracePt t="37245" x="8080375" y="5294313"/>
          <p14:tracePt t="37260" x="8096250" y="5294313"/>
          <p14:tracePt t="37279" x="8105775" y="5294313"/>
          <p14:tracePt t="37301" x="8113713" y="5294313"/>
          <p14:tracePt t="37321" x="8121650" y="5294313"/>
          <p14:tracePt t="37982" x="8266113" y="5260975"/>
          <p14:tracePt t="37988" x="8394700" y="5243513"/>
          <p14:tracePt t="37995" x="8529638" y="5226050"/>
          <p14:tracePt t="38010" x="8640763" y="5218113"/>
          <p14:tracePt t="38012" x="8750300" y="5192713"/>
          <p14:tracePt t="38027" x="8955088" y="5183188"/>
          <p14:tracePt t="38044" x="9117013" y="5183188"/>
          <p14:tracePt t="38046" x="9193213" y="5183188"/>
          <p14:tracePt t="38061" x="9261475" y="5183188"/>
          <p14:tracePt t="38062" x="9312275" y="5183188"/>
          <p14:tracePt t="38078" x="9371013" y="5183188"/>
          <p14:tracePt t="38094" x="9405938" y="5183188"/>
          <p14:tracePt t="38111" x="9413875" y="5183188"/>
          <p14:tracePt t="38656" x="9277350" y="5192713"/>
          <p14:tracePt t="38662" x="8997950" y="5208588"/>
          <p14:tracePt t="38677" x="8207375" y="5226050"/>
          <p14:tracePt t="38693" x="7127875" y="5243513"/>
          <p14:tracePt t="38711" x="6040438" y="5260975"/>
          <p14:tracePt t="38712" x="5607050" y="5268913"/>
          <p14:tracePt t="38728" x="4876800" y="5337175"/>
          <p14:tracePt t="38745" x="4418013" y="5370513"/>
          <p14:tracePt t="38761" x="4214813" y="5387975"/>
          <p14:tracePt t="38762" x="4146550" y="5387975"/>
          <p14:tracePt t="38778" x="4121150" y="5387975"/>
          <p14:tracePt t="38779" x="4111625" y="5387975"/>
          <p14:tracePt t="39323" x="3967163" y="5421313"/>
          <p14:tracePt t="39330" x="3746500" y="5446713"/>
          <p14:tracePt t="39344" x="3322638" y="5481638"/>
          <p14:tracePt t="39361" x="2955925" y="5507038"/>
          <p14:tracePt t="39377" x="2719388" y="5507038"/>
          <p14:tracePt t="39395" x="2413000" y="5532438"/>
          <p14:tracePt t="39411" x="2243138" y="5557838"/>
          <p14:tracePt t="39427" x="2065338" y="5565775"/>
          <p14:tracePt t="39429" x="1979613" y="5575300"/>
          <p14:tracePt t="39444" x="1885950" y="5591175"/>
          <p14:tracePt t="39460" x="1835150" y="5600700"/>
          <p14:tracePt t="39478" x="1809750" y="5600700"/>
          <p14:tracePt t="39529" x="1801813" y="5600700"/>
          <p14:tracePt t="39545" x="1784350" y="5600700"/>
          <p14:tracePt t="39557" x="1776413" y="5600700"/>
          <p14:tracePt t="39572" x="1766888" y="5600700"/>
          <p14:tracePt t="39699" x="1792288" y="5608638"/>
          <p14:tracePt t="39706" x="1835150" y="5608638"/>
          <p14:tracePt t="39713" x="1878013" y="5616575"/>
          <p14:tracePt t="39727" x="1987550" y="5641975"/>
          <p14:tracePt t="39743" x="2098675" y="5676900"/>
          <p14:tracePt t="39760" x="2235200" y="5710238"/>
          <p14:tracePt t="39778" x="2430463" y="5795963"/>
          <p14:tracePt t="39793" x="2625725" y="5854700"/>
          <p14:tracePt t="39812" x="2803525" y="5915025"/>
          <p14:tracePt t="39814" x="2863850" y="5922963"/>
          <p14:tracePt t="39827" x="2930525" y="5940425"/>
          <p14:tracePt t="39828" x="2965450" y="5948363"/>
          <p14:tracePt t="39844" x="3059113" y="5965825"/>
          <p14:tracePt t="39861" x="3117850" y="5965825"/>
          <p14:tracePt t="39863" x="3127375" y="5965825"/>
          <p14:tracePt t="39877" x="3152775" y="5965825"/>
          <p14:tracePt t="39879" x="3160713" y="5965825"/>
          <p14:tracePt t="40324" x="3279775" y="5940425"/>
          <p14:tracePt t="40330" x="3533775" y="5864225"/>
          <p14:tracePt t="40344" x="3806825" y="5813425"/>
          <p14:tracePt t="40345" x="4070350" y="5770563"/>
          <p14:tracePt t="40360" x="4316413" y="5727700"/>
          <p14:tracePt t="40362" x="4579938" y="5710238"/>
          <p14:tracePt t="40376" x="5064125" y="5702300"/>
          <p14:tracePt t="40395" x="5530850" y="5710238"/>
          <p14:tracePt t="40410" x="5718175" y="5735638"/>
          <p14:tracePt t="40427" x="5845175" y="5753100"/>
          <p14:tracePt t="40443" x="5895975" y="5761038"/>
          <p14:tracePt t="40445" x="5913438" y="5770563"/>
          <p14:tracePt t="40459" x="5930900" y="5770563"/>
          <p14:tracePt t="40476" x="5938838" y="5770563"/>
          <p14:tracePt t="41360" x="5946775" y="5770563"/>
          <p14:tracePt t="41367" x="5956300" y="5753100"/>
          <p14:tracePt t="41376" x="5972175" y="5745163"/>
          <p14:tracePt t="41393" x="5981700" y="5719763"/>
          <p14:tracePt t="41395" x="5989638" y="5702300"/>
          <p14:tracePt t="41412" x="6007100" y="5684838"/>
          <p14:tracePt t="41428" x="6024563" y="5659438"/>
          <p14:tracePt t="41444" x="6057900" y="5626100"/>
          <p14:tracePt t="41445" x="6075363" y="5616575"/>
          <p14:tracePt t="41460" x="6083300" y="5591175"/>
          <p14:tracePt t="41461" x="6100763" y="5583238"/>
          <p14:tracePt t="41476" x="6134100" y="5549900"/>
          <p14:tracePt t="41494" x="6159500" y="5524500"/>
          <p14:tracePt t="41495" x="6176963" y="5524500"/>
          <p14:tracePt t="41509" x="6184900" y="5514975"/>
          <p14:tracePt t="41510" x="6184900" y="5507038"/>
          <p14:tracePt t="41526" x="6202363" y="5507038"/>
          <p14:tracePt t="41544" x="6210300" y="5497513"/>
          <p14:tracePt t="41560" x="6219825" y="5497513"/>
          <p14:tracePt t="41576" x="6235700" y="5489575"/>
          <p14:tracePt t="41594" x="6245225" y="5472113"/>
          <p14:tracePt t="41609" x="6261100" y="5472113"/>
          <p14:tracePt t="41626" x="6270625" y="5472113"/>
          <p14:tracePt t="41644" x="6286500" y="5464175"/>
          <p14:tracePt t="41660" x="6296025" y="5464175"/>
          <p14:tracePt t="41687" x="6303963" y="5464175"/>
          <p14:tracePt t="41736" x="6303963" y="5456238"/>
          <p14:tracePt t="41751" x="6311900" y="5456238"/>
          <p14:tracePt t="41757" x="6321425" y="5456238"/>
          <p14:tracePt t="41764" x="6329363" y="5456238"/>
          <p14:tracePt t="41778" x="6329363" y="5446713"/>
          <p14:tracePt t="41793" x="6338888" y="5446713"/>
          <p14:tracePt t="41821" x="6346825" y="5446713"/>
          <p14:tracePt t="41849" x="6354763" y="5446713"/>
          <p14:tracePt t="41864" x="6364288" y="5446713"/>
          <p14:tracePt t="41900" x="6380163" y="5446713"/>
          <p14:tracePt t="41921" x="6389688" y="5446713"/>
          <p14:tracePt t="41935" x="6397625" y="5446713"/>
          <p14:tracePt t="41963" x="6405563" y="5446713"/>
          <p14:tracePt t="41971" x="6415088" y="5446713"/>
          <p14:tracePt t="41985" x="6423025" y="5446713"/>
          <p14:tracePt t="41992" x="6430963" y="5446713"/>
          <p14:tracePt t="42010" x="6440488" y="5446713"/>
          <p14:tracePt t="42026" x="6448425" y="5446713"/>
          <p14:tracePt t="42042" x="6456363" y="5456238"/>
          <p14:tracePt t="42062" x="6465888" y="5456238"/>
          <p14:tracePt t="42091" x="6483350" y="5456238"/>
          <p14:tracePt t="42098" x="6483350" y="5464175"/>
          <p14:tracePt t="42133" x="6491288" y="5464175"/>
          <p14:tracePt t="42148" x="6491288" y="5472113"/>
          <p14:tracePt t="42155" x="6499225" y="5481638"/>
          <p14:tracePt t="42161" x="6508750" y="5489575"/>
          <p14:tracePt t="42177" x="6516688" y="5507038"/>
          <p14:tracePt t="42193" x="6516688" y="5514975"/>
          <p14:tracePt t="42354" x="6516688" y="5524500"/>
          <p14:tracePt t="42361" x="6508750" y="5532438"/>
          <p14:tracePt t="42368" x="6483350" y="5549900"/>
          <p14:tracePt t="42376" x="6440488" y="5565775"/>
          <p14:tracePt t="42393" x="6389688" y="5565775"/>
          <p14:tracePt t="42411" x="6354763" y="5565775"/>
          <p14:tracePt t="42426" x="6338888" y="5565775"/>
          <p14:tracePt t="42443" x="6296025" y="5565775"/>
          <p14:tracePt t="42460" x="6219825" y="5565775"/>
          <p14:tracePt t="42477" x="6167438" y="5557838"/>
          <p14:tracePt t="42493" x="6142038" y="5557838"/>
          <p14:tracePt t="42510" x="6126163" y="5549900"/>
          <p14:tracePt t="42526" x="6116638" y="5549900"/>
          <p14:tracePt t="42543" x="6108700" y="5549900"/>
          <p14:tracePt t="42545" x="6083300" y="5549900"/>
          <p14:tracePt t="42561" x="6075363" y="5532438"/>
          <p14:tracePt t="42562" x="6065838" y="5532438"/>
          <p14:tracePt t="42576" x="6032500" y="5532438"/>
          <p14:tracePt t="42593" x="6015038" y="5532438"/>
          <p14:tracePt t="42595" x="6007100" y="5532438"/>
          <p14:tracePt t="42623" x="5997575" y="5532438"/>
          <p14:tracePt t="42651" x="5989638" y="5532438"/>
          <p14:tracePt t="42660" x="5981700" y="5532438"/>
          <p14:tracePt t="42666" x="5972175" y="5532438"/>
          <p14:tracePt t="42677" x="5964238" y="5532438"/>
          <p14:tracePt t="42693" x="5921375" y="5524500"/>
          <p14:tracePt t="42694" x="5913438" y="5524500"/>
          <p14:tracePt t="42710" x="5905500" y="5524500"/>
          <p14:tracePt t="42726" x="5888038" y="5524500"/>
          <p14:tracePt t="42744" x="5870575" y="5524500"/>
          <p14:tracePt t="42759" x="5837238" y="5524500"/>
          <p14:tracePt t="42775" x="5786438" y="5524500"/>
          <p14:tracePt t="42794" x="5726113" y="5514975"/>
          <p14:tracePt t="42809" x="5700713" y="5514975"/>
          <p14:tracePt t="42826" x="5692775" y="5514975"/>
          <p14:tracePt t="42914" x="5708650" y="5507038"/>
          <p14:tracePt t="42921" x="5751513" y="5489575"/>
          <p14:tracePt t="42928" x="5802313" y="5481638"/>
          <p14:tracePt t="42944" x="5913438" y="5472113"/>
          <p14:tracePt t="42959" x="6040438" y="5446713"/>
          <p14:tracePt t="42977" x="6219825" y="5413375"/>
          <p14:tracePt t="42979" x="6338888" y="5362575"/>
          <p14:tracePt t="42993" x="6473825" y="5327650"/>
          <p14:tracePt t="42994" x="6567488" y="5311775"/>
          <p14:tracePt t="43009" x="6729413" y="5268913"/>
          <p14:tracePt t="43026" x="6889750" y="5260975"/>
          <p14:tracePt t="43043" x="7000875" y="5260975"/>
          <p14:tracePt t="43059" x="7034213" y="5260975"/>
          <p14:tracePt t="43077" x="7051675" y="5268913"/>
          <p14:tracePt t="43092" x="7059613" y="5268913"/>
          <p14:tracePt t="43109" x="7085013" y="5276850"/>
          <p14:tracePt t="43127" x="7094538" y="5286375"/>
          <p14:tracePt t="43142" x="7102475" y="5294313"/>
          <p14:tracePt t="43160" x="7112000" y="5302250"/>
          <p14:tracePt t="43177" x="7127875" y="5302250"/>
          <p14:tracePt t="43198" x="7145338" y="5319713"/>
          <p14:tracePt t="43210" x="7153275" y="5327650"/>
          <p14:tracePt t="43226" x="7196138" y="5345113"/>
          <p14:tracePt t="43242" x="7213600" y="5353050"/>
          <p14:tracePt t="43260" x="7221538" y="5362575"/>
          <p14:tracePt t="43262" x="7221538" y="5370513"/>
          <p14:tracePt t="43276" x="7229475" y="5370513"/>
          <p14:tracePt t="43293" x="7239000" y="5380038"/>
          <p14:tracePt t="43309" x="7246938" y="5387975"/>
          <p14:tracePt t="43332" x="7256463" y="5387975"/>
          <p14:tracePt t="43342" x="7256463" y="5395913"/>
          <p14:tracePt t="43376" x="7256463" y="5405438"/>
          <p14:tracePt t="43383" x="7256463" y="5413375"/>
          <p14:tracePt t="43396" x="7256463" y="5421313"/>
          <p14:tracePt t="43410" x="7256463" y="5438775"/>
          <p14:tracePt t="43427" x="7256463" y="5456238"/>
          <p14:tracePt t="43443" x="7246938" y="5464175"/>
          <p14:tracePt t="43460" x="7229475" y="5481638"/>
          <p14:tracePt t="43461" x="7221538" y="5489575"/>
          <p14:tracePt t="43476" x="7196138" y="5507038"/>
          <p14:tracePt t="43493" x="7162800" y="5514975"/>
          <p14:tracePt t="43510" x="7137400" y="5524500"/>
          <p14:tracePt t="43511" x="7127875" y="5540375"/>
          <p14:tracePt t="43526" x="7112000" y="5540375"/>
          <p14:tracePt t="43543" x="7102475" y="5549900"/>
          <p14:tracePt t="43560" x="7094538" y="5549900"/>
          <p14:tracePt t="43915" x="7145338" y="5540375"/>
          <p14:tracePt t="43922" x="7221538" y="5532438"/>
          <p14:tracePt t="43929" x="7315200" y="5524500"/>
          <p14:tracePt t="43944" x="7527925" y="5524500"/>
          <p14:tracePt t="43960" x="7731125" y="5524500"/>
          <p14:tracePt t="43976" x="7910513" y="5549900"/>
          <p14:tracePt t="43994" x="8131175" y="5600700"/>
          <p14:tracePt t="44010" x="8232775" y="5634038"/>
          <p14:tracePt t="44026" x="8334375" y="5668963"/>
          <p14:tracePt t="44028" x="8377238" y="5684838"/>
          <p14:tracePt t="44043" x="8470900" y="5719763"/>
          <p14:tracePt t="44059" x="8564563" y="5745163"/>
          <p14:tracePt t="44077" x="8632825" y="5761038"/>
          <p14:tracePt t="44078" x="8658225" y="5770563"/>
          <p14:tracePt t="44093" x="8674100" y="5778500"/>
          <p14:tracePt t="44094" x="8691563" y="5788025"/>
          <p14:tracePt t="44109" x="8734425" y="5795963"/>
          <p14:tracePt t="44126" x="8750300" y="5803900"/>
          <p14:tracePt t="44128" x="8767763" y="5803900"/>
          <p14:tracePt t="44143" x="8802688" y="5803900"/>
          <p14:tracePt t="44159" x="8818563" y="5813425"/>
          <p14:tracePt t="44177" x="8836025" y="5813425"/>
          <p14:tracePt t="44192" x="8843963" y="5813425"/>
          <p14:tracePt t="44546" x="8904288" y="5770563"/>
          <p14:tracePt t="44554" x="8988425" y="5719763"/>
          <p14:tracePt t="44560" x="9074150" y="5676900"/>
          <p14:tracePt t="44576" x="9244013" y="5634038"/>
          <p14:tracePt t="44592" x="9396413" y="5616575"/>
          <p14:tracePt t="44610" x="9566275" y="5608638"/>
          <p14:tracePt t="44611" x="9642475" y="5600700"/>
          <p14:tracePt t="44626" x="9771063" y="5600700"/>
          <p14:tracePt t="44642" x="9855200" y="5600700"/>
          <p14:tracePt t="44660" x="9956800" y="5616575"/>
          <p14:tracePt t="44676" x="9999663" y="5626100"/>
          <p14:tracePt t="44693" x="10050463" y="5641975"/>
          <p14:tracePt t="44710" x="10101263" y="5651500"/>
          <p14:tracePt t="44726" x="10118725" y="5651500"/>
          <p14:tracePt t="44742" x="10126663" y="5651500"/>
          <p14:tracePt t="44760" x="10136188" y="5651500"/>
          <p14:tracePt t="44776" x="10153650" y="5659438"/>
          <p14:tracePt t="44793" x="10161588" y="5659438"/>
          <p14:tracePt t="44795" x="10169525" y="5659438"/>
          <p14:tracePt t="44810" x="10194925" y="5668963"/>
          <p14:tracePt t="44837" x="10204450" y="5668963"/>
          <p14:tracePt t="44979" x="10212388" y="5668963"/>
          <p14:tracePt t="44986" x="10220325" y="5668963"/>
          <p14:tracePt t="44993" x="10229850" y="5668963"/>
          <p14:tracePt t="45009" x="10263188" y="5668963"/>
          <p14:tracePt t="45028" x="10306050" y="5668963"/>
          <p14:tracePt t="45030" x="10323513" y="5659438"/>
          <p14:tracePt t="45044" x="10364788" y="5651500"/>
          <p14:tracePt t="45060" x="10407650" y="5634038"/>
          <p14:tracePt t="45077" x="10450513" y="5626100"/>
          <p14:tracePt t="45079" x="10467975" y="5626100"/>
          <p14:tracePt t="45093" x="10501313" y="5616575"/>
          <p14:tracePt t="45109" x="10526713" y="5616575"/>
          <p14:tracePt t="45125" x="10544175" y="5608638"/>
          <p14:tracePt t="45143" x="10560050" y="5608638"/>
          <p14:tracePt t="45476" x="10348913" y="5557838"/>
          <p14:tracePt t="45484" x="9948863" y="5430838"/>
          <p14:tracePt t="45492" x="9498013" y="5327650"/>
          <p14:tracePt t="45509" x="8547100" y="5124450"/>
          <p14:tracePt t="45526" x="6762750" y="5116513"/>
          <p14:tracePt t="45543" x="5522913" y="5294313"/>
          <p14:tracePt t="45560" x="4595813" y="5497513"/>
          <p14:tracePt t="45562" x="4273550" y="5575300"/>
          <p14:tracePt t="45577" x="3890963" y="5651500"/>
          <p14:tracePt t="45592" x="3721100" y="5676900"/>
          <p14:tracePt t="45610" x="3678238" y="5676900"/>
          <p14:tracePt t="45881" x="3517900" y="5684838"/>
          <p14:tracePt t="45889" x="3279775" y="5702300"/>
          <p14:tracePt t="45895" x="3092450" y="5710238"/>
          <p14:tracePt t="45910" x="2795588" y="5735638"/>
          <p14:tracePt t="45926" x="2574925" y="5778500"/>
          <p14:tracePt t="45943" x="2344738" y="5813425"/>
          <p14:tracePt t="45945" x="2260600" y="5821363"/>
          <p14:tracePt t="45960" x="2141538" y="5838825"/>
          <p14:tracePt t="45976" x="2073275" y="5838825"/>
          <p14:tracePt t="45993" x="2038350" y="5838825"/>
          <p14:tracePt t="45994" x="2030413" y="5838825"/>
          <p14:tracePt t="46010" x="2012950" y="5838825"/>
          <p14:tracePt t="46025" x="1987550" y="5838825"/>
          <p14:tracePt t="46042" x="1946275" y="5846763"/>
          <p14:tracePt t="46044" x="1920875" y="5846763"/>
          <p14:tracePt t="46059" x="1903413" y="5846763"/>
          <p14:tracePt t="46061" x="1878013" y="5864225"/>
          <p14:tracePt t="46075" x="1860550" y="5864225"/>
          <p14:tracePt t="46093" x="1852613" y="5864225"/>
          <p14:tracePt t="46136" x="1835150" y="5864225"/>
          <p14:tracePt t="46150" x="1827213" y="5864225"/>
          <p14:tracePt t="46157" x="1817688" y="5864225"/>
          <p14:tracePt t="46165" x="1817688" y="5872163"/>
          <p14:tracePt t="46176" x="1809750" y="5872163"/>
          <p14:tracePt t="46193" x="1792288" y="5872163"/>
          <p14:tracePt t="46209" x="1749425" y="5872163"/>
          <p14:tracePt t="46226" x="1690688" y="5872163"/>
          <p14:tracePt t="46243" x="1579563" y="5872163"/>
          <p14:tracePt t="46259" x="1546225" y="5864225"/>
          <p14:tracePt t="46276" x="1520825" y="5854700"/>
          <p14:tracePt t="46293" x="1512888" y="5854700"/>
          <p14:tracePt t="46336" x="1503363" y="5854700"/>
          <p14:tracePt t="46349" x="1495425" y="5854700"/>
          <p14:tracePt t="46356" x="1495425" y="5846763"/>
          <p14:tracePt t="46363" x="1487488" y="5846763"/>
          <p14:tracePt t="46704" x="1503363" y="5846763"/>
          <p14:tracePt t="46711" x="1528763" y="5846763"/>
          <p14:tracePt t="46719" x="1571625" y="5846763"/>
          <p14:tracePt t="46726" x="1622425" y="5838825"/>
          <p14:tracePt t="46743" x="1758950" y="5821363"/>
          <p14:tracePt t="46759" x="1920875" y="5788025"/>
          <p14:tracePt t="46761" x="2005013" y="5778500"/>
          <p14:tracePt t="46777" x="2124075" y="5770563"/>
          <p14:tracePt t="46792" x="2251075" y="5753100"/>
          <p14:tracePt t="46809" x="2362200" y="5745163"/>
          <p14:tracePt t="46810" x="2413000" y="5745163"/>
          <p14:tracePt t="46825" x="2455863" y="5735638"/>
          <p14:tracePt t="46826" x="2497138" y="5735638"/>
          <p14:tracePt t="46842" x="2582863" y="5735638"/>
          <p14:tracePt t="46859" x="2668588" y="5735638"/>
          <p14:tracePt t="46861" x="2693988" y="5735638"/>
          <p14:tracePt t="46875" x="2719388" y="5745163"/>
          <p14:tracePt t="46876" x="2735263" y="5745163"/>
          <p14:tracePt t="46892" x="2752725" y="5753100"/>
          <p14:tracePt t="46909" x="2760663" y="5761038"/>
          <p14:tracePt t="47279" x="2811463" y="5770563"/>
          <p14:tracePt t="47286" x="2879725" y="5778500"/>
          <p14:tracePt t="47293" x="2930525" y="5788025"/>
          <p14:tracePt t="47309" x="3024188" y="5795963"/>
          <p14:tracePt t="47326" x="3109913" y="5813425"/>
          <p14:tracePt t="47343" x="3270250" y="5829300"/>
          <p14:tracePt t="47358" x="3414713" y="5846763"/>
          <p14:tracePt t="47375" x="3525838" y="5854700"/>
          <p14:tracePt t="47393" x="3678238" y="5880100"/>
          <p14:tracePt t="47408" x="3771900" y="5905500"/>
          <p14:tracePt t="47426" x="3840163" y="5905500"/>
          <p14:tracePt t="47442" x="3951288" y="5932488"/>
          <p14:tracePt t="47459" x="4002088" y="5932488"/>
          <p14:tracePt t="47476" x="4060825" y="5940425"/>
          <p14:tracePt t="47478" x="4086225" y="5940425"/>
          <p14:tracePt t="47492" x="4095750" y="5940425"/>
          <p14:tracePt t="47769" x="4146550" y="5922963"/>
          <p14:tracePt t="47776" x="4205288" y="5897563"/>
          <p14:tracePt t="47783" x="4298950" y="5864225"/>
          <p14:tracePt t="47792" x="4392613" y="5846763"/>
          <p14:tracePt t="47809" x="4613275" y="5813425"/>
          <p14:tracePt t="47811" x="4706938" y="5795963"/>
          <p14:tracePt t="47826" x="4808538" y="5788025"/>
          <p14:tracePt t="47828" x="4894263" y="5788025"/>
          <p14:tracePt t="47842" x="5072063" y="5788025"/>
          <p14:tracePt t="47859" x="5183188" y="5795963"/>
          <p14:tracePt t="47860" x="5216525" y="5813425"/>
          <p14:tracePt t="47875" x="5241925" y="5813425"/>
          <p14:tracePt t="47876" x="5267325" y="5821363"/>
          <p14:tracePt t="47892" x="5292725" y="5829300"/>
          <p14:tracePt t="47908" x="5310188" y="5829300"/>
          <p14:tracePt t="49309" x="5421313" y="5821363"/>
          <p14:tracePt t="49316" x="5530850" y="5813425"/>
          <p14:tracePt t="49325" x="5692775" y="5795963"/>
          <p14:tracePt t="49342" x="5981700" y="5788025"/>
          <p14:tracePt t="49344" x="6142038" y="5788025"/>
          <p14:tracePt t="49359" x="6286500" y="5788025"/>
          <p14:tracePt t="49360" x="6465888" y="5788025"/>
          <p14:tracePt t="49375" x="6770688" y="5803900"/>
          <p14:tracePt t="49392" x="6958013" y="5829300"/>
          <p14:tracePt t="49394" x="7051675" y="5829300"/>
          <p14:tracePt t="49410" x="7170738" y="5838825"/>
          <p14:tracePt t="49425" x="7204075" y="5838825"/>
          <p14:tracePt t="49444" x="7204075" y="5846763"/>
          <p14:tracePt t="50401" x="6983413" y="5719763"/>
          <p14:tracePt t="50409" x="6567488" y="5421313"/>
          <p14:tracePt t="50415" x="6040438" y="5038725"/>
          <p14:tracePt t="50425" x="5505450" y="4657725"/>
          <p14:tracePt t="50442" x="4425950" y="3867150"/>
          <p14:tracePt t="50459" x="3074988" y="2820988"/>
          <p14:tracePt t="50475" x="2514600" y="2413000"/>
          <p14:tracePt t="50491" x="2260600" y="2235200"/>
          <p14:tracePt t="50508" x="2106613" y="2116138"/>
          <p14:tracePt t="50510" x="2098675" y="2098675"/>
          <p14:tracePt t="50799" x="1893888" y="1954213"/>
          <p14:tracePt t="50807" x="1589088" y="1733550"/>
          <p14:tracePt t="50813" x="1282700" y="1452563"/>
          <p14:tracePt t="50825" x="976313" y="1198563"/>
          <p14:tracePt t="50842" x="263525" y="534988"/>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55BF39E-0DF2-54DD-8171-32BB5CF12E3F}"/>
              </a:ext>
            </a:extLst>
          </p:cNvPr>
          <p:cNvSpPr>
            <a:spLocks noGrp="1"/>
          </p:cNvSpPr>
          <p:nvPr>
            <p:ph type="title"/>
          </p:nvPr>
        </p:nvSpPr>
        <p:spPr>
          <a:xfrm>
            <a:off x="0" y="285135"/>
            <a:ext cx="12192000" cy="703877"/>
          </a:xfrm>
        </p:spPr>
        <p:txBody>
          <a:bodyPr>
            <a:normAutofit/>
          </a:bodyPr>
          <a:lstStyle/>
          <a:p>
            <a:pPr algn="ctr"/>
            <a:r>
              <a:rPr lang="en-US" sz="4400" b="1" dirty="0">
                <a:latin typeface="Times New Roman" panose="02020603050405020304" pitchFamily="18" charset="0"/>
                <a:cs typeface="Times New Roman" panose="02020603050405020304" pitchFamily="18" charset="0"/>
              </a:rPr>
              <a:t>RESULTS &amp; ANALYSIS</a:t>
            </a:r>
            <a:endParaRPr lang="en-IN" sz="4400" dirty="0"/>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BB6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graphicFrame>
        <p:nvGraphicFramePr>
          <p:cNvPr id="22" name="Table 21">
            <a:extLst>
              <a:ext uri="{FF2B5EF4-FFF2-40B4-BE49-F238E27FC236}">
                <a16:creationId xmlns:a16="http://schemas.microsoft.com/office/drawing/2014/main" id="{AC526379-248E-6AAE-B1CA-ED0E1B26EF7E}"/>
              </a:ext>
            </a:extLst>
          </p:cNvPr>
          <p:cNvGraphicFramePr>
            <a:graphicFrameLocks noGrp="1"/>
          </p:cNvGraphicFramePr>
          <p:nvPr/>
        </p:nvGraphicFramePr>
        <p:xfrm>
          <a:off x="1831340" y="1135484"/>
          <a:ext cx="8529320" cy="4814471"/>
        </p:xfrm>
        <a:graphic>
          <a:graphicData uri="http://schemas.openxmlformats.org/drawingml/2006/table">
            <a:tbl>
              <a:tblPr firstRow="1" bandRow="1">
                <a:tableStyleId>{5C22544A-7EE6-4342-B048-85BDC9FD1C3A}</a:tableStyleId>
              </a:tblPr>
              <a:tblGrid>
                <a:gridCol w="2626360">
                  <a:extLst>
                    <a:ext uri="{9D8B030D-6E8A-4147-A177-3AD203B41FA5}">
                      <a16:colId xmlns:a16="http://schemas.microsoft.com/office/drawing/2014/main" val="335008608"/>
                    </a:ext>
                  </a:extLst>
                </a:gridCol>
                <a:gridCol w="1935480">
                  <a:extLst>
                    <a:ext uri="{9D8B030D-6E8A-4147-A177-3AD203B41FA5}">
                      <a16:colId xmlns:a16="http://schemas.microsoft.com/office/drawing/2014/main" val="4193527266"/>
                    </a:ext>
                  </a:extLst>
                </a:gridCol>
                <a:gridCol w="1835150">
                  <a:extLst>
                    <a:ext uri="{9D8B030D-6E8A-4147-A177-3AD203B41FA5}">
                      <a16:colId xmlns:a16="http://schemas.microsoft.com/office/drawing/2014/main" val="1950656415"/>
                    </a:ext>
                  </a:extLst>
                </a:gridCol>
                <a:gridCol w="2132330">
                  <a:extLst>
                    <a:ext uri="{9D8B030D-6E8A-4147-A177-3AD203B41FA5}">
                      <a16:colId xmlns:a16="http://schemas.microsoft.com/office/drawing/2014/main" val="1424747219"/>
                    </a:ext>
                  </a:extLst>
                </a:gridCol>
              </a:tblGrid>
              <a:tr h="359357">
                <a:tc>
                  <a:txBody>
                    <a:bodyPr/>
                    <a:lstStyle/>
                    <a:p>
                      <a:pPr algn="ctr"/>
                      <a:r>
                        <a:rPr lang="en-IN" dirty="0"/>
                        <a:t>Algorithm</a:t>
                      </a:r>
                    </a:p>
                  </a:txBody>
                  <a:tcPr/>
                </a:tc>
                <a:tc>
                  <a:txBody>
                    <a:bodyPr/>
                    <a:lstStyle/>
                    <a:p>
                      <a:pPr algn="ctr"/>
                      <a:r>
                        <a:rPr lang="en-IN" dirty="0"/>
                        <a:t>Accuracy</a:t>
                      </a:r>
                    </a:p>
                  </a:txBody>
                  <a:tcPr/>
                </a:tc>
                <a:tc>
                  <a:txBody>
                    <a:bodyPr/>
                    <a:lstStyle/>
                    <a:p>
                      <a:pPr algn="ctr"/>
                      <a:r>
                        <a:rPr lang="en-IN" dirty="0"/>
                        <a:t>F1-Score</a:t>
                      </a:r>
                    </a:p>
                  </a:txBody>
                  <a:tcPr/>
                </a:tc>
                <a:tc>
                  <a:txBody>
                    <a:bodyPr/>
                    <a:lstStyle/>
                    <a:p>
                      <a:pPr algn="ctr"/>
                      <a:r>
                        <a:rPr lang="en-IN" dirty="0"/>
                        <a:t>Execution Time</a:t>
                      </a:r>
                    </a:p>
                  </a:txBody>
                  <a:tcPr/>
                </a:tc>
                <a:extLst>
                  <a:ext uri="{0D108BD9-81ED-4DB2-BD59-A6C34878D82A}">
                    <a16:rowId xmlns:a16="http://schemas.microsoft.com/office/drawing/2014/main" val="910175732"/>
                  </a:ext>
                </a:extLst>
              </a:tr>
              <a:tr h="359357">
                <a:tc>
                  <a:txBody>
                    <a:bodyPr/>
                    <a:lstStyle/>
                    <a:p>
                      <a:pPr algn="ctr"/>
                      <a:r>
                        <a:rPr lang="en-IN" dirty="0"/>
                        <a:t>RandomForest </a:t>
                      </a:r>
                    </a:p>
                  </a:txBody>
                  <a:tcPr/>
                </a:tc>
                <a:tc>
                  <a:txBody>
                    <a:bodyPr/>
                    <a:lstStyle/>
                    <a:p>
                      <a:pPr algn="ctr"/>
                      <a:r>
                        <a:rPr lang="en-US" dirty="0"/>
                        <a:t>97.01%</a:t>
                      </a:r>
                    </a:p>
                  </a:txBody>
                  <a:tcPr/>
                </a:tc>
                <a:tc>
                  <a:txBody>
                    <a:bodyPr/>
                    <a:lstStyle/>
                    <a:p>
                      <a:pPr algn="ctr"/>
                      <a:r>
                        <a:rPr lang="en-US" dirty="0"/>
                        <a:t>  97.01% </a:t>
                      </a:r>
                      <a:endParaRPr lang="en-IN" dirty="0"/>
                    </a:p>
                  </a:txBody>
                  <a:tcPr/>
                </a:tc>
                <a:tc>
                  <a:txBody>
                    <a:bodyPr/>
                    <a:lstStyle/>
                    <a:p>
                      <a:pPr algn="ctr"/>
                      <a:r>
                        <a:rPr lang="en-US" dirty="0"/>
                        <a:t>73.67 sec</a:t>
                      </a:r>
                      <a:endParaRPr lang="en-IN" dirty="0"/>
                    </a:p>
                  </a:txBody>
                  <a:tcPr/>
                </a:tc>
                <a:extLst>
                  <a:ext uri="{0D108BD9-81ED-4DB2-BD59-A6C34878D82A}">
                    <a16:rowId xmlns:a16="http://schemas.microsoft.com/office/drawing/2014/main" val="2582019352"/>
                  </a:ext>
                </a:extLst>
              </a:tr>
              <a:tr h="359357">
                <a:tc>
                  <a:txBody>
                    <a:bodyPr/>
                    <a:lstStyle/>
                    <a:p>
                      <a:pPr algn="ctr"/>
                      <a:r>
                        <a:rPr lang="en-US" dirty="0">
                          <a:solidFill>
                            <a:schemeClr val="bg1"/>
                          </a:solidFill>
                        </a:rPr>
                        <a:t>DecisionTree</a:t>
                      </a:r>
                      <a:endParaRPr lang="en-IN" dirty="0">
                        <a:solidFill>
                          <a:schemeClr val="bg1"/>
                        </a:solidFill>
                      </a:endParaRPr>
                    </a:p>
                  </a:txBody>
                  <a:tcPr>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97.01%</a:t>
                      </a:r>
                      <a:endParaRPr lang="en-IN" dirty="0">
                        <a:solidFill>
                          <a:schemeClr val="bg1"/>
                        </a:solidFill>
                      </a:endParaRPr>
                    </a:p>
                  </a:txBody>
                  <a:tcPr>
                    <a:solidFill>
                      <a:srgbClr val="002060"/>
                    </a:solidFill>
                  </a:tcPr>
                </a:tc>
                <a:tc>
                  <a:txBody>
                    <a:bodyPr/>
                    <a:lstStyle/>
                    <a:p>
                      <a:pPr algn="ctr"/>
                      <a:r>
                        <a:rPr lang="en-US" dirty="0">
                          <a:solidFill>
                            <a:schemeClr val="bg1"/>
                          </a:solidFill>
                        </a:rPr>
                        <a:t>97.01%</a:t>
                      </a:r>
                      <a:endParaRPr lang="en-IN" dirty="0">
                        <a:solidFill>
                          <a:schemeClr val="bg1"/>
                        </a:solidFill>
                      </a:endParaRPr>
                    </a:p>
                  </a:txBody>
                  <a:tcPr>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1.84 sec</a:t>
                      </a:r>
                    </a:p>
                  </a:txBody>
                  <a:tcPr>
                    <a:solidFill>
                      <a:srgbClr val="002060"/>
                    </a:solidFill>
                  </a:tcPr>
                </a:tc>
                <a:extLst>
                  <a:ext uri="{0D108BD9-81ED-4DB2-BD59-A6C34878D82A}">
                    <a16:rowId xmlns:a16="http://schemas.microsoft.com/office/drawing/2014/main" val="4065461143"/>
                  </a:ext>
                </a:extLst>
              </a:tr>
              <a:tr h="3593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LogisticRegression</a:t>
                      </a:r>
                      <a:endParaRPr lang="en-IN" dirty="0"/>
                    </a:p>
                  </a:txBody>
                  <a:tcPr/>
                </a:tc>
                <a:tc>
                  <a:txBody>
                    <a:bodyPr/>
                    <a:lstStyle/>
                    <a:p>
                      <a:pPr algn="ctr"/>
                      <a:r>
                        <a:rPr lang="en-US" dirty="0"/>
                        <a:t>96.68%</a:t>
                      </a:r>
                      <a:endParaRPr lang="en-IN" dirty="0"/>
                    </a:p>
                  </a:txBody>
                  <a:tcPr/>
                </a:tc>
                <a:tc>
                  <a:txBody>
                    <a:bodyPr/>
                    <a:lstStyle/>
                    <a:p>
                      <a:pPr algn="ctr"/>
                      <a:r>
                        <a:rPr lang="en-US" dirty="0"/>
                        <a:t>96.68%</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8.16 sec</a:t>
                      </a:r>
                    </a:p>
                  </a:txBody>
                  <a:tcPr/>
                </a:tc>
                <a:extLst>
                  <a:ext uri="{0D108BD9-81ED-4DB2-BD59-A6C34878D82A}">
                    <a16:rowId xmlns:a16="http://schemas.microsoft.com/office/drawing/2014/main" val="11570148"/>
                  </a:ext>
                </a:extLst>
              </a:tr>
              <a:tr h="3593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KNN</a:t>
                      </a:r>
                      <a:endParaRPr lang="en-IN" dirty="0"/>
                    </a:p>
                  </a:txBody>
                  <a:tcPr/>
                </a:tc>
                <a:tc>
                  <a:txBody>
                    <a:bodyPr/>
                    <a:lstStyle/>
                    <a:p>
                      <a:pPr algn="ctr"/>
                      <a:r>
                        <a:rPr lang="en-US" dirty="0"/>
                        <a:t>97.35%</a:t>
                      </a:r>
                      <a:endParaRPr lang="en-IN" dirty="0"/>
                    </a:p>
                  </a:txBody>
                  <a:tcPr/>
                </a:tc>
                <a:tc>
                  <a:txBody>
                    <a:bodyPr/>
                    <a:lstStyle/>
                    <a:p>
                      <a:pPr algn="ctr"/>
                      <a:r>
                        <a:rPr lang="en-US" dirty="0"/>
                        <a:t>97.35%</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19.11 sec</a:t>
                      </a:r>
                    </a:p>
                  </a:txBody>
                  <a:tcPr/>
                </a:tc>
                <a:extLst>
                  <a:ext uri="{0D108BD9-81ED-4DB2-BD59-A6C34878D82A}">
                    <a16:rowId xmlns:a16="http://schemas.microsoft.com/office/drawing/2014/main" val="4271218479"/>
                  </a:ext>
                </a:extLst>
              </a:tr>
              <a:tr h="359357">
                <a:tc>
                  <a:txBody>
                    <a:bodyPr/>
                    <a:lstStyle/>
                    <a:p>
                      <a:pPr algn="ctr"/>
                      <a:r>
                        <a:rPr lang="en-US" dirty="0">
                          <a:solidFill>
                            <a:schemeClr val="bg1"/>
                          </a:solidFill>
                        </a:rPr>
                        <a:t>SVC</a:t>
                      </a:r>
                      <a:endParaRPr lang="en-IN" dirty="0">
                        <a:solidFill>
                          <a:schemeClr val="bg1"/>
                        </a:solidFill>
                      </a:endParaRPr>
                    </a:p>
                  </a:txBody>
                  <a:tcPr>
                    <a:solidFill>
                      <a:srgbClr val="002060"/>
                    </a:solidFill>
                  </a:tcPr>
                </a:tc>
                <a:tc>
                  <a:txBody>
                    <a:bodyPr/>
                    <a:lstStyle/>
                    <a:p>
                      <a:pPr algn="ctr"/>
                      <a:r>
                        <a:rPr lang="en-US" dirty="0">
                          <a:solidFill>
                            <a:schemeClr val="bg1"/>
                          </a:solidFill>
                        </a:rPr>
                        <a:t>97.35%</a:t>
                      </a:r>
                      <a:endParaRPr lang="en-IN" dirty="0">
                        <a:solidFill>
                          <a:schemeClr val="bg1"/>
                        </a:solidFill>
                      </a:endParaRPr>
                    </a:p>
                  </a:txBody>
                  <a:tcPr>
                    <a:solidFill>
                      <a:srgbClr val="002060"/>
                    </a:solidFill>
                  </a:tcPr>
                </a:tc>
                <a:tc>
                  <a:txBody>
                    <a:bodyPr/>
                    <a:lstStyle/>
                    <a:p>
                      <a:pPr algn="ctr"/>
                      <a:r>
                        <a:rPr lang="en-US" dirty="0">
                          <a:solidFill>
                            <a:schemeClr val="bg1"/>
                          </a:solidFill>
                        </a:rPr>
                        <a:t>97.35%</a:t>
                      </a:r>
                      <a:endParaRPr lang="en-IN" dirty="0">
                        <a:solidFill>
                          <a:schemeClr val="bg1"/>
                        </a:solidFill>
                      </a:endParaRPr>
                    </a:p>
                  </a:txBody>
                  <a:tcPr>
                    <a:solidFill>
                      <a:srgbClr val="00206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 2.63 sec</a:t>
                      </a:r>
                    </a:p>
                  </a:txBody>
                  <a:tcPr>
                    <a:solidFill>
                      <a:srgbClr val="002060"/>
                    </a:solidFill>
                  </a:tcPr>
                </a:tc>
                <a:extLst>
                  <a:ext uri="{0D108BD9-81ED-4DB2-BD59-A6C34878D82A}">
                    <a16:rowId xmlns:a16="http://schemas.microsoft.com/office/drawing/2014/main" val="516159849"/>
                  </a:ext>
                </a:extLst>
              </a:tr>
              <a:tr h="3593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GradientBoosting</a:t>
                      </a:r>
                      <a:endParaRPr lang="en-IN" dirty="0"/>
                    </a:p>
                  </a:txBody>
                  <a:tcPr/>
                </a:tc>
                <a:tc>
                  <a:txBody>
                    <a:bodyPr/>
                    <a:lstStyle/>
                    <a:p>
                      <a:pPr algn="ctr"/>
                      <a:r>
                        <a:rPr lang="en-US" dirty="0"/>
                        <a:t>96.35% </a:t>
                      </a:r>
                      <a:endParaRPr lang="en-IN" dirty="0"/>
                    </a:p>
                  </a:txBody>
                  <a:tcPr/>
                </a:tc>
                <a:tc>
                  <a:txBody>
                    <a:bodyPr/>
                    <a:lstStyle/>
                    <a:p>
                      <a:pPr algn="ctr"/>
                      <a:r>
                        <a:rPr lang="en-US" dirty="0"/>
                        <a:t>96.35% </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159.85 sec</a:t>
                      </a:r>
                    </a:p>
                  </a:txBody>
                  <a:tcPr/>
                </a:tc>
                <a:extLst>
                  <a:ext uri="{0D108BD9-81ED-4DB2-BD59-A6C34878D82A}">
                    <a16:rowId xmlns:a16="http://schemas.microsoft.com/office/drawing/2014/main" val="3224816947"/>
                  </a:ext>
                </a:extLst>
              </a:tr>
              <a:tr h="3593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AdaBoost</a:t>
                      </a:r>
                      <a:endParaRPr lang="en-IN" dirty="0"/>
                    </a:p>
                  </a:txBody>
                  <a:tcPr/>
                </a:tc>
                <a:tc>
                  <a:txBody>
                    <a:bodyPr/>
                    <a:lstStyle/>
                    <a:p>
                      <a:pPr algn="ctr"/>
                      <a:r>
                        <a:rPr lang="en-US" dirty="0"/>
                        <a:t>97.35%</a:t>
                      </a:r>
                      <a:endParaRPr lang="en-IN" dirty="0"/>
                    </a:p>
                  </a:txBody>
                  <a:tcPr/>
                </a:tc>
                <a:tc>
                  <a:txBody>
                    <a:bodyPr/>
                    <a:lstStyle/>
                    <a:p>
                      <a:pPr algn="ctr"/>
                      <a:r>
                        <a:rPr lang="en-US" dirty="0"/>
                        <a:t>97.35%</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33.17 sec</a:t>
                      </a:r>
                    </a:p>
                  </a:txBody>
                  <a:tcPr/>
                </a:tc>
                <a:extLst>
                  <a:ext uri="{0D108BD9-81ED-4DB2-BD59-A6C34878D82A}">
                    <a16:rowId xmlns:a16="http://schemas.microsoft.com/office/drawing/2014/main" val="212698268"/>
                  </a:ext>
                </a:extLst>
              </a:tr>
              <a:tr h="3593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GaussianNB</a:t>
                      </a:r>
                      <a:endParaRPr lang="en-IN" dirty="0"/>
                    </a:p>
                  </a:txBody>
                  <a:tcPr/>
                </a:tc>
                <a:tc>
                  <a:txBody>
                    <a:bodyPr/>
                    <a:lstStyle/>
                    <a:p>
                      <a:pPr algn="ctr"/>
                      <a:r>
                        <a:rPr lang="en-US" dirty="0"/>
                        <a:t>96.68%</a:t>
                      </a:r>
                      <a:endParaRPr lang="en-IN" dirty="0"/>
                    </a:p>
                  </a:txBody>
                  <a:tcPr/>
                </a:tc>
                <a:tc>
                  <a:txBody>
                    <a:bodyPr/>
                    <a:lstStyle/>
                    <a:p>
                      <a:pPr algn="ctr"/>
                      <a:r>
                        <a:rPr lang="en-US" dirty="0"/>
                        <a:t>96.68%</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0.20 sec</a:t>
                      </a:r>
                    </a:p>
                  </a:txBody>
                  <a:tcPr/>
                </a:tc>
                <a:extLst>
                  <a:ext uri="{0D108BD9-81ED-4DB2-BD59-A6C34878D82A}">
                    <a16:rowId xmlns:a16="http://schemas.microsoft.com/office/drawing/2014/main" val="1790828739"/>
                  </a:ext>
                </a:extLst>
              </a:tr>
              <a:tr h="3593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ExtraTrees</a:t>
                      </a:r>
                      <a:endParaRPr lang="en-IN" dirty="0"/>
                    </a:p>
                  </a:txBody>
                  <a:tcPr/>
                </a:tc>
                <a:tc>
                  <a:txBody>
                    <a:bodyPr/>
                    <a:lstStyle/>
                    <a:p>
                      <a:pPr algn="ctr"/>
                      <a:r>
                        <a:rPr lang="en-US" dirty="0"/>
                        <a:t>96.02%</a:t>
                      </a:r>
                      <a:endParaRPr lang="en-IN" dirty="0"/>
                    </a:p>
                  </a:txBody>
                  <a:tcPr/>
                </a:tc>
                <a:tc>
                  <a:txBody>
                    <a:bodyPr/>
                    <a:lstStyle/>
                    <a:p>
                      <a:pPr algn="ctr"/>
                      <a:r>
                        <a:rPr lang="en-US" dirty="0"/>
                        <a:t>96.02%</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913.33 sec</a:t>
                      </a:r>
                    </a:p>
                  </a:txBody>
                  <a:tcPr/>
                </a:tc>
                <a:extLst>
                  <a:ext uri="{0D108BD9-81ED-4DB2-BD59-A6C34878D82A}">
                    <a16:rowId xmlns:a16="http://schemas.microsoft.com/office/drawing/2014/main" val="1427638713"/>
                  </a:ext>
                </a:extLst>
              </a:tr>
              <a:tr h="5279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Bagging </a:t>
                      </a:r>
                      <a:endParaRPr lang="en-IN" dirty="0"/>
                    </a:p>
                  </a:txBody>
                  <a:tcPr/>
                </a:tc>
                <a:tc>
                  <a:txBody>
                    <a:bodyPr/>
                    <a:lstStyle/>
                    <a:p>
                      <a:pPr algn="ctr"/>
                      <a:r>
                        <a:rPr lang="en-US" dirty="0"/>
                        <a:t>96.35%</a:t>
                      </a:r>
                      <a:endParaRPr lang="en-IN" dirty="0"/>
                    </a:p>
                  </a:txBody>
                  <a:tcPr/>
                </a:tc>
                <a:tc>
                  <a:txBody>
                    <a:bodyPr/>
                    <a:lstStyle/>
                    <a:p>
                      <a:pPr algn="ctr"/>
                      <a:r>
                        <a:rPr lang="en-US" dirty="0"/>
                        <a:t>96.35%</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299.63 sec</a:t>
                      </a:r>
                    </a:p>
                  </a:txBody>
                  <a:tcPr/>
                </a:tc>
                <a:extLst>
                  <a:ext uri="{0D108BD9-81ED-4DB2-BD59-A6C34878D82A}">
                    <a16:rowId xmlns:a16="http://schemas.microsoft.com/office/drawing/2014/main" val="1236332678"/>
                  </a:ext>
                </a:extLst>
              </a:tr>
              <a:tr h="6288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XGBoost</a:t>
                      </a:r>
                    </a:p>
                  </a:txBody>
                  <a:tcPr/>
                </a:tc>
                <a:tc>
                  <a:txBody>
                    <a:bodyPr/>
                    <a:lstStyle/>
                    <a:p>
                      <a:pPr algn="ctr"/>
                      <a:r>
                        <a:rPr lang="en-US" dirty="0"/>
                        <a:t>96.68%</a:t>
                      </a:r>
                    </a:p>
                  </a:txBody>
                  <a:tcPr/>
                </a:tc>
                <a:tc>
                  <a:txBody>
                    <a:bodyPr/>
                    <a:lstStyle/>
                    <a:p>
                      <a:pPr algn="ctr"/>
                      <a:r>
                        <a:rPr lang="en-US" dirty="0"/>
                        <a:t>96.68%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638.68 sec</a:t>
                      </a:r>
                    </a:p>
                  </a:txBody>
                  <a:tcPr/>
                </a:tc>
                <a:extLst>
                  <a:ext uri="{0D108BD9-81ED-4DB2-BD59-A6C34878D82A}">
                    <a16:rowId xmlns:a16="http://schemas.microsoft.com/office/drawing/2014/main" val="1010523185"/>
                  </a:ext>
                </a:extLst>
              </a:tr>
            </a:tbl>
          </a:graphicData>
        </a:graphic>
      </p:graphicFrame>
    </p:spTree>
    <p:extLst>
      <p:ext uri="{BB962C8B-B14F-4D97-AF65-F5344CB8AC3E}">
        <p14:creationId xmlns:p14="http://schemas.microsoft.com/office/powerpoint/2010/main" val="838135647"/>
      </p:ext>
    </p:extLst>
  </p:cSld>
  <p:clrMapOvr>
    <a:masterClrMapping/>
  </p:clrMapOvr>
  <mc:AlternateContent xmlns:mc="http://schemas.openxmlformats.org/markup-compatibility/2006" xmlns:p14="http://schemas.microsoft.com/office/powerpoint/2010/main">
    <mc:Choice Requires="p14">
      <p:transition spd="slow" p14:dur="1600" advTm="41783">
        <p14:conveyor dir="l"/>
      </p:transition>
    </mc:Choice>
    <mc:Fallback xmlns="">
      <p:transition spd="slow" advTm="41783">
        <p:fade/>
      </p:transition>
    </mc:Fallback>
  </mc:AlternateContent>
  <p:extLst>
    <p:ext uri="{3A86A75C-4F4B-4683-9AE1-C65F6400EC91}">
      <p14:laserTraceLst xmlns:p14="http://schemas.microsoft.com/office/powerpoint/2010/main">
        <p14:tracePtLst>
          <p14:tracePt t="4910" x="3822700" y="6261100"/>
          <p14:tracePt t="5013" x="3109913" y="6330950"/>
          <p14:tracePt t="5020" x="3109913" y="5940425"/>
          <p14:tracePt t="5033" x="3127375" y="5430838"/>
          <p14:tracePt t="5034" x="3117850" y="4997450"/>
          <p14:tracePt t="5049" x="3117850" y="4486275"/>
          <p14:tracePt t="5050" x="3100388" y="4002088"/>
          <p14:tracePt t="5067" x="3084513" y="3033713"/>
          <p14:tracePt t="5084" x="3084513" y="2108200"/>
          <p14:tracePt t="5099" x="3074988" y="1963738"/>
          <p14:tracePt t="5100" x="3067050" y="1835150"/>
          <p14:tracePt t="5115" x="3067050" y="1716088"/>
          <p14:tracePt t="5133" x="3067050" y="1682750"/>
          <p14:tracePt t="5361" x="3109913" y="1581150"/>
          <p14:tracePt t="5368" x="3203575" y="1427163"/>
          <p14:tracePt t="5383" x="3322638" y="1257300"/>
          <p14:tracePt t="5399" x="3492500" y="1087438"/>
          <p14:tracePt t="5416" x="3636963" y="960438"/>
          <p14:tracePt t="5418" x="3687763" y="942975"/>
          <p14:tracePt t="5432" x="3797300" y="935038"/>
          <p14:tracePt t="5449" x="3908425" y="942975"/>
          <p14:tracePt t="5466" x="4010025" y="977900"/>
          <p14:tracePt t="5468" x="4044950" y="1011238"/>
          <p14:tracePt t="5484" x="4103688" y="1044575"/>
          <p14:tracePt t="5498" x="4162425" y="1062038"/>
          <p14:tracePt t="5516" x="4222750" y="1096963"/>
          <p14:tracePt t="5518" x="4248150" y="1096963"/>
          <p14:tracePt t="5532" x="4273550" y="1112838"/>
          <p14:tracePt t="5533" x="4291013" y="1122363"/>
          <p14:tracePt t="5549" x="4324350" y="1147763"/>
          <p14:tracePt t="5567" x="4349750" y="1163638"/>
          <p14:tracePt t="5582" x="4349750" y="1173163"/>
          <p14:tracePt t="5600" x="4359275" y="1173163"/>
          <p14:tracePt t="5659" x="4367213" y="1173163"/>
          <p14:tracePt t="5666" x="4384675" y="1163638"/>
          <p14:tracePt t="5674" x="4410075" y="1130300"/>
          <p14:tracePt t="5682" x="4425950" y="1112838"/>
          <p14:tracePt t="5699" x="4486275" y="1019175"/>
          <p14:tracePt t="5717" x="4545013" y="892175"/>
          <p14:tracePt t="5732" x="4587875" y="823913"/>
          <p14:tracePt t="5749" x="4673600" y="747713"/>
          <p14:tracePt t="5766" x="4833938" y="671513"/>
          <p14:tracePt t="5782" x="4894263" y="663575"/>
          <p14:tracePt t="5799" x="4919663" y="663575"/>
          <p14:tracePt t="5801" x="4935538" y="663575"/>
          <p14:tracePt t="5816" x="4970463" y="663575"/>
          <p14:tracePt t="5832" x="5003800" y="663575"/>
          <p14:tracePt t="5849" x="5029200" y="663575"/>
          <p14:tracePt t="5851" x="5046663" y="663575"/>
          <p14:tracePt t="5867" x="5072063" y="663575"/>
          <p14:tracePt t="5882" x="5080000" y="663575"/>
          <p14:tracePt t="6164" x="5013325" y="663575"/>
          <p14:tracePt t="6170" x="4884738" y="688975"/>
          <p14:tracePt t="6183" x="4783138" y="696913"/>
          <p14:tracePt t="6186" x="4689475" y="704850"/>
          <p14:tracePt t="6199" x="4605338" y="722313"/>
          <p14:tracePt t="6200" x="4519613" y="730250"/>
          <p14:tracePt t="6215" x="4384675" y="747713"/>
          <p14:tracePt t="6232" x="4256088" y="773113"/>
          <p14:tracePt t="6249" x="4103688" y="808038"/>
          <p14:tracePt t="6251" x="4017963" y="823913"/>
          <p14:tracePt t="6265" x="3848100" y="874713"/>
          <p14:tracePt t="6283" x="3746500" y="900113"/>
          <p14:tracePt t="6284" x="3703638" y="909638"/>
          <p14:tracePt t="6299" x="3678238" y="909638"/>
          <p14:tracePt t="6300" x="3644900" y="909638"/>
          <p14:tracePt t="6316" x="3636963" y="917575"/>
          <p14:tracePt t="6333" x="3627438" y="917575"/>
          <p14:tracePt t="6355" x="3619500" y="917575"/>
          <p14:tracePt t="6397" x="3611563" y="917575"/>
          <p14:tracePt t="6433" x="3602038" y="917575"/>
          <p14:tracePt t="6440" x="3594100" y="917575"/>
          <p14:tracePt t="6448" x="3576638" y="942975"/>
          <p14:tracePt t="6466" x="3475038" y="960438"/>
          <p14:tracePt t="6484" x="3338513" y="968375"/>
          <p14:tracePt t="6498" x="3254375" y="968375"/>
          <p14:tracePt t="6516" x="3160713" y="977900"/>
          <p14:tracePt t="6518" x="3117850" y="985838"/>
          <p14:tracePt t="6533" x="2965450" y="1044575"/>
          <p14:tracePt t="6549" x="2786063" y="1130300"/>
          <p14:tracePt t="6566" x="2608263" y="1173163"/>
          <p14:tracePt t="6568" x="2532063" y="1181100"/>
          <p14:tracePt t="6583" x="2481263" y="1206500"/>
          <p14:tracePt t="6585" x="2430463" y="1216025"/>
          <p14:tracePt t="6599" x="2405063" y="1216025"/>
          <p14:tracePt t="6660" x="2405063" y="1223963"/>
          <p14:tracePt t="6674" x="2405063" y="1241425"/>
          <p14:tracePt t="6683" x="2405063" y="1266825"/>
          <p14:tracePt t="6688" x="2420938" y="1292225"/>
          <p14:tracePt t="6701" x="2430463" y="1317625"/>
          <p14:tracePt t="6703" x="2438400" y="1343025"/>
          <p14:tracePt t="6715" x="2455863" y="1350963"/>
          <p14:tracePt t="6717" x="2481263" y="1376363"/>
          <p14:tracePt t="6732" x="2574925" y="1436688"/>
          <p14:tracePt t="6749" x="2684463" y="1477963"/>
          <p14:tracePt t="6766" x="2820988" y="1504950"/>
          <p14:tracePt t="6767" x="2897188" y="1504950"/>
          <p14:tracePt t="6783" x="3100388" y="1504950"/>
          <p14:tracePt t="6798" x="3279775" y="1444625"/>
          <p14:tracePt t="6817" x="3594100" y="1266825"/>
          <p14:tracePt t="6832" x="3763963" y="1173163"/>
          <p14:tracePt t="6850" x="3908425" y="1104900"/>
          <p14:tracePt t="6851" x="3984625" y="1087438"/>
          <p14:tracePt t="6866" x="4078288" y="1079500"/>
          <p14:tracePt t="6881" x="4146550" y="1079500"/>
          <p14:tracePt t="6898" x="4162425" y="1079500"/>
          <p14:tracePt t="6915" x="4187825" y="1079500"/>
          <p14:tracePt t="7007" x="4179888" y="1079500"/>
          <p14:tracePt t="7016" x="4154488" y="1087438"/>
          <p14:tracePt t="7022" x="4111625" y="1104900"/>
          <p14:tracePt t="7032" x="4070350" y="1122363"/>
          <p14:tracePt t="7050" x="3941763" y="1147763"/>
          <p14:tracePt t="7066" x="3883025" y="1155700"/>
          <p14:tracePt t="7083" x="3763963" y="1181100"/>
          <p14:tracePt t="7099" x="3586163" y="1216025"/>
          <p14:tracePt t="7101" x="3500438" y="1231900"/>
          <p14:tracePt t="7115" x="3441700" y="1249363"/>
          <p14:tracePt t="7117" x="3373438" y="1282700"/>
          <p14:tracePt t="7131" x="3305175" y="1300163"/>
          <p14:tracePt t="7148" x="3262313" y="1317625"/>
          <p14:tracePt t="7150" x="3254375" y="1317625"/>
          <p14:tracePt t="7165" x="3236913" y="1317625"/>
          <p14:tracePt t="7182" x="3219450" y="1317625"/>
          <p14:tracePt t="7199" x="3211513" y="1325563"/>
          <p14:tracePt t="7200" x="3186113" y="1325563"/>
          <p14:tracePt t="7215" x="3168650" y="1333500"/>
          <p14:tracePt t="7232" x="3152775" y="1343025"/>
          <p14:tracePt t="7250" x="3127375" y="1350963"/>
          <p14:tracePt t="7265" x="3117850" y="1350963"/>
          <p14:tracePt t="7283" x="3100388" y="1360488"/>
          <p14:tracePt t="7284" x="3084513" y="1368425"/>
          <p14:tracePt t="7299" x="3049588" y="1376363"/>
          <p14:tracePt t="7316" x="3016250" y="1385888"/>
          <p14:tracePt t="7332" x="2990850" y="1385888"/>
          <p14:tracePt t="7350" x="2955925" y="1393825"/>
          <p14:tracePt t="7365" x="2947988" y="1393825"/>
          <p14:tracePt t="7382" x="2940050" y="1393825"/>
          <p14:tracePt t="7384" x="2930525" y="1401763"/>
          <p14:tracePt t="7399" x="2914650" y="1401763"/>
          <p14:tracePt t="7400" x="2897188" y="1401763"/>
          <p14:tracePt t="7415" x="2871788" y="1411288"/>
          <p14:tracePt t="7433" x="2854325" y="1419225"/>
          <p14:tracePt t="7435" x="2846388" y="1419225"/>
          <p14:tracePt t="7448" x="2838450" y="1419225"/>
          <p14:tracePt t="7469" x="2828925" y="1419225"/>
          <p14:tracePt t="7482" x="2828925" y="1427163"/>
          <p14:tracePt t="7484" x="2820988" y="1427163"/>
          <p14:tracePt t="7500" x="2811463" y="1427163"/>
          <p14:tracePt t="7515" x="2795588" y="1427163"/>
          <p14:tracePt t="7703" x="2803525" y="1427163"/>
          <p14:tracePt t="7711" x="2820988" y="1427163"/>
          <p14:tracePt t="7717" x="2828925" y="1427163"/>
          <p14:tracePt t="7732" x="2846388" y="1427163"/>
          <p14:tracePt t="7733" x="2863850" y="1427163"/>
          <p14:tracePt t="7749" x="2879725" y="1427163"/>
          <p14:tracePt t="7766" x="2897188" y="1419225"/>
          <p14:tracePt t="7768" x="2914650" y="1419225"/>
          <p14:tracePt t="7783" x="2922588" y="1419225"/>
          <p14:tracePt t="7798" x="2930525" y="1419225"/>
          <p14:tracePt t="7816" x="2947988" y="1419225"/>
          <p14:tracePt t="7832" x="2965450" y="1419225"/>
          <p14:tracePt t="7834" x="2973388" y="1411288"/>
          <p14:tracePt t="7849" x="2990850" y="1411288"/>
          <p14:tracePt t="7865" x="2998788" y="1411288"/>
          <p14:tracePt t="7867" x="3008313" y="1411288"/>
          <p14:tracePt t="7881" x="3033713" y="1393825"/>
          <p14:tracePt t="7898" x="3049588" y="1385888"/>
          <p14:tracePt t="7916" x="3092450" y="1360488"/>
          <p14:tracePt t="7932" x="3127375" y="1343025"/>
          <p14:tracePt t="7949" x="3160713" y="1317625"/>
          <p14:tracePt t="7967" x="3228975" y="1266825"/>
          <p14:tracePt t="7982" x="3262313" y="1241425"/>
          <p14:tracePt t="7998" x="3287713" y="1216025"/>
          <p14:tracePt t="8017" x="3313113" y="1181100"/>
          <p14:tracePt t="8033" x="3330575" y="1173163"/>
          <p14:tracePt t="8049" x="3348038" y="1147763"/>
          <p14:tracePt t="8066" x="3373438" y="1112838"/>
          <p14:tracePt t="8082" x="3389313" y="1104900"/>
          <p14:tracePt t="8098" x="3424238" y="1062038"/>
          <p14:tracePt t="8116" x="3492500" y="1003300"/>
          <p14:tracePt t="8117" x="3533775" y="968375"/>
          <p14:tracePt t="8131" x="3602038" y="917575"/>
          <p14:tracePt t="8149" x="3644900" y="884238"/>
          <p14:tracePt t="8151" x="3662363" y="866775"/>
          <p14:tracePt t="8166" x="3695700" y="849313"/>
          <p14:tracePt t="8182" x="3729038" y="833438"/>
          <p14:tracePt t="8199" x="3781425" y="798513"/>
          <p14:tracePt t="8201" x="3814763" y="781050"/>
          <p14:tracePt t="8215" x="3848100" y="765175"/>
          <p14:tracePt t="8217" x="3873500" y="765175"/>
          <p14:tracePt t="8232" x="3908425" y="755650"/>
          <p14:tracePt t="8249" x="3933825" y="747713"/>
          <p14:tracePt t="8265" x="3959225" y="747713"/>
          <p14:tracePt t="8282" x="3967163" y="747713"/>
          <p14:tracePt t="8300" x="3976688" y="747713"/>
          <p14:tracePt t="8315" x="3984625" y="747713"/>
          <p14:tracePt t="8332" x="4002088" y="747713"/>
          <p14:tracePt t="8406" x="4010025" y="747713"/>
          <p14:tracePt t="8435" x="4017963" y="747713"/>
          <p14:tracePt t="8441" x="4027488" y="747713"/>
          <p14:tracePt t="8449" x="4035425" y="747713"/>
          <p14:tracePt t="8464" x="4044950" y="747713"/>
          <p14:tracePt t="8481" x="4052888" y="755650"/>
          <p14:tracePt t="8499" x="4078288" y="765175"/>
          <p14:tracePt t="8515" x="4086225" y="773113"/>
          <p14:tracePt t="8532" x="4103688" y="790575"/>
          <p14:tracePt t="8534" x="4111625" y="790575"/>
          <p14:tracePt t="8619" x="4121150" y="790575"/>
          <p14:tracePt t="8633" x="4129088" y="798513"/>
          <p14:tracePt t="8789" x="4137025" y="798513"/>
          <p14:tracePt t="8867" x="4137025" y="808038"/>
          <p14:tracePt t="8888" x="4137025" y="815975"/>
          <p14:tracePt t="8895" x="4137025" y="823913"/>
          <p14:tracePt t="8903" x="4121150" y="849313"/>
          <p14:tracePt t="8916" x="4111625" y="858838"/>
          <p14:tracePt t="8918" x="4103688" y="866775"/>
          <p14:tracePt t="8932" x="4060825" y="892175"/>
          <p14:tracePt t="8948" x="4027488" y="925513"/>
          <p14:tracePt t="8966" x="3984625" y="942975"/>
          <p14:tracePt t="8968" x="3967163" y="952500"/>
          <p14:tracePt t="8982" x="3951288" y="968375"/>
          <p14:tracePt t="8999" x="3908425" y="985838"/>
          <p14:tracePt t="9016" x="3781425" y="1028700"/>
          <p14:tracePt t="9032" x="3687763" y="1062038"/>
          <p14:tracePt t="9048" x="3602038" y="1087438"/>
          <p14:tracePt t="9065" x="3533775" y="1087438"/>
          <p14:tracePt t="9066" x="3508375" y="1096963"/>
          <p14:tracePt t="9081" x="3467100" y="1104900"/>
          <p14:tracePt t="9098" x="3424238" y="1104900"/>
          <p14:tracePt t="9116" x="3389313" y="1122363"/>
          <p14:tracePt t="9131" x="3348038" y="1138238"/>
          <p14:tracePt t="9149" x="3305175" y="1147763"/>
          <p14:tracePt t="9166" x="3236913" y="1163638"/>
          <p14:tracePt t="9182" x="3211513" y="1181100"/>
          <p14:tracePt t="9198" x="3178175" y="1198563"/>
          <p14:tracePt t="9216" x="3127375" y="1216025"/>
          <p14:tracePt t="9232" x="3100388" y="1223963"/>
          <p14:tracePt t="9249" x="3067050" y="1241425"/>
          <p14:tracePt t="9251" x="3059113" y="1241425"/>
          <p14:tracePt t="9265" x="3041650" y="1249363"/>
          <p14:tracePt t="9282" x="3033713" y="1249363"/>
          <p14:tracePt t="9299" x="3008313" y="1257300"/>
          <p14:tracePt t="9315" x="2990850" y="1257300"/>
          <p14:tracePt t="9316" x="2982913" y="1274763"/>
          <p14:tracePt t="9333" x="2947988" y="1282700"/>
          <p14:tracePt t="9348" x="2922588" y="1308100"/>
          <p14:tracePt t="9365" x="2889250" y="1325563"/>
          <p14:tracePt t="9366" x="2879725" y="1325563"/>
          <p14:tracePt t="9381" x="2863850" y="1333500"/>
          <p14:tracePt t="9399" x="2846388" y="1343025"/>
          <p14:tracePt t="9401" x="2820988" y="1360488"/>
          <p14:tracePt t="9415" x="2786063" y="1376363"/>
          <p14:tracePt t="9431" x="2719388" y="1393825"/>
          <p14:tracePt t="9449" x="2659063" y="1427163"/>
          <p14:tracePt t="9450" x="2641600" y="1427163"/>
          <p14:tracePt t="9464" x="2600325" y="1436688"/>
          <p14:tracePt t="9482" x="2590800" y="1436688"/>
          <p14:tracePt t="9499" x="2565400" y="1436688"/>
          <p14:tracePt t="9516" x="2557463" y="1444625"/>
          <p14:tracePt t="9532" x="2532063" y="1444625"/>
          <p14:tracePt t="9534" x="2497138" y="1444625"/>
          <p14:tracePt t="9549" x="2446338" y="1444625"/>
          <p14:tracePt t="9565" x="2405063" y="1444625"/>
          <p14:tracePt t="9582" x="2370138" y="1444625"/>
          <p14:tracePt t="9584" x="2362200" y="1444625"/>
          <p14:tracePt t="9599" x="2344738" y="1436688"/>
          <p14:tracePt t="9614" x="2327275" y="1436688"/>
          <p14:tracePt t="9632" x="2319338" y="1436688"/>
          <p14:tracePt t="9655" x="2311400" y="1436688"/>
          <p14:tracePt t="9712" x="2311400" y="1427163"/>
          <p14:tracePt t="9719" x="2311400" y="1411288"/>
          <p14:tracePt t="9731" x="2311400" y="1376363"/>
          <p14:tracePt t="9733" x="2327275" y="1343025"/>
          <p14:tracePt t="9750" x="2370138" y="1274763"/>
          <p14:tracePt t="9765" x="2413000" y="1231900"/>
          <p14:tracePt t="9782" x="2455863" y="1198563"/>
          <p14:tracePt t="9784" x="2463800" y="1189038"/>
          <p14:tracePt t="9799" x="2514600" y="1163638"/>
          <p14:tracePt t="9815" x="2549525" y="1138238"/>
          <p14:tracePt t="9833" x="2608263" y="1130300"/>
          <p14:tracePt t="9850" x="2633663" y="1130300"/>
          <p14:tracePt t="9865" x="2676525" y="1130300"/>
          <p14:tracePt t="9881" x="2719388" y="1130300"/>
          <p14:tracePt t="9882" x="2744788" y="1130300"/>
          <p14:tracePt t="9899" x="2803525" y="1130300"/>
          <p14:tracePt t="9914" x="2879725" y="1130300"/>
          <p14:tracePt t="9932" x="2955925" y="1130300"/>
          <p14:tracePt t="9948" x="2998788" y="1130300"/>
          <p14:tracePt t="9964" x="3033713" y="1130300"/>
          <p14:tracePt t="9982" x="3067050" y="1130300"/>
          <p14:tracePt t="9983" x="3084513" y="1130300"/>
          <p14:tracePt t="9998" x="3100388" y="1138238"/>
          <p14:tracePt t="10015" x="3135313" y="1138238"/>
          <p14:tracePt t="10017" x="3143250" y="1138238"/>
          <p14:tracePt t="10032" x="3178175" y="1147763"/>
          <p14:tracePt t="10049" x="3211513" y="1147763"/>
          <p14:tracePt t="10066" x="3236913" y="1147763"/>
          <p14:tracePt t="10067" x="3254375" y="1147763"/>
          <p14:tracePt t="10082" x="3262313" y="1147763"/>
          <p14:tracePt t="10098" x="3270250" y="1147763"/>
          <p14:tracePt t="10115" x="3287713" y="1138238"/>
          <p14:tracePt t="10131" x="3305175" y="1138238"/>
          <p14:tracePt t="10133" x="3313113" y="1138238"/>
          <p14:tracePt t="10148" x="3338513" y="1138238"/>
          <p14:tracePt t="10165" x="3348038" y="1138238"/>
          <p14:tracePt t="10181" x="3355975" y="1138238"/>
          <p14:tracePt t="10198" x="3363913" y="1138238"/>
          <p14:tracePt t="10215" x="3381375" y="1130300"/>
          <p14:tracePt t="10216" x="3389313" y="1130300"/>
          <p14:tracePt t="10231" x="3406775" y="1122363"/>
          <p14:tracePt t="10248" x="3441700" y="1112838"/>
          <p14:tracePt t="10265" x="3457575" y="1112838"/>
          <p14:tracePt t="10282" x="3475038" y="1104900"/>
          <p14:tracePt t="10298" x="3492500" y="1104900"/>
          <p14:tracePt t="10316" x="3500438" y="1096963"/>
          <p14:tracePt t="10331" x="3508375" y="1096963"/>
          <p14:tracePt t="10348" x="3508375" y="1087438"/>
          <p14:tracePt t="10393" x="3517900" y="1087438"/>
          <p14:tracePt t="10408" x="3533775" y="1087438"/>
          <p14:tracePt t="10422" x="3543300" y="1087438"/>
          <p14:tracePt t="10436" x="3551238" y="1087438"/>
          <p14:tracePt t="10500" x="3559175" y="1087438"/>
          <p14:tracePt t="10535" x="3568700" y="1087438"/>
          <p14:tracePt t="10593" x="3576638" y="1087438"/>
          <p14:tracePt t="10621" x="3594100" y="1079500"/>
          <p14:tracePt t="10627" x="3611563" y="1079500"/>
          <p14:tracePt t="10642" x="3619500" y="1079500"/>
          <p14:tracePt t="10649" x="3627438" y="1069975"/>
          <p14:tracePt t="10665" x="3644900" y="1069975"/>
          <p14:tracePt t="10682" x="3652838" y="1069975"/>
          <p14:tracePt t="10699" x="3662363" y="1069975"/>
          <p14:tracePt t="10997" x="3627438" y="1079500"/>
          <p14:tracePt t="11004" x="3576638" y="1096963"/>
          <p14:tracePt t="11015" x="3525838" y="1112838"/>
          <p14:tracePt t="11032" x="3389313" y="1181100"/>
          <p14:tracePt t="11048" x="3322638" y="1206500"/>
          <p14:tracePt t="11065" x="3279775" y="1223963"/>
          <p14:tracePt t="11082" x="3219450" y="1249363"/>
          <p14:tracePt t="11098" x="3178175" y="1282700"/>
          <p14:tracePt t="11114" x="3127375" y="1308100"/>
          <p14:tracePt t="11132" x="3059113" y="1343025"/>
          <p14:tracePt t="11133" x="3033713" y="1343025"/>
          <p14:tracePt t="11148" x="2982913" y="1376363"/>
          <p14:tracePt t="11165" x="2930525" y="1385888"/>
          <p14:tracePt t="11167" x="2897188" y="1411288"/>
          <p14:tracePt t="11182" x="2811463" y="1462088"/>
          <p14:tracePt t="11198" x="2744788" y="1487488"/>
          <p14:tracePt t="11215" x="2693988" y="1512888"/>
          <p14:tracePt t="11217" x="2684463" y="1520825"/>
          <p14:tracePt t="11233" x="2676525" y="1530350"/>
          <p14:tracePt t="11248" x="2668588" y="1530350"/>
          <p14:tracePt t="11380" x="2676525" y="1530350"/>
          <p14:tracePt t="11387" x="2684463" y="1530350"/>
          <p14:tracePt t="11398" x="2693988" y="1538288"/>
          <p14:tracePt t="11415" x="2752725" y="1538288"/>
          <p14:tracePt t="11431" x="2795588" y="1538288"/>
          <p14:tracePt t="11448" x="2811463" y="1538288"/>
          <p14:tracePt t="11466" x="2871788" y="1530350"/>
          <p14:tracePt t="11481" x="2897188" y="1530350"/>
          <p14:tracePt t="11499" x="2905125" y="1520825"/>
          <p14:tracePt t="11500" x="2914650" y="1520825"/>
          <p14:tracePt t="11515" x="2922588" y="1520825"/>
          <p14:tracePt t="11532" x="2947988" y="1504950"/>
          <p14:tracePt t="11548" x="2965450" y="1504950"/>
          <p14:tracePt t="11550" x="2965450" y="1495425"/>
          <p14:tracePt t="11565" x="2973388" y="1495425"/>
          <p14:tracePt t="11581" x="2990850" y="1495425"/>
          <p14:tracePt t="11597" x="2998788" y="1487488"/>
          <p14:tracePt t="11614" x="3008313" y="1487488"/>
          <p14:tracePt t="11616" x="3016250" y="1487488"/>
          <p14:tracePt t="11631" x="3033713" y="1477963"/>
          <p14:tracePt t="11648" x="3049588" y="1477963"/>
          <p14:tracePt t="11664" x="3059113" y="1470025"/>
          <p14:tracePt t="11681" x="3067050" y="1470025"/>
          <p14:tracePt t="11698" x="3084513" y="1462088"/>
          <p14:tracePt t="11700" x="3092450" y="1462088"/>
          <p14:tracePt t="11715" x="3109913" y="1462088"/>
          <p14:tracePt t="11731" x="3117850" y="1462088"/>
          <p14:tracePt t="11747" x="3127375" y="1462088"/>
          <p14:tracePt t="11765" x="3135313" y="1452563"/>
          <p14:tracePt t="11781" x="3143250" y="1452563"/>
          <p14:tracePt t="11799" x="3152775" y="1452563"/>
          <p14:tracePt t="11814" x="3160713" y="1452563"/>
          <p14:tracePt t="11863" x="3168650" y="1452563"/>
          <p14:tracePt t="11883" x="3178175" y="1452563"/>
          <p14:tracePt t="11891" x="3178175" y="1444625"/>
          <p14:tracePt t="11927" x="3186113" y="1444625"/>
          <p14:tracePt t="11933" x="3194050" y="1444625"/>
          <p14:tracePt t="11948" x="3203575" y="1444625"/>
          <p14:tracePt t="11998" x="3211513" y="1444625"/>
          <p14:tracePt t="12019" x="3211513" y="1436688"/>
          <p14:tracePt t="12048" x="3219450" y="1436688"/>
          <p14:tracePt t="12061" x="3228975" y="1436688"/>
          <p14:tracePt t="12104" x="3236913" y="1436688"/>
          <p14:tracePt t="12161" x="3244850" y="1436688"/>
          <p14:tracePt t="12174" x="3254375" y="1436688"/>
          <p14:tracePt t="12189" x="3262313" y="1436688"/>
          <p14:tracePt t="12217" x="3270250" y="1427163"/>
          <p14:tracePt t="12246" x="3279775" y="1427163"/>
          <p14:tracePt t="12267" x="3287713" y="1427163"/>
          <p14:tracePt t="12288" x="3297238" y="1427163"/>
          <p14:tracePt t="12302" x="3305175" y="1427163"/>
          <p14:tracePt t="12338" x="3313113" y="1427163"/>
          <p14:tracePt t="12351" x="3322638" y="1427163"/>
          <p14:tracePt t="12359" x="3330575" y="1419225"/>
          <p14:tracePt t="12374" x="3338513" y="1419225"/>
          <p14:tracePt t="12382" x="3348038" y="1419225"/>
          <p14:tracePt t="12398" x="3355975" y="1419225"/>
          <p14:tracePt t="12415" x="3363913" y="1411288"/>
          <p14:tracePt t="12416" x="3373438" y="1411288"/>
          <p14:tracePt t="12430" x="3381375" y="1411288"/>
          <p14:tracePt t="12432" x="3389313" y="1411288"/>
          <p14:tracePt t="12447" x="3406775" y="1401763"/>
          <p14:tracePt t="12464" x="3424238" y="1393825"/>
          <p14:tracePt t="12481" x="3457575" y="1393825"/>
          <p14:tracePt t="12482" x="3467100" y="1385888"/>
          <p14:tracePt t="12498" x="3475038" y="1385888"/>
          <p14:tracePt t="12514" x="3492500" y="1385888"/>
          <p14:tracePt t="12516" x="3508375" y="1385888"/>
          <p14:tracePt t="12531" x="3517900" y="1385888"/>
          <p14:tracePt t="12548" x="3525838" y="1385888"/>
          <p14:tracePt t="12566" x="3533775" y="1385888"/>
          <p14:tracePt t="12581" x="3551238" y="1385888"/>
          <p14:tracePt t="12601" x="3559175" y="1385888"/>
          <p14:tracePt t="12615" x="3568700" y="1385888"/>
          <p14:tracePt t="12636" x="3576638" y="1385888"/>
          <p14:tracePt t="12742" x="3586163" y="1385888"/>
          <p14:tracePt t="12778" x="3594100" y="1385888"/>
          <p14:tracePt t="12784" x="3602038" y="1385888"/>
          <p14:tracePt t="12799" x="3611563" y="1385888"/>
          <p14:tracePt t="12814" x="3619500" y="1385888"/>
          <p14:tracePt t="12831" x="3627438" y="1385888"/>
          <p14:tracePt t="12848" x="3652838" y="1385888"/>
          <p14:tracePt t="12849" x="3670300" y="1385888"/>
          <p14:tracePt t="12866" x="3721100" y="1385888"/>
          <p14:tracePt t="12881" x="3806825" y="1368425"/>
          <p14:tracePt t="12898" x="3890963" y="1360488"/>
          <p14:tracePt t="12900" x="3916363" y="1350963"/>
          <p14:tracePt t="12914" x="3976688" y="1343025"/>
          <p14:tracePt t="12931" x="4052888" y="1317625"/>
          <p14:tracePt t="12948" x="4205288" y="1300163"/>
          <p14:tracePt t="12964" x="4298950" y="1282700"/>
          <p14:tracePt t="12981" x="4375150" y="1274763"/>
          <p14:tracePt t="12998" x="4486275" y="1274763"/>
          <p14:tracePt t="13014" x="4570413" y="1274763"/>
          <p14:tracePt t="13031" x="4630738" y="1274763"/>
          <p14:tracePt t="13033" x="4646613" y="1274763"/>
          <p14:tracePt t="13049" x="4681538" y="1282700"/>
          <p14:tracePt t="13064" x="4724400" y="1282700"/>
          <p14:tracePt t="13081" x="4783138" y="1282700"/>
          <p14:tracePt t="13083" x="4808538" y="1282700"/>
          <p14:tracePt t="13099" x="4902200" y="1282700"/>
          <p14:tracePt t="13114" x="5013325" y="1274763"/>
          <p14:tracePt t="13132" x="5132388" y="1241425"/>
          <p14:tracePt t="13133" x="5183188" y="1231900"/>
          <p14:tracePt t="13148" x="5216525" y="1231900"/>
          <p14:tracePt t="13149" x="5241925" y="1231900"/>
          <p14:tracePt t="13165" x="5292725" y="1223963"/>
          <p14:tracePt t="13180" x="5353050" y="1223963"/>
          <p14:tracePt t="13197" x="5403850" y="1231900"/>
          <p14:tracePt t="13198" x="5437188" y="1231900"/>
          <p14:tracePt t="13214" x="5487988" y="1241425"/>
          <p14:tracePt t="13231" x="5522913" y="1241425"/>
          <p14:tracePt t="13233" x="5530850" y="1249363"/>
          <p14:tracePt t="13248" x="5538788" y="1249363"/>
          <p14:tracePt t="13249" x="5548313" y="1249363"/>
          <p14:tracePt t="13296" x="5556250" y="1249363"/>
          <p14:tracePt t="13303" x="5556250" y="1257300"/>
          <p14:tracePt t="13317" x="5565775" y="1266825"/>
          <p14:tracePt t="13332" x="5581650" y="1266825"/>
          <p14:tracePt t="13347" x="5599113" y="1282700"/>
          <p14:tracePt t="13365" x="5624513" y="1300163"/>
          <p14:tracePt t="13382" x="5657850" y="1317625"/>
          <p14:tracePt t="13398" x="5708650" y="1325563"/>
          <p14:tracePt t="13414" x="5802313" y="1343025"/>
          <p14:tracePt t="13431" x="5981700" y="1350963"/>
          <p14:tracePt t="13447" x="6083300" y="1360488"/>
          <p14:tracePt t="13464" x="6210300" y="1360488"/>
          <p14:tracePt t="13481" x="6346825" y="1376363"/>
          <p14:tracePt t="13483" x="6430963" y="1376363"/>
          <p14:tracePt t="13497" x="6575425" y="1385888"/>
          <p14:tracePt t="13514" x="6729413" y="1385888"/>
          <p14:tracePt t="13531" x="6881813" y="1385888"/>
          <p14:tracePt t="13532" x="6950075" y="1385888"/>
          <p14:tracePt t="13548" x="7043738" y="1368425"/>
          <p14:tracePt t="13565" x="7112000" y="1350963"/>
          <p14:tracePt t="13566" x="7137400" y="1350963"/>
          <p14:tracePt t="13581" x="7153275" y="1350963"/>
          <p14:tracePt t="13597" x="7170738" y="1343025"/>
          <p14:tracePt t="13935" x="7239000" y="1333500"/>
          <p14:tracePt t="13942" x="7340600" y="1333500"/>
          <p14:tracePt t="13949" x="7426325" y="1333500"/>
          <p14:tracePt t="13964" x="7527925" y="1333500"/>
          <p14:tracePt t="13965" x="7596188" y="1333500"/>
          <p14:tracePt t="13981" x="7688263" y="1343025"/>
          <p14:tracePt t="13997" x="7740650" y="1350963"/>
          <p14:tracePt t="13999" x="7766050" y="1350963"/>
          <p14:tracePt t="14014" x="7816850" y="1360488"/>
          <p14:tracePt t="14031" x="7893050" y="1360488"/>
          <p14:tracePt t="14049" x="8037513" y="1360488"/>
          <p14:tracePt t="14064" x="8096250" y="1360488"/>
          <p14:tracePt t="14081" x="8147050" y="1360488"/>
          <p14:tracePt t="14099" x="8250238" y="1368425"/>
          <p14:tracePt t="14114" x="8334375" y="1368425"/>
          <p14:tracePt t="14131" x="8428038" y="1376363"/>
          <p14:tracePt t="14133" x="8470900" y="1376363"/>
          <p14:tracePt t="14148" x="8521700" y="1393825"/>
          <p14:tracePt t="14164" x="8547100" y="1401763"/>
          <p14:tracePt t="14181" x="8580438" y="1411288"/>
          <p14:tracePt t="14199" x="8640763" y="1419225"/>
          <p14:tracePt t="14214" x="8709025" y="1419225"/>
          <p14:tracePt t="14230" x="8777288" y="1427163"/>
          <p14:tracePt t="14248" x="8836025" y="1436688"/>
          <p14:tracePt t="14249" x="8861425" y="1444625"/>
          <p14:tracePt t="14264" x="8904288" y="1444625"/>
          <p14:tracePt t="14281" x="8947150" y="1452563"/>
          <p14:tracePt t="14283" x="8963025" y="1452563"/>
          <p14:tracePt t="14298" x="8997950" y="1452563"/>
          <p14:tracePt t="14299" x="9023350" y="1452563"/>
          <p14:tracePt t="14314" x="9082088" y="1452563"/>
          <p14:tracePt t="14331" x="9132888" y="1436688"/>
          <p14:tracePt t="14333" x="9150350" y="1436688"/>
          <p14:tracePt t="14348" x="9193213" y="1436688"/>
          <p14:tracePt t="14364" x="9226550" y="1436688"/>
          <p14:tracePt t="14382" x="9286875" y="1427163"/>
          <p14:tracePt t="14398" x="9320213" y="1427163"/>
          <p14:tracePt t="14414" x="9337675" y="1419225"/>
          <p14:tracePt t="14432" x="9388475" y="1419225"/>
          <p14:tracePt t="14447" x="9421813" y="1419225"/>
          <p14:tracePt t="14464" x="9456738" y="1401763"/>
          <p14:tracePt t="14482" x="9472613" y="1401763"/>
          <p14:tracePt t="14498" x="9498013" y="1393825"/>
          <p14:tracePt t="14517" x="9507538" y="1393825"/>
          <p14:tracePt t="14532" x="9540875" y="1393825"/>
          <p14:tracePt t="14548" x="9575800" y="1393825"/>
          <p14:tracePt t="14564" x="9609138" y="1393825"/>
          <p14:tracePt t="14581" x="9626600" y="1393825"/>
          <p14:tracePt t="14597" x="9634538" y="1393825"/>
          <p14:tracePt t="14614" x="9642475" y="1393825"/>
          <p14:tracePt t="14616" x="9659938" y="1393825"/>
          <p14:tracePt t="14632" x="9677400" y="1385888"/>
          <p14:tracePt t="14648" x="9710738" y="1385888"/>
          <p14:tracePt t="14665" x="9745663" y="1376363"/>
          <p14:tracePt t="14666" x="9771063" y="1376363"/>
          <p14:tracePt t="14681" x="9786938" y="1376363"/>
          <p14:tracePt t="14682" x="9804400" y="1376363"/>
          <p14:tracePt t="14698" x="9812338" y="1376363"/>
          <p14:tracePt t="14714" x="9829800" y="1376363"/>
          <p14:tracePt t="14716" x="9839325" y="1376363"/>
          <p14:tracePt t="14732" x="9847263" y="1376363"/>
          <p14:tracePt t="14751" x="9855200" y="1376363"/>
          <p14:tracePt t="14794" x="9864725" y="1376363"/>
          <p14:tracePt t="14815" x="9880600" y="1376363"/>
          <p14:tracePt t="14830" x="9890125" y="1376363"/>
          <p14:tracePt t="14850" x="9898063" y="1376363"/>
          <p14:tracePt t="14900" x="9915525" y="1376363"/>
          <p14:tracePt t="14907" x="9931400" y="1368425"/>
          <p14:tracePt t="14914" x="9940925" y="1368425"/>
          <p14:tracePt t="14930" x="9956800" y="1368425"/>
          <p14:tracePt t="14948" x="9974263" y="1368425"/>
          <p14:tracePt t="14965" x="9991725" y="1368425"/>
          <p14:tracePt t="14980" x="9999663" y="1360488"/>
          <p14:tracePt t="14998" x="10009188" y="1360488"/>
          <p14:tracePt t="15015" x="10025063" y="1360488"/>
          <p14:tracePt t="15031" x="10034588" y="1360488"/>
          <p14:tracePt t="15326" x="9940925" y="1360488"/>
          <p14:tracePt t="15332" x="9812338" y="1360488"/>
          <p14:tracePt t="15348" x="9694863" y="1368425"/>
          <p14:tracePt t="15350" x="9515475" y="1376363"/>
          <p14:tracePt t="15364" x="9226550" y="1401763"/>
          <p14:tracePt t="15381" x="8818563" y="1427163"/>
          <p14:tracePt t="15383" x="8564563" y="1436688"/>
          <p14:tracePt t="15398" x="8189913" y="1452563"/>
          <p14:tracePt t="15400" x="7748588" y="1470025"/>
          <p14:tracePt t="15414" x="6754813" y="1504950"/>
          <p14:tracePt t="15431" x="5853113" y="1477963"/>
          <p14:tracePt t="15433" x="5411788" y="1477963"/>
          <p14:tracePt t="15448" x="5064125" y="1462088"/>
          <p14:tracePt t="15449" x="4765675" y="1462088"/>
          <p14:tracePt t="15464" x="4341813" y="1470025"/>
          <p14:tracePt t="15480" x="4121150" y="1470025"/>
          <p14:tracePt t="15482" x="4035425" y="1487488"/>
          <p14:tracePt t="15498" x="3967163" y="1487488"/>
          <p14:tracePt t="15499" x="3900488" y="1495425"/>
          <p14:tracePt t="15514" x="3848100" y="1504950"/>
          <p14:tracePt t="15531" x="3840163" y="1504950"/>
          <p14:tracePt t="15781" x="3797300" y="1512888"/>
          <p14:tracePt t="15787" x="3713163" y="1538288"/>
          <p14:tracePt t="15797" x="3644900" y="1555750"/>
          <p14:tracePt t="15815" x="3500438" y="1606550"/>
          <p14:tracePt t="15816" x="3441700" y="1631950"/>
          <p14:tracePt t="15832" x="3363913" y="1682750"/>
          <p14:tracePt t="15847" x="3297238" y="1716088"/>
          <p14:tracePt t="15864" x="3203575" y="1776413"/>
          <p14:tracePt t="15866" x="3168650" y="1793875"/>
          <p14:tracePt t="15881" x="3127375" y="1809750"/>
          <p14:tracePt t="15882" x="3084513" y="1835150"/>
          <p14:tracePt t="15897" x="3049588" y="1860550"/>
          <p14:tracePt t="15915" x="3008313" y="1885950"/>
          <p14:tracePt t="15917" x="2998788" y="1885950"/>
          <p14:tracePt t="15930" x="2955925" y="1911350"/>
          <p14:tracePt t="15947" x="2914650" y="1938338"/>
          <p14:tracePt t="15965" x="2854325" y="1989138"/>
          <p14:tracePt t="15980" x="2820988" y="1997075"/>
          <p14:tracePt t="15998" x="2803525" y="2005013"/>
          <p14:tracePt t="16121" x="2811463" y="2005013"/>
          <p14:tracePt t="16128" x="2871788" y="2005013"/>
          <p14:tracePt t="16135" x="2965450" y="1963738"/>
          <p14:tracePt t="16147" x="3084513" y="1911350"/>
          <p14:tracePt t="16149" x="3236913" y="1844675"/>
          <p14:tracePt t="16164" x="3517900" y="1708150"/>
          <p14:tracePt t="16180" x="3814763" y="1581150"/>
          <p14:tracePt t="16197" x="4129088" y="1452563"/>
          <p14:tracePt t="16199" x="4273550" y="1401763"/>
          <p14:tracePt t="16214" x="4400550" y="1343025"/>
          <p14:tracePt t="16215" x="4537075" y="1325563"/>
          <p14:tracePt t="16230" x="4749800" y="1300163"/>
          <p14:tracePt t="16248" x="4910138" y="1300163"/>
          <p14:tracePt t="16249" x="4987925" y="1308100"/>
          <p14:tracePt t="16264" x="5054600" y="1317625"/>
          <p14:tracePt t="16265" x="5097463" y="1333500"/>
          <p14:tracePt t="16280" x="5173663" y="1368425"/>
          <p14:tracePt t="16297" x="5224463" y="1411288"/>
          <p14:tracePt t="16299" x="5241925" y="1444625"/>
          <p14:tracePt t="16314" x="5276850" y="1520825"/>
          <p14:tracePt t="16331" x="5292725" y="1657350"/>
          <p14:tracePt t="16347" x="5292725" y="1954213"/>
          <p14:tracePt t="16348" x="5292725" y="2141538"/>
          <p14:tracePt t="16364" x="5310188" y="2489200"/>
          <p14:tracePt t="16380" x="5310188" y="2838450"/>
          <p14:tracePt t="16397" x="5327650" y="3211513"/>
          <p14:tracePt t="16413" x="5353050" y="3305175"/>
          <p14:tracePt t="16431" x="5353050" y="3322638"/>
          <p14:tracePt t="16710" x="5259388" y="3322638"/>
          <p14:tracePt t="16717" x="5140325" y="3322638"/>
          <p14:tracePt t="16730" x="4962525" y="3340100"/>
          <p14:tracePt t="16731" x="4740275" y="3382963"/>
          <p14:tracePt t="16748" x="4230688" y="3527425"/>
          <p14:tracePt t="16764" x="3756025" y="3705225"/>
          <p14:tracePt t="16781" x="3186113" y="4138613"/>
          <p14:tracePt t="16796" x="2947988" y="4445000"/>
          <p14:tracePt t="16814" x="2786063" y="4878388"/>
          <p14:tracePt t="16831" x="2744788" y="5395913"/>
          <p14:tracePt t="16847" x="2744788" y="5600700"/>
          <p14:tracePt t="16863" x="2795588" y="5719763"/>
          <p14:tracePt t="16880" x="2854325" y="5813425"/>
          <p14:tracePt t="16881" x="2905125" y="5864225"/>
          <p14:tracePt t="16896" x="3059113" y="5905500"/>
          <p14:tracePt t="16914" x="3236913" y="5905500"/>
          <p14:tracePt t="16930" x="3441700" y="5846763"/>
          <p14:tracePt t="16931" x="3533775" y="5795963"/>
          <p14:tracePt t="16946" x="3695700" y="5651500"/>
          <p14:tracePt t="16964" x="3873500" y="5294313"/>
          <p14:tracePt t="16965" x="3933825" y="5048250"/>
          <p14:tracePt t="16981" x="4002088" y="4792663"/>
          <p14:tracePt t="16982" x="4060825" y="4495800"/>
          <p14:tracePt t="16997" x="4146550" y="3849688"/>
          <p14:tracePt t="17013" x="4179888" y="3246438"/>
          <p14:tracePt t="17016" x="4154488" y="2932113"/>
          <p14:tracePt t="17030" x="4103688" y="2660650"/>
          <p14:tracePt t="17032" x="4060825" y="2397125"/>
          <p14:tracePt t="17047" x="3941763" y="1997075"/>
          <p14:tracePt t="17064" x="3857625" y="1776413"/>
          <p14:tracePt t="17066" x="3814763" y="1708150"/>
          <p14:tracePt t="17080" x="3771900" y="1639888"/>
          <p14:tracePt t="17081" x="3729038" y="1581150"/>
          <p14:tracePt t="17097" x="3619500" y="1470025"/>
          <p14:tracePt t="17115" x="3441700" y="1360488"/>
          <p14:tracePt t="17130" x="3313113" y="1343025"/>
          <p14:tracePt t="17147" x="3219450" y="1343025"/>
          <p14:tracePt t="17164" x="3008313" y="1555750"/>
          <p14:tracePt t="17180" x="2786063" y="1997075"/>
          <p14:tracePt t="17197" x="2625725" y="2405063"/>
          <p14:tracePt t="17214" x="2481263" y="2830513"/>
          <p14:tracePt t="17230" x="2438400" y="3016250"/>
          <p14:tracePt t="17247" x="2438400" y="3127375"/>
          <p14:tracePt t="17249" x="2438400" y="3178175"/>
          <p14:tracePt t="17264" x="2481263" y="3279775"/>
          <p14:tracePt t="17280" x="2514600" y="3340100"/>
          <p14:tracePt t="17298" x="2565400" y="3390900"/>
          <p14:tracePt t="17299" x="2590800" y="3390900"/>
          <p14:tracePt t="17313" x="2625725" y="3398838"/>
          <p14:tracePt t="17315" x="2668588" y="3398838"/>
          <p14:tracePt t="17330" x="2744788" y="3382963"/>
          <p14:tracePt t="17346" x="2854325" y="3314700"/>
          <p14:tracePt t="17348" x="2897188" y="3246438"/>
          <p14:tracePt t="17364" x="2947988" y="3203575"/>
          <p14:tracePt t="17365" x="2990850" y="3152775"/>
          <p14:tracePt t="17380" x="3059113" y="3067050"/>
          <p14:tracePt t="17397" x="3109913" y="2990850"/>
          <p14:tracePt t="17399" x="3109913" y="2974975"/>
          <p14:tracePt t="17413" x="3109913" y="2965450"/>
          <p14:tracePt t="17430" x="3117850" y="2957513"/>
          <p14:tracePt t="17449" x="3117850" y="2949575"/>
          <p14:tracePt t="17464" x="3117850" y="2940050"/>
          <p14:tracePt t="17480" x="3109913" y="2932113"/>
          <p14:tracePt t="17498" x="3067050" y="2897188"/>
          <p14:tracePt t="17515" x="2990850" y="2846388"/>
          <p14:tracePt t="17530" x="2914650" y="2805113"/>
          <p14:tracePt t="17548" x="2828925" y="2744788"/>
          <p14:tracePt t="17563" x="2786063" y="2727325"/>
          <p14:tracePt t="17581" x="2760663" y="2701925"/>
          <p14:tracePt t="17583" x="2760663" y="2693988"/>
          <p14:tracePt t="17597" x="2727325" y="2668588"/>
          <p14:tracePt t="17613" x="2709863" y="2643188"/>
          <p14:tracePt t="17630" x="2668588" y="2600325"/>
          <p14:tracePt t="17632" x="2651125" y="2557463"/>
          <p14:tracePt t="17647" x="2608263" y="2506663"/>
          <p14:tracePt t="17664" x="2590800" y="2473325"/>
          <p14:tracePt t="17681" x="2565400" y="2422525"/>
          <p14:tracePt t="17682" x="2540000" y="2413000"/>
          <p14:tracePt t="17698" x="2532063" y="2379663"/>
          <p14:tracePt t="17713" x="2506663" y="2336800"/>
          <p14:tracePt t="17731" x="2481263" y="2319338"/>
          <p14:tracePt t="17733" x="2481263" y="2311400"/>
          <p14:tracePt t="17747" x="2463800" y="2293938"/>
          <p14:tracePt t="17748" x="2455863" y="2278063"/>
          <p14:tracePt t="17763" x="2455863" y="2268538"/>
          <p14:tracePt t="17867" x="2455863" y="2260600"/>
          <p14:tracePt t="17874" x="2455863" y="2252663"/>
          <p14:tracePt t="17881" x="2489200" y="2235200"/>
          <p14:tracePt t="17896" x="2590800" y="2200275"/>
          <p14:tracePt t="17914" x="2701925" y="2174875"/>
          <p14:tracePt t="17931" x="2846388" y="2133600"/>
          <p14:tracePt t="17947" x="2930525" y="2124075"/>
          <p14:tracePt t="17964" x="3033713" y="2108200"/>
          <p14:tracePt t="17981" x="3160713" y="2090738"/>
          <p14:tracePt t="17997" x="3236913" y="2065338"/>
          <p14:tracePt t="18013" x="3287713" y="2065338"/>
          <p14:tracePt t="18030" x="3381375" y="2073275"/>
          <p14:tracePt t="18046" x="3449638" y="2073275"/>
          <p14:tracePt t="18063" x="3517900" y="2065338"/>
          <p14:tracePt t="18081" x="3586163" y="2065338"/>
          <p14:tracePt t="18097" x="3611563" y="2065338"/>
          <p14:tracePt t="18114" x="3636963" y="2065338"/>
          <p14:tracePt t="18115" x="3644900" y="2065338"/>
          <p14:tracePt t="18131" x="3652838" y="2065338"/>
          <p14:tracePt t="18158" x="3670300" y="2065338"/>
          <p14:tracePt t="18187" x="3678238" y="2065338"/>
          <p14:tracePt t="18200" x="3687763" y="2065338"/>
          <p14:tracePt t="18208" x="3695700" y="2065338"/>
          <p14:tracePt t="18215" x="3703638" y="2065338"/>
          <p14:tracePt t="18231" x="3738563" y="2065338"/>
          <p14:tracePt t="18247" x="3781425" y="2065338"/>
          <p14:tracePt t="18265" x="3857625" y="2073275"/>
          <p14:tracePt t="18281" x="3916363" y="2073275"/>
          <p14:tracePt t="18297" x="3959225" y="2065338"/>
          <p14:tracePt t="18316" x="4052888" y="2065338"/>
          <p14:tracePt t="18330" x="4086225" y="2065338"/>
          <p14:tracePt t="18348" x="4103688" y="2065338"/>
          <p14:tracePt t="18349" x="4111625" y="2065338"/>
          <p14:tracePt t="18449" x="4086225" y="2065338"/>
          <p14:tracePt t="18456" x="4035425" y="2073275"/>
          <p14:tracePt t="18464" x="3941763" y="2098675"/>
          <p14:tracePt t="18479" x="3756025" y="2159000"/>
          <p14:tracePt t="18497" x="3594100" y="2209800"/>
          <p14:tracePt t="18499" x="3533775" y="2235200"/>
          <p14:tracePt t="18513" x="3467100" y="2268538"/>
          <p14:tracePt t="18514" x="3414713" y="2303463"/>
          <p14:tracePt t="18529" x="3211513" y="2422525"/>
          <p14:tracePt t="18549" x="2922588" y="2582863"/>
          <p14:tracePt t="18563" x="2828925" y="2660650"/>
          <p14:tracePt t="18565" x="2735263" y="2711450"/>
          <p14:tracePt t="18580" x="2557463" y="2820988"/>
          <p14:tracePt t="18596" x="2463800" y="2881313"/>
          <p14:tracePt t="18598" x="2438400" y="2889250"/>
          <p14:tracePt t="18614" x="2413000" y="2914650"/>
          <p14:tracePt t="18630" x="2395538" y="2922588"/>
          <p14:tracePt t="18647" x="2379663" y="2940050"/>
          <p14:tracePt t="18663" x="2370138" y="2940050"/>
          <p14:tracePt t="18680" x="2370138" y="2949575"/>
          <p14:tracePt t="18705" x="2370138" y="2965450"/>
          <p14:tracePt t="18713" x="2370138" y="2974975"/>
          <p14:tracePt t="18730" x="2370138" y="3000375"/>
          <p14:tracePt t="18747" x="2405063" y="3076575"/>
          <p14:tracePt t="18763" x="2438400" y="3119438"/>
          <p14:tracePt t="18780" x="2549525" y="3170238"/>
          <p14:tracePt t="18782" x="2600325" y="3195638"/>
          <p14:tracePt t="18798" x="2760663" y="3246438"/>
          <p14:tracePt t="18813" x="2879725" y="3263900"/>
          <p14:tracePt t="18830" x="3033713" y="3263900"/>
          <p14:tracePt t="18847" x="3194050" y="3271838"/>
          <p14:tracePt t="18863" x="3270250" y="3271838"/>
          <p14:tracePt t="18881" x="3355975" y="3271838"/>
          <p14:tracePt t="18883" x="3406775" y="3271838"/>
          <p14:tracePt t="18897" x="3482975" y="3271838"/>
          <p14:tracePt t="18898" x="3533775" y="3263900"/>
          <p14:tracePt t="18913" x="3652838" y="3263900"/>
          <p14:tracePt t="18930" x="3738563" y="3263900"/>
          <p14:tracePt t="18931" x="3756025" y="3263900"/>
          <p14:tracePt t="18947" x="3797300" y="3263900"/>
          <p14:tracePt t="18962" x="3822700" y="3271838"/>
          <p14:tracePt t="18980" x="3832225" y="3279775"/>
          <p14:tracePt t="18981" x="3840163" y="3279775"/>
          <p14:tracePt t="19457" x="3890963" y="3271838"/>
          <p14:tracePt t="19464" x="3967163" y="3254375"/>
          <p14:tracePt t="19471" x="4035425" y="3246438"/>
          <p14:tracePt t="19479" x="4103688" y="3238500"/>
          <p14:tracePt t="19497" x="4265613" y="3228975"/>
          <p14:tracePt t="19514" x="4468813" y="3221038"/>
          <p14:tracePt t="19530" x="4621213" y="3195638"/>
          <p14:tracePt t="19546" x="4765675" y="3178175"/>
          <p14:tracePt t="19564" x="4995863" y="3160713"/>
          <p14:tracePt t="19580" x="5089525" y="3152775"/>
          <p14:tracePt t="19597" x="5224463" y="3152775"/>
          <p14:tracePt t="19599" x="5276850" y="3152775"/>
          <p14:tracePt t="19613" x="5335588" y="3144838"/>
          <p14:tracePt t="19614" x="5378450" y="3135313"/>
          <p14:tracePt t="19631" x="5454650" y="3109913"/>
          <p14:tracePt t="19647" x="5497513" y="3101975"/>
          <p14:tracePt t="19648" x="5530850" y="3084513"/>
          <p14:tracePt t="19663" x="5556250" y="3076575"/>
          <p14:tracePt t="19664" x="5573713" y="3067050"/>
          <p14:tracePt t="19680" x="5624513" y="3067050"/>
          <p14:tracePt t="19696" x="5657850" y="3067050"/>
          <p14:tracePt t="19698" x="5675313" y="3067050"/>
          <p14:tracePt t="20152" x="5692775" y="3067050"/>
          <p14:tracePt t="20159" x="5708650" y="3067050"/>
          <p14:tracePt t="20166" x="5735638" y="3067050"/>
          <p14:tracePt t="20182" x="5768975" y="3067050"/>
          <p14:tracePt t="20196" x="5794375" y="3067050"/>
          <p14:tracePt t="20214" x="5811838" y="3076575"/>
          <p14:tracePt t="20230" x="5819775" y="3076575"/>
          <p14:tracePt t="20246" x="5827713" y="3076575"/>
          <p14:tracePt t="20266" x="5837238" y="3076575"/>
          <p14:tracePt t="20280" x="5845175" y="3076575"/>
          <p14:tracePt t="20297" x="5853113" y="3084513"/>
          <p14:tracePt t="20314" x="5862638" y="3084513"/>
          <p14:tracePt t="20316" x="5870575" y="3084513"/>
          <p14:tracePt t="20351" x="5880100" y="3084513"/>
          <p14:tracePt t="20429" x="5888038" y="3094038"/>
          <p14:tracePt t="20443" x="5895975" y="3094038"/>
          <p14:tracePt t="20459" x="5895975" y="3101975"/>
          <p14:tracePt t="20464" x="5905500" y="3101975"/>
          <p14:tracePt t="20479" x="5905500" y="3109913"/>
          <p14:tracePt t="20599" x="5913438" y="3119438"/>
          <p14:tracePt t="20763" x="5913438" y="3127375"/>
          <p14:tracePt t="20777" x="5913438" y="3135313"/>
          <p14:tracePt t="20783" x="5921375" y="3135313"/>
          <p14:tracePt t="20796" x="5921375" y="3144838"/>
          <p14:tracePt t="20813" x="5930900" y="3160713"/>
          <p14:tracePt t="20830" x="5930900" y="3170238"/>
          <p14:tracePt t="20940" x="5938838" y="3170238"/>
          <p14:tracePt t="20954" x="5938838" y="3178175"/>
          <p14:tracePt t="20961" x="5946775" y="3178175"/>
          <p14:tracePt t="21366" x="5956300" y="3135313"/>
          <p14:tracePt t="21373" x="5956300" y="3067050"/>
          <p14:tracePt t="21380" x="5964238" y="3008313"/>
          <p14:tracePt t="21397" x="5964238" y="2922588"/>
          <p14:tracePt t="21413" x="5972175" y="2863850"/>
          <p14:tracePt t="21430" x="5972175" y="2830513"/>
          <p14:tracePt t="21445" x="5972175" y="2813050"/>
          <p14:tracePt t="21462" x="5972175" y="2795588"/>
          <p14:tracePt t="21480" x="5972175" y="2762250"/>
          <p14:tracePt t="21495" x="5972175" y="2727325"/>
          <p14:tracePt t="21513" x="5972175" y="2701925"/>
          <p14:tracePt t="21515" x="5972175" y="2693988"/>
          <p14:tracePt t="21530" x="5972175" y="2676525"/>
          <p14:tracePt t="21546" x="5972175" y="2643188"/>
          <p14:tracePt t="21563" x="5989638" y="2600325"/>
          <p14:tracePt t="21565" x="5989638" y="2592388"/>
          <p14:tracePt t="21580" x="6015038" y="2566988"/>
          <p14:tracePt t="21581" x="6015038" y="2557463"/>
          <p14:tracePt t="21596" x="6032500" y="2541588"/>
          <p14:tracePt t="21613" x="6049963" y="2516188"/>
          <p14:tracePt t="21614" x="6057900" y="2489200"/>
          <p14:tracePt t="21629" x="6083300" y="2473325"/>
          <p14:tracePt t="21631" x="6091238" y="2455863"/>
          <p14:tracePt t="21646" x="6126163" y="2422525"/>
          <p14:tracePt t="21663" x="6151563" y="2405063"/>
          <p14:tracePt t="21665" x="6159500" y="2387600"/>
          <p14:tracePt t="21679" x="6184900" y="2371725"/>
          <p14:tracePt t="21695" x="6210300" y="2354263"/>
          <p14:tracePt t="21713" x="6235700" y="2328863"/>
          <p14:tracePt t="21714" x="6270625" y="2311400"/>
          <p14:tracePt t="21729" x="6321425" y="2278063"/>
          <p14:tracePt t="21746" x="6423025" y="2235200"/>
          <p14:tracePt t="21763" x="6473825" y="2209800"/>
          <p14:tracePt t="21764" x="6508750" y="2200275"/>
          <p14:tracePt t="21779" x="6592888" y="2184400"/>
          <p14:tracePt t="21796" x="6669088" y="2159000"/>
          <p14:tracePt t="21814" x="6823075" y="2133600"/>
          <p14:tracePt t="21829" x="6915150" y="2124075"/>
          <p14:tracePt t="21848" x="7008813" y="2124075"/>
          <p14:tracePt t="21849" x="7043738" y="2124075"/>
          <p14:tracePt t="21863" x="7085013" y="2124075"/>
          <p14:tracePt t="21880" x="7137400" y="2133600"/>
          <p14:tracePt t="21896" x="7204075" y="2133600"/>
          <p14:tracePt t="21898" x="7264400" y="2124075"/>
          <p14:tracePt t="21913" x="7315200" y="2116138"/>
          <p14:tracePt t="21915" x="7373938" y="2116138"/>
          <p14:tracePt t="21929" x="7459663" y="2116138"/>
          <p14:tracePt t="21946" x="7527925" y="2116138"/>
          <p14:tracePt t="21964" x="7545388" y="2116138"/>
          <p14:tracePt t="22232" x="7621588" y="2124075"/>
          <p14:tracePt t="22239" x="7723188" y="2141538"/>
          <p14:tracePt t="22246" x="7842250" y="2149475"/>
          <p14:tracePt t="22263" x="8054975" y="2166938"/>
          <p14:tracePt t="22279" x="8240713" y="2184400"/>
          <p14:tracePt t="22281" x="8326438" y="2184400"/>
          <p14:tracePt t="22296" x="8420100" y="2200275"/>
          <p14:tracePt t="22297" x="8488363" y="2209800"/>
          <p14:tracePt t="22314" x="8580438" y="2227263"/>
          <p14:tracePt t="22330" x="8640763" y="2243138"/>
          <p14:tracePt t="22332" x="8658225" y="2252663"/>
          <p14:tracePt t="22347" x="8666163" y="2252663"/>
          <p14:tracePt t="22348" x="8674100" y="2252663"/>
          <p14:tracePt t="22363" x="8683625" y="2252663"/>
          <p14:tracePt t="22750" x="8691563" y="2243138"/>
          <p14:tracePt t="22757" x="8699500" y="2235200"/>
          <p14:tracePt t="22764" x="8709025" y="2217738"/>
          <p14:tracePt t="22779" x="8724900" y="2192338"/>
          <p14:tracePt t="22780" x="8734425" y="2184400"/>
          <p14:tracePt t="22796" x="8759825" y="2149475"/>
          <p14:tracePt t="22813" x="8777288" y="2124075"/>
          <p14:tracePt t="22815" x="8777288" y="2116138"/>
          <p14:tracePt t="22829" x="8793163" y="2108200"/>
          <p14:tracePt t="22846" x="8793163" y="2098675"/>
          <p14:tracePt t="22862" x="8802688" y="2090738"/>
          <p14:tracePt t="22863" x="8810625" y="2065338"/>
          <p14:tracePt t="22879" x="8818563" y="2055813"/>
          <p14:tracePt t="22895" x="8843963" y="1997075"/>
          <p14:tracePt t="22914" x="8904288" y="1878013"/>
          <p14:tracePt t="22928" x="8929688" y="1827213"/>
          <p14:tracePt t="22946" x="8947150" y="1801813"/>
          <p14:tracePt t="22964" x="8955088" y="1776413"/>
          <p14:tracePt t="22979" x="8972550" y="1758950"/>
          <p14:tracePt t="22996" x="8988425" y="1733550"/>
          <p14:tracePt t="23013" x="9013825" y="1708150"/>
          <p14:tracePt t="23029" x="9023350" y="1700213"/>
          <p14:tracePt t="23046" x="9039225" y="1690688"/>
          <p14:tracePt t="23048" x="9056688" y="1690688"/>
          <p14:tracePt t="23063" x="9064625" y="1682750"/>
          <p14:tracePt t="23080" x="9074150" y="1665288"/>
          <p14:tracePt t="23096" x="9091613" y="1665288"/>
          <p14:tracePt t="23113" x="9107488" y="1657350"/>
          <p14:tracePt t="23115" x="9117013" y="1657350"/>
          <p14:tracePt t="23129" x="9142413" y="1657350"/>
          <p14:tracePt t="23146" x="9158288" y="1649413"/>
          <p14:tracePt t="23148" x="9167813" y="1649413"/>
          <p14:tracePt t="23163" x="9175750" y="1639888"/>
          <p14:tracePt t="23179" x="9183688" y="1639888"/>
          <p14:tracePt t="23204" x="9193213" y="1639888"/>
          <p14:tracePt t="23213" x="9201150" y="1639888"/>
          <p14:tracePt t="23232" x="9209088" y="1639888"/>
          <p14:tracePt t="23246" x="9226550" y="1631950"/>
          <p14:tracePt t="23263" x="9236075" y="1631950"/>
          <p14:tracePt t="23282" x="9244013" y="1631950"/>
          <p14:tracePt t="23297" x="9251950" y="1622425"/>
          <p14:tracePt t="23312" x="9269413" y="1622425"/>
          <p14:tracePt t="23329" x="9302750" y="1614488"/>
          <p14:tracePt t="23347" x="9353550" y="1614488"/>
          <p14:tracePt t="23362" x="9396413" y="1606550"/>
          <p14:tracePt t="23380" x="9413875" y="1606550"/>
          <p14:tracePt t="23382" x="9421813" y="1606550"/>
          <p14:tracePt t="23396" x="9439275" y="1606550"/>
          <p14:tracePt t="23412" x="9464675" y="1606550"/>
          <p14:tracePt t="23430" x="9498013" y="1606550"/>
          <p14:tracePt t="23431" x="9507538" y="1606550"/>
          <p14:tracePt t="23447" x="9540875" y="1622425"/>
          <p14:tracePt t="23463" x="9566275" y="1622425"/>
          <p14:tracePt t="23479" x="9583738" y="1631950"/>
          <p14:tracePt t="23497" x="9591675" y="1631950"/>
          <p14:tracePt t="23513" x="9591675" y="1639888"/>
          <p14:tracePt t="23531" x="9609138" y="1639888"/>
          <p14:tracePt t="23532" x="9617075" y="1639888"/>
          <p14:tracePt t="23545" x="9617075" y="1649413"/>
          <p14:tracePt t="23547" x="9626600" y="1649413"/>
          <p14:tracePt t="23562" x="9634538" y="1657350"/>
          <p14:tracePt t="23580" x="9642475" y="1665288"/>
          <p14:tracePt t="23581" x="9659938" y="1665288"/>
          <p14:tracePt t="23596" x="9659938" y="1674813"/>
          <p14:tracePt t="23613" x="9667875" y="1682750"/>
          <p14:tracePt t="23629" x="9677400" y="1690688"/>
          <p14:tracePt t="23630" x="9677400" y="1700213"/>
          <p14:tracePt t="23646" x="9694863" y="1716088"/>
          <p14:tracePt t="23662" x="9720263" y="1741488"/>
          <p14:tracePt t="23680" x="9779000" y="1809750"/>
          <p14:tracePt t="23695" x="9796463" y="1844675"/>
          <p14:tracePt t="23713" x="9812338" y="1885950"/>
          <p14:tracePt t="23730" x="9847263" y="1928813"/>
          <p14:tracePt t="23746" x="9855200" y="1946275"/>
          <p14:tracePt t="23762" x="9864725" y="1954213"/>
          <p14:tracePt t="23779" x="9864725" y="1963738"/>
          <p14:tracePt t="24241" x="9864725" y="1979613"/>
          <p14:tracePt t="24248" x="9855200" y="2005013"/>
          <p14:tracePt t="24262" x="9839325" y="2039938"/>
          <p14:tracePt t="24263" x="9829800" y="2082800"/>
          <p14:tracePt t="24278" x="9786938" y="2166938"/>
          <p14:tracePt t="24296" x="9745663" y="2278063"/>
          <p14:tracePt t="24298" x="9728200" y="2311400"/>
          <p14:tracePt t="24313" x="9702800" y="2379663"/>
          <p14:tracePt t="24314" x="9685338" y="2405063"/>
          <p14:tracePt t="24330" x="9677400" y="2481263"/>
          <p14:tracePt t="24346" x="9659938" y="2541588"/>
          <p14:tracePt t="24347" x="9652000" y="2557463"/>
          <p14:tracePt t="24363" x="9634538" y="2600325"/>
          <p14:tracePt t="24364" x="9626600" y="2643188"/>
          <p14:tracePt t="24379" x="9609138" y="2719388"/>
          <p14:tracePt t="24397" x="9601200" y="2795588"/>
          <p14:tracePt t="24412" x="9591675" y="2830513"/>
          <p14:tracePt t="24429" x="9591675" y="2871788"/>
          <p14:tracePt t="24447" x="9583738" y="2922588"/>
          <p14:tracePt t="24462" x="9566275" y="2974975"/>
          <p14:tracePt t="24479" x="9558338" y="3016250"/>
          <p14:tracePt t="24496" x="9540875" y="3067050"/>
          <p14:tracePt t="24512" x="9540875" y="3084513"/>
          <p14:tracePt t="24546" x="9532938" y="3101975"/>
          <p14:tracePt t="24553" x="9523413" y="3119438"/>
          <p14:tracePt t="24562" x="9523413" y="3135313"/>
          <p14:tracePt t="24580" x="9498013" y="3211513"/>
          <p14:tracePt t="24581" x="9490075" y="3246438"/>
          <p14:tracePt t="24596" x="9482138" y="3305175"/>
          <p14:tracePt t="24612" x="9482138" y="3322638"/>
          <p14:tracePt t="24629" x="9482138" y="3330575"/>
          <p14:tracePt t="24900" x="9337675" y="3297238"/>
          <p14:tracePt t="24908" x="9124950" y="3228975"/>
          <p14:tracePt t="24915" x="8947150" y="3195638"/>
          <p14:tracePt t="24930" x="8470900" y="3152775"/>
          <p14:tracePt t="24946" x="7799388" y="3160713"/>
          <p14:tracePt t="24963" x="6889750" y="3211513"/>
          <p14:tracePt t="24979" x="6024563" y="3305175"/>
          <p14:tracePt t="24980" x="5692775" y="3322638"/>
          <p14:tracePt t="24995" x="5360988" y="3340100"/>
          <p14:tracePt t="25013" x="5249863" y="3340100"/>
          <p14:tracePt t="25015" x="5233988" y="3340100"/>
          <p14:tracePt t="25277" x="5080000" y="3330575"/>
          <p14:tracePt t="25284" x="4868863" y="3314700"/>
          <p14:tracePt t="25296" x="4605338" y="3271838"/>
          <p14:tracePt t="25314" x="3449638" y="3033713"/>
          <p14:tracePt t="25329" x="2684463" y="2820988"/>
          <p14:tracePt t="25345" x="2217738" y="2660650"/>
          <p14:tracePt t="25363" x="2005013" y="2455863"/>
          <p14:tracePt t="25379" x="1936750" y="2362200"/>
          <p14:tracePt t="25396" x="1903413" y="2319338"/>
          <p14:tracePt t="25398" x="1903413" y="2311400"/>
          <p14:tracePt t="25518" x="1903413" y="2303463"/>
          <p14:tracePt t="25526" x="1928813" y="2286000"/>
          <p14:tracePt t="25532" x="1997075" y="2227263"/>
          <p14:tracePt t="25545" x="2047875" y="2192338"/>
          <p14:tracePt t="25561" x="2149475" y="2098675"/>
          <p14:tracePt t="25579" x="2166938" y="2082800"/>
          <p14:tracePt t="25596" x="2174875" y="2065338"/>
          <p14:tracePt t="25612" x="2200275" y="2047875"/>
          <p14:tracePt t="25629" x="2225675" y="2030413"/>
          <p14:tracePt t="25647" x="2293938" y="1997075"/>
          <p14:tracePt t="25663" x="2352675" y="1989138"/>
          <p14:tracePt t="25679" x="2405063" y="1971675"/>
          <p14:tracePt t="25696" x="2514600" y="1954213"/>
          <p14:tracePt t="25712" x="2651125" y="1954213"/>
          <p14:tracePt t="25729" x="2786063" y="1954213"/>
          <p14:tracePt t="25731" x="2854325" y="1954213"/>
          <p14:tracePt t="25746" x="2905125" y="1963738"/>
          <p14:tracePt t="25747" x="2940050" y="1963738"/>
          <p14:tracePt t="25762" x="3024188" y="1997075"/>
          <p14:tracePt t="25780" x="3092450" y="2022475"/>
          <p14:tracePt t="25781" x="3135313" y="2039938"/>
          <p14:tracePt t="25796" x="3178175" y="2065338"/>
          <p14:tracePt t="25812" x="3228975" y="2090738"/>
          <p14:tracePt t="25829" x="3279775" y="2108200"/>
          <p14:tracePt t="25830" x="3297238" y="2116138"/>
          <p14:tracePt t="25846" x="3330575" y="2124075"/>
          <p14:tracePt t="25862" x="3373438" y="2133600"/>
          <p14:tracePt t="25879" x="3424238" y="2141538"/>
          <p14:tracePt t="25881" x="3457575" y="2149475"/>
          <p14:tracePt t="25896" x="3525838" y="2166938"/>
          <p14:tracePt t="25912" x="3586163" y="2166938"/>
          <p14:tracePt t="25931" x="3644900" y="2174875"/>
          <p14:tracePt t="25945" x="3670300" y="2174875"/>
          <p14:tracePt t="25962" x="3687763" y="2174875"/>
          <p14:tracePt t="25980" x="3713163" y="2184400"/>
          <p14:tracePt t="25996" x="3721100" y="2184400"/>
          <p14:tracePt t="26036" x="3721100" y="2200275"/>
          <p14:tracePt t="26044" x="3678238" y="2227263"/>
          <p14:tracePt t="26050" x="3636963" y="2278063"/>
          <p14:tracePt t="26062" x="3594100" y="2319338"/>
          <p14:tracePt t="26080" x="3432175" y="2489200"/>
          <p14:tracePt t="26095" x="3355975" y="2574925"/>
          <p14:tracePt t="26112" x="3305175" y="2633663"/>
          <p14:tracePt t="26114" x="3279775" y="2660650"/>
          <p14:tracePt t="26129" x="3244850" y="2686050"/>
          <p14:tracePt t="26130" x="3236913" y="2711450"/>
          <p14:tracePt t="26145" x="3203575" y="2744788"/>
          <p14:tracePt t="26162" x="3186113" y="2778125"/>
          <p14:tracePt t="26186" x="3186113" y="2787650"/>
          <p14:tracePt t="26195" x="3178175" y="2787650"/>
          <p14:tracePt t="26212" x="3178175" y="2795588"/>
          <p14:tracePt t="26214" x="3178175" y="2805113"/>
          <p14:tracePt t="26228" x="3178175" y="2813050"/>
          <p14:tracePt t="26230" x="3178175" y="2838450"/>
          <p14:tracePt t="26246" x="3186113" y="2863850"/>
          <p14:tracePt t="26263" x="3194050" y="2914650"/>
          <p14:tracePt t="26264" x="3203575" y="2922588"/>
          <p14:tracePt t="26279" x="3211513" y="2932113"/>
          <p14:tracePt t="26281" x="3219450" y="2949575"/>
          <p14:tracePt t="26294" x="3228975" y="2974975"/>
          <p14:tracePt t="26312" x="3244850" y="3008313"/>
          <p14:tracePt t="26314" x="3254375" y="3016250"/>
          <p14:tracePt t="26329" x="3262313" y="3041650"/>
          <p14:tracePt t="26346" x="3287713" y="3067050"/>
          <p14:tracePt t="26362" x="3305175" y="3084513"/>
          <p14:tracePt t="26363" x="3313113" y="3084513"/>
          <p14:tracePt t="26379" x="3348038" y="3119438"/>
          <p14:tracePt t="26396" x="3373438" y="3135313"/>
          <p14:tracePt t="26412" x="3406775" y="3152775"/>
          <p14:tracePt t="26428" x="3424238" y="3170238"/>
          <p14:tracePt t="26445" x="3457575" y="3186113"/>
          <p14:tracePt t="26463" x="3482975" y="3203575"/>
          <p14:tracePt t="26478" x="3500438" y="3203575"/>
          <p14:tracePt t="26496" x="3508375" y="3211513"/>
          <p14:tracePt t="26512" x="3517900" y="3211513"/>
          <p14:tracePt t="26514" x="3525838" y="3211513"/>
          <p14:tracePt t="26529" x="3543300" y="3228975"/>
          <p14:tracePt t="26545" x="3568700" y="3228975"/>
          <p14:tracePt t="26547" x="3576638" y="3228975"/>
          <p14:tracePt t="26564" x="3602038" y="3238500"/>
          <p14:tracePt t="26579" x="3627438" y="3238500"/>
          <p14:tracePt t="26596" x="3636963" y="3238500"/>
          <p14:tracePt t="26626" x="3644900" y="3238500"/>
          <p14:tracePt t="26639" x="3652838" y="3238500"/>
          <p14:tracePt t="27065" x="3670300" y="3211513"/>
          <p14:tracePt t="27073" x="3703638" y="3152775"/>
          <p14:tracePt t="27079" x="3729038" y="3101975"/>
          <p14:tracePt t="27096" x="3771900" y="2949575"/>
          <p14:tracePt t="27112" x="3789363" y="2770188"/>
          <p14:tracePt t="27131" x="3797300" y="2541588"/>
          <p14:tracePt t="27146" x="3789363" y="2413000"/>
          <p14:tracePt t="27161" x="3763963" y="2243138"/>
          <p14:tracePt t="27180" x="3721100" y="1989138"/>
          <p14:tracePt t="27195" x="3703638" y="1844675"/>
          <p14:tracePt t="27213" x="3695700" y="1766888"/>
          <p14:tracePt t="27215" x="3695700" y="1741488"/>
          <p14:tracePt t="27229" x="3695700" y="1716088"/>
          <p14:tracePt t="27245" x="3695700" y="1690688"/>
          <p14:tracePt t="27262" x="3695700" y="1682750"/>
          <p14:tracePt t="27278" x="3703638" y="1665288"/>
          <p14:tracePt t="27279" x="3713163" y="1631950"/>
          <p14:tracePt t="27295" x="3738563" y="1606550"/>
          <p14:tracePt t="27311" x="3789363" y="1555750"/>
          <p14:tracePt t="27329" x="3832225" y="1504950"/>
          <p14:tracePt t="27345" x="3857625" y="1487488"/>
          <p14:tracePt t="27362" x="3883025" y="1470025"/>
          <p14:tracePt t="27364" x="3890963" y="1452563"/>
          <p14:tracePt t="27379" x="3908425" y="1436688"/>
          <p14:tracePt t="27395" x="3916363" y="1427163"/>
          <p14:tracePt t="27412" x="3933825" y="1419225"/>
          <p14:tracePt t="27414" x="3941763" y="1411288"/>
          <p14:tracePt t="27429" x="3959225" y="1401763"/>
          <p14:tracePt t="27445" x="3967163" y="1401763"/>
          <p14:tracePt t="27462" x="3984625" y="1385888"/>
          <p14:tracePt t="27479" x="3992563" y="1376363"/>
          <p14:tracePt t="27494" x="4010025" y="1376363"/>
          <p14:tracePt t="27513" x="4017963" y="1376363"/>
          <p14:tracePt t="27534" x="4027488" y="1376363"/>
          <p14:tracePt t="27545" x="4035425" y="1376363"/>
          <p14:tracePt t="27563" x="4052888" y="1385888"/>
          <p14:tracePt t="27578" x="4103688" y="1538288"/>
          <p14:tracePt t="27596" x="4111625" y="2098675"/>
          <p14:tracePt t="27598" x="4060825" y="2498725"/>
          <p14:tracePt t="27612" x="3984625" y="3348038"/>
          <p14:tracePt t="27629" x="3933825" y="4181475"/>
          <p14:tracePt t="27645" x="3890963" y="4818063"/>
          <p14:tracePt t="27662" x="3873500" y="5497513"/>
          <p14:tracePt t="27678" x="3873500" y="5932488"/>
          <p14:tracePt t="27695" x="3941763" y="6338888"/>
          <p14:tracePt t="27697" x="4002088" y="6500813"/>
          <p14:tracePt t="27713" x="4103688" y="6756400"/>
          <p14:tracePt t="27817" x="4205288" y="6696075"/>
          <p14:tracePt t="27829" x="4205288" y="6611938"/>
          <p14:tracePt t="27845" x="4230688" y="6424613"/>
          <p14:tracePt t="27847" x="4265613" y="6338888"/>
          <p14:tracePt t="27863" x="4316413" y="6211888"/>
          <p14:tracePt t="27879" x="4410075" y="6076950"/>
          <p14:tracePt t="27896" x="4595813" y="5864225"/>
          <p14:tracePt t="27912" x="4740275" y="5694363"/>
          <p14:tracePt t="27929" x="4843463" y="5532438"/>
          <p14:tracePt t="27932" x="4884738" y="5430838"/>
          <p14:tracePt t="27946" x="4953000" y="5226050"/>
          <p14:tracePt t="27962" x="4995863" y="5030788"/>
          <p14:tracePt t="27978" x="5038725" y="4810125"/>
          <p14:tracePt t="27995" x="5038725" y="4521200"/>
          <p14:tracePt t="28011" x="5029200" y="4291013"/>
          <p14:tracePt t="28028" x="5021263" y="4095750"/>
          <p14:tracePt t="28045" x="5003800" y="3925888"/>
          <p14:tracePt t="28046" x="5003800" y="3857625"/>
          <p14:tracePt t="28061" x="4995863" y="3730625"/>
          <p14:tracePt t="28078" x="4995863" y="3654425"/>
          <p14:tracePt t="28081" x="4995863" y="3629025"/>
          <p14:tracePt t="28095" x="4995863" y="3594100"/>
          <p14:tracePt t="28097" x="5021263" y="3560763"/>
          <p14:tracePt t="28112" x="5046663" y="3484563"/>
          <p14:tracePt t="28128" x="5097463" y="3408363"/>
          <p14:tracePt t="28130" x="5114925" y="3355975"/>
          <p14:tracePt t="28145" x="5122863" y="3340100"/>
          <p14:tracePt t="28146" x="5132388" y="3314700"/>
          <p14:tracePt t="28162" x="5132388" y="3305175"/>
          <p14:tracePt t="28179" x="5132388" y="3297238"/>
          <p14:tracePt t="28180" x="5140325" y="3297238"/>
          <p14:tracePt t="28450" x="5114925" y="3211513"/>
          <p14:tracePt t="28457" x="5046663" y="3076575"/>
          <p14:tracePt t="28463" x="5003800" y="2940050"/>
          <p14:tracePt t="28480" x="4919663" y="2711450"/>
          <p14:tracePt t="28495" x="4843463" y="2549525"/>
          <p14:tracePt t="28512" x="4765675" y="2413000"/>
          <p14:tracePt t="28514" x="4706938" y="2344738"/>
          <p14:tracePt t="28528" x="4630738" y="2260600"/>
          <p14:tracePt t="28529" x="4562475" y="2200275"/>
          <p14:tracePt t="28545" x="4435475" y="2090738"/>
          <p14:tracePt t="28562" x="4349750" y="2014538"/>
          <p14:tracePt t="28563" x="4306888" y="1971675"/>
          <p14:tracePt t="28578" x="4240213" y="1938338"/>
          <p14:tracePt t="28595" x="4197350" y="1903413"/>
          <p14:tracePt t="28611" x="4162425" y="1878013"/>
          <p14:tracePt t="28613" x="4146550" y="1860550"/>
          <p14:tracePt t="28629" x="4086225" y="1827213"/>
          <p14:tracePt t="28645" x="4044950" y="1793875"/>
          <p14:tracePt t="28663" x="3992563" y="1751013"/>
          <p14:tracePt t="28678" x="3959225" y="1733550"/>
          <p14:tracePt t="28695" x="3951288" y="1725613"/>
          <p14:tracePt t="28697" x="3941763" y="1725613"/>
          <p14:tracePt t="28713" x="3933825" y="1725613"/>
          <p14:tracePt t="28728" x="3925888" y="1725613"/>
          <p14:tracePt t="28745" x="3908425" y="1725613"/>
          <p14:tracePt t="28747" x="3900488" y="1716088"/>
          <p14:tracePt t="28762" x="3883025" y="1716088"/>
          <p14:tracePt t="28778" x="3883025" y="1708150"/>
          <p14:tracePt t="29515" x="3883025" y="1700213"/>
          <p14:tracePt t="29521" x="3890963" y="1682750"/>
          <p14:tracePt t="29530" x="3900488" y="1682750"/>
          <p14:tracePt t="29544" x="3933825" y="1649413"/>
          <p14:tracePt t="29561" x="3951288" y="1614488"/>
          <p14:tracePt t="29579" x="3984625" y="1597025"/>
          <p14:tracePt t="29594" x="3984625" y="1581150"/>
          <p14:tracePt t="29612" x="4002088" y="1581150"/>
          <p14:tracePt t="29629" x="4017963" y="1571625"/>
          <p14:tracePt t="29646" x="4052888" y="1563688"/>
          <p14:tracePt t="29662" x="4060825" y="1555750"/>
          <p14:tracePt t="29664" x="4070350" y="1555750"/>
          <p14:tracePt t="29678" x="4078288" y="1555750"/>
          <p14:tracePt t="29695" x="4086225" y="1555750"/>
          <p14:tracePt t="29712" x="4095750" y="1546225"/>
          <p14:tracePt t="29762" x="4103688" y="1546225"/>
          <p14:tracePt t="29776" x="4111625" y="1538288"/>
          <p14:tracePt t="29783" x="4121150" y="1538288"/>
          <p14:tracePt t="29795" x="4129088" y="1538288"/>
          <p14:tracePt t="29812" x="4146550" y="1530350"/>
          <p14:tracePt t="29814" x="4154488" y="1530350"/>
          <p14:tracePt t="29827" x="4179888" y="1512888"/>
          <p14:tracePt t="29845" x="4256088" y="1477963"/>
          <p14:tracePt t="29847" x="4324350" y="1452563"/>
          <p14:tracePt t="29862" x="4503738" y="1368425"/>
          <p14:tracePt t="29879" x="4673600" y="1308100"/>
          <p14:tracePt t="29895" x="4800600" y="1266825"/>
          <p14:tracePt t="29912" x="4927600" y="1216025"/>
          <p14:tracePt t="29913" x="4970463" y="1206500"/>
          <p14:tracePt t="29928" x="5029200" y="1198563"/>
          <p14:tracePt t="29945" x="5089525" y="1198563"/>
          <p14:tracePt t="29947" x="5122863" y="1198563"/>
          <p14:tracePt t="29963" x="5157788" y="1189038"/>
          <p14:tracePt t="29979" x="5191125" y="1189038"/>
          <p14:tracePt t="29995" x="5216525" y="1189038"/>
          <p14:tracePt t="29997" x="5216525" y="1198563"/>
          <p14:tracePt t="30011" x="5224463" y="1198563"/>
          <p14:tracePt t="30012" x="5233988" y="1206500"/>
          <p14:tracePt t="30029" x="5241925" y="1206500"/>
          <p14:tracePt t="30044" x="5259388" y="1216025"/>
          <p14:tracePt t="30061" x="5292725" y="1223963"/>
          <p14:tracePt t="30063" x="5318125" y="1241425"/>
          <p14:tracePt t="30078" x="5353050" y="1241425"/>
          <p14:tracePt t="30095" x="5386388" y="1257300"/>
          <p14:tracePt t="30096" x="5411788" y="1257300"/>
          <p14:tracePt t="30112" x="5437188" y="1266825"/>
          <p14:tracePt t="30128" x="5462588" y="1274763"/>
          <p14:tracePt t="30145" x="5497513" y="1300163"/>
          <p14:tracePt t="30161" x="5538788" y="1300163"/>
          <p14:tracePt t="30178" x="5573713" y="1317625"/>
          <p14:tracePt t="30195" x="5607050" y="1325563"/>
          <p14:tracePt t="30211" x="5607050" y="1333500"/>
          <p14:tracePt t="30227" x="5616575" y="1333500"/>
          <p14:tracePt t="30884" x="5624513" y="1333500"/>
          <p14:tracePt t="30891" x="5632450" y="1325563"/>
          <p14:tracePt t="30898" x="5649913" y="1317625"/>
          <p14:tracePt t="30912" x="5675313" y="1308100"/>
          <p14:tracePt t="30927" x="5683250" y="1292225"/>
          <p14:tracePt t="30945" x="5692775" y="1282700"/>
          <p14:tracePt t="31004" x="5700713" y="1282700"/>
          <p14:tracePt t="31018" x="5708650" y="1282700"/>
          <p14:tracePt t="31025" x="5708650" y="1274763"/>
          <p14:tracePt t="31217" x="5718175" y="1274763"/>
          <p14:tracePt t="31224" x="5726113" y="1274763"/>
          <p14:tracePt t="31239" x="5726113" y="1266825"/>
          <p14:tracePt t="31246" x="5743575" y="1266825"/>
          <p14:tracePt t="31261" x="5743575" y="1257300"/>
          <p14:tracePt t="31278" x="5751513" y="1257300"/>
          <p14:tracePt t="31296" x="5761038" y="1257300"/>
          <p14:tracePt t="31311" x="5768975" y="1249363"/>
          <p14:tracePt t="31331" x="5776913" y="1249363"/>
          <p14:tracePt t="31360" x="5786438" y="1231900"/>
          <p14:tracePt t="31373" x="5794375" y="1231900"/>
          <p14:tracePt t="31380" x="5802313" y="1231900"/>
          <p14:tracePt t="31402" x="5811838" y="1223963"/>
          <p14:tracePt t="31430" x="5819775" y="1223963"/>
          <p14:tracePt t="31437" x="5827713" y="1223963"/>
          <p14:tracePt t="31828" x="5837238" y="1223963"/>
          <p14:tracePt t="31835" x="5845175" y="1216025"/>
          <p14:tracePt t="31844" x="5853113" y="1206500"/>
          <p14:tracePt t="31862" x="5870575" y="1198563"/>
          <p14:tracePt t="31863" x="5888038" y="1198563"/>
          <p14:tracePt t="31877" x="5905500" y="1173163"/>
          <p14:tracePt t="31878" x="5913438" y="1173163"/>
          <p14:tracePt t="31894" x="5938838" y="1155700"/>
          <p14:tracePt t="31911" x="5964238" y="1147763"/>
          <p14:tracePt t="31913" x="5972175" y="1147763"/>
          <p14:tracePt t="31929" x="6007100" y="1130300"/>
          <p14:tracePt t="31944" x="6040438" y="1112838"/>
          <p14:tracePt t="31961" x="6065838" y="1112838"/>
          <p14:tracePt t="31962" x="6083300" y="1104900"/>
          <p14:tracePt t="31979" x="6091238" y="1104900"/>
          <p14:tracePt t="31980" x="6100763" y="1096963"/>
          <p14:tracePt t="31994" x="6116638" y="1096963"/>
          <p14:tracePt t="32013" x="6126163" y="1096963"/>
          <p14:tracePt t="32027" x="6134100" y="1087438"/>
          <p14:tracePt t="32062" x="6142038" y="1087438"/>
          <p14:tracePt t="32182" x="6151563" y="1087438"/>
          <p14:tracePt t="32204" x="6151563" y="1079500"/>
          <p14:tracePt t="32211" x="6159500" y="1079500"/>
          <p14:tracePt t="32225" x="6176963" y="1079500"/>
          <p14:tracePt t="32232" x="6184900" y="1079500"/>
          <p14:tracePt t="32244" x="6194425" y="1079500"/>
          <p14:tracePt t="32261" x="6210300" y="1079500"/>
          <p14:tracePt t="32263" x="6219825" y="1079500"/>
          <p14:tracePt t="32277" x="6253163" y="1079500"/>
          <p14:tracePt t="32294" x="6270625" y="1087438"/>
          <p14:tracePt t="32296" x="6286500" y="1087438"/>
          <p14:tracePt t="32311" x="6311900" y="1087438"/>
          <p14:tracePt t="32312" x="6321425" y="1096963"/>
          <p14:tracePt t="32327" x="6346825" y="1104900"/>
          <p14:tracePt t="32346" x="6389688" y="1130300"/>
          <p14:tracePt t="32362" x="6415088" y="1147763"/>
          <p14:tracePt t="32377" x="6440488" y="1163638"/>
          <p14:tracePt t="32394" x="6465888" y="1198563"/>
          <p14:tracePt t="32396" x="6483350" y="1206500"/>
          <p14:tracePt t="32410" x="6499225" y="1231900"/>
          <p14:tracePt t="32428" x="6516688" y="1266825"/>
          <p14:tracePt t="32444" x="6542088" y="1325563"/>
          <p14:tracePt t="32446" x="6542088" y="1360488"/>
          <p14:tracePt t="32461" x="6534150" y="1495425"/>
          <p14:tracePt t="32478" x="6516688" y="1649413"/>
          <p14:tracePt t="32494" x="6473825" y="1878013"/>
          <p14:tracePt t="32511" x="6405563" y="2159000"/>
          <p14:tracePt t="32527" x="6261100" y="2608263"/>
          <p14:tracePt t="32545" x="5989638" y="3484563"/>
          <p14:tracePt t="32561" x="5870575" y="3841750"/>
          <p14:tracePt t="32578" x="5768975" y="4052888"/>
          <p14:tracePt t="32580" x="5743575" y="4146550"/>
          <p14:tracePt t="32595" x="5718175" y="4224338"/>
          <p14:tracePt t="32596" x="5683250" y="4257675"/>
          <p14:tracePt t="32611" x="5667375" y="4300538"/>
          <p14:tracePt t="32628" x="5649913" y="4308475"/>
          <p14:tracePt t="32629" x="5632450" y="4316413"/>
          <p14:tracePt t="32644" x="5624513" y="4316413"/>
          <p14:tracePt t="32984" x="5649913" y="4308475"/>
          <p14:tracePt t="32992" x="5692775" y="4291013"/>
          <p14:tracePt t="32999" x="5708650" y="4283075"/>
          <p14:tracePt t="33011" x="5726113" y="4257675"/>
          <p14:tracePt t="33013" x="5743575" y="4249738"/>
          <p14:tracePt t="33027" x="5768975" y="4232275"/>
          <p14:tracePt t="33028" x="5802313" y="4206875"/>
          <p14:tracePt t="33044" x="5862638" y="4121150"/>
          <p14:tracePt t="33061" x="5921375" y="4062413"/>
          <p14:tracePt t="33063" x="5930900" y="4019550"/>
          <p14:tracePt t="33079" x="5964238" y="3960813"/>
          <p14:tracePt t="33094" x="5989638" y="3883025"/>
          <p14:tracePt t="33111" x="6007100" y="3781425"/>
          <p14:tracePt t="33112" x="6007100" y="3738563"/>
          <p14:tracePt t="33128" x="6007100" y="3671888"/>
          <p14:tracePt t="33129" x="5989638" y="3578225"/>
          <p14:tracePt t="33144" x="5913438" y="3340100"/>
          <p14:tracePt t="33162" x="5776913" y="3016250"/>
          <p14:tracePt t="33163" x="5735638" y="2881313"/>
          <p14:tracePt t="33177" x="5692775" y="2668588"/>
          <p14:tracePt t="33194" x="5649913" y="2532063"/>
          <p14:tracePt t="33211" x="5641975" y="2379663"/>
          <p14:tracePt t="33228" x="5641975" y="2319338"/>
          <p14:tracePt t="33244" x="5641975" y="2278063"/>
          <p14:tracePt t="33262" x="5641975" y="2235200"/>
          <p14:tracePt t="33277" x="5641975" y="2200275"/>
          <p14:tracePt t="33294" x="5641975" y="2184400"/>
          <p14:tracePt t="33312" x="5641975" y="2174875"/>
          <p14:tracePt t="33327" x="5641975" y="2149475"/>
          <p14:tracePt t="33343" x="5641975" y="2141538"/>
          <p14:tracePt t="33361" x="5641975" y="2124075"/>
          <p14:tracePt t="33377" x="5649913" y="2098675"/>
          <p14:tracePt t="33394" x="5667375" y="2065338"/>
          <p14:tracePt t="33396" x="5667375" y="2055813"/>
          <p14:tracePt t="33410" x="5683250" y="2030413"/>
          <p14:tracePt t="33412" x="5692775" y="2022475"/>
          <p14:tracePt t="33428" x="5700713" y="2005013"/>
          <p14:tracePt t="33444" x="5718175" y="1997075"/>
          <p14:tracePt t="33446" x="5718175" y="1989138"/>
          <p14:tracePt t="33461" x="5735638" y="1979613"/>
          <p14:tracePt t="33462" x="5743575" y="1971675"/>
          <p14:tracePt t="33477" x="5776913" y="1954213"/>
          <p14:tracePt t="33495" x="5837238" y="1938338"/>
          <p14:tracePt t="33496" x="5853113" y="1938338"/>
          <p14:tracePt t="33511" x="5880100" y="1920875"/>
          <p14:tracePt t="33527" x="5913438" y="1920875"/>
          <p14:tracePt t="33544" x="5938838" y="1928813"/>
          <p14:tracePt t="33560" x="5964238" y="1938338"/>
          <p14:tracePt t="33578" x="5981700" y="1938338"/>
          <p14:tracePt t="33595" x="6007100" y="1938338"/>
          <p14:tracePt t="33611" x="6015038" y="1938338"/>
          <p14:tracePt t="33627" x="6032500" y="1946275"/>
          <p14:tracePt t="33652" x="6040438" y="1946275"/>
          <p14:tracePt t="33759" x="6049963" y="1946275"/>
          <p14:tracePt t="33765" x="6057900" y="1946275"/>
          <p14:tracePt t="33780" x="6065838" y="1946275"/>
          <p14:tracePt t="33865" x="6075363" y="1946275"/>
          <p14:tracePt t="33872" x="6075363" y="1954213"/>
          <p14:tracePt t="33929" x="6083300" y="1954213"/>
          <p14:tracePt t="33971" x="6091238" y="1954213"/>
          <p14:tracePt t="33986" x="6100763" y="1954213"/>
          <p14:tracePt t="33993" x="6108700" y="1954213"/>
          <p14:tracePt t="34042" x="6116638" y="1954213"/>
          <p14:tracePt t="34063" x="6126163" y="1954213"/>
          <p14:tracePt t="34079" x="6134100" y="1954213"/>
          <p14:tracePt t="34092" x="6142038" y="1954213"/>
          <p14:tracePt t="34105" x="6151563" y="1954213"/>
          <p14:tracePt t="34113" x="6159500" y="1954213"/>
          <p14:tracePt t="34128" x="6167438" y="1954213"/>
          <p14:tracePt t="34184" x="6176963" y="1954213"/>
          <p14:tracePt t="34240" x="6184900" y="1954213"/>
          <p14:tracePt t="34263" x="6194425" y="1954213"/>
          <p14:tracePt t="34278" x="6202363" y="1963738"/>
          <p14:tracePt t="34283" x="6210300" y="1979613"/>
          <p14:tracePt t="34294" x="6210300" y="1989138"/>
          <p14:tracePt t="34311" x="6219825" y="1997075"/>
          <p14:tracePt t="34312" x="6219825" y="2014538"/>
          <p14:tracePt t="34328" x="6227763" y="2082800"/>
          <p14:tracePt t="34344" x="6227763" y="2166938"/>
          <p14:tracePt t="34360" x="6202363" y="2260600"/>
          <p14:tracePt t="34361" x="6202363" y="2303463"/>
          <p14:tracePt t="34377" x="6159500" y="2397125"/>
          <p14:tracePt t="34394" x="6116638" y="2541588"/>
          <p14:tracePt t="34412" x="6057900" y="2762250"/>
          <p14:tracePt t="34427" x="6040438" y="2855913"/>
          <p14:tracePt t="34444" x="6024563" y="2974975"/>
          <p14:tracePt t="34447" x="6024563" y="3008313"/>
          <p14:tracePt t="34461" x="6007100" y="3094038"/>
          <p14:tracePt t="34478" x="6007100" y="3160713"/>
          <p14:tracePt t="34494" x="5997575" y="3221038"/>
          <p14:tracePt t="34496" x="5997575" y="3254375"/>
          <p14:tracePt t="34510" x="5989638" y="3254375"/>
          <p14:tracePt t="34809" x="6015038" y="3382963"/>
          <p14:tracePt t="34816" x="6057900" y="3586163"/>
          <p14:tracePt t="34827" x="6116638" y="3773488"/>
          <p14:tracePt t="34845" x="6227763" y="4214813"/>
          <p14:tracePt t="34861" x="6270625" y="4427538"/>
          <p14:tracePt t="34877" x="6338888" y="4614863"/>
          <p14:tracePt t="34879" x="6354763" y="4673600"/>
          <p14:tracePt t="34894" x="6415088" y="4749800"/>
          <p14:tracePt t="34911" x="6415088" y="4767263"/>
          <p14:tracePt t="35114" x="6550025" y="4648200"/>
          <p14:tracePt t="35121" x="6704013" y="4513263"/>
          <p14:tracePt t="35128" x="6915150" y="4359275"/>
          <p14:tracePt t="35144" x="7373938" y="4037013"/>
          <p14:tracePt t="35161" x="7723188" y="3790950"/>
          <p14:tracePt t="35179" x="8156575" y="3467100"/>
          <p14:tracePt t="35193" x="8359775" y="3221038"/>
          <p14:tracePt t="35211" x="8623300" y="2922588"/>
          <p14:tracePt t="35213" x="8750300" y="2736850"/>
          <p14:tracePt t="35227" x="9023350" y="2362200"/>
          <p14:tracePt t="35244" x="9261475" y="2030413"/>
          <p14:tracePt t="35260" x="9464675" y="1751013"/>
          <p14:tracePt t="35278" x="9685338" y="1487488"/>
          <p14:tracePt t="35294" x="9779000" y="1385888"/>
          <p14:tracePt t="35310" x="9855200" y="1317625"/>
          <p14:tracePt t="35312" x="9872663" y="1300163"/>
          <p14:tracePt t="35327" x="9898063" y="1266825"/>
          <p14:tracePt t="35328" x="9915525" y="1257300"/>
          <p14:tracePt t="35344" x="9940925" y="1249363"/>
          <p14:tracePt t="35360" x="9948863" y="1249363"/>
          <p14:tracePt t="35377" x="9956800" y="1249363"/>
          <p14:tracePt t="35379" x="9956800" y="1257300"/>
          <p14:tracePt t="35393" x="9966325" y="1266825"/>
          <p14:tracePt t="35553" x="9966325" y="1274763"/>
          <p14:tracePt t="35561" x="9956800" y="1282700"/>
          <p14:tracePt t="35568" x="9940925" y="1300163"/>
          <p14:tracePt t="35576" x="9890125" y="1333500"/>
          <p14:tracePt t="35593" x="9736138" y="1393825"/>
          <p14:tracePt t="35611" x="9523413" y="1462088"/>
          <p14:tracePt t="35627" x="9405938" y="1487488"/>
          <p14:tracePt t="35644" x="9302750" y="1520825"/>
          <p14:tracePt t="35661" x="9236075" y="1530350"/>
          <p14:tracePt t="35677" x="9226550" y="1530350"/>
          <p14:tracePt t="35753" x="9244013" y="1530350"/>
          <p14:tracePt t="35761" x="9269413" y="1530350"/>
          <p14:tracePt t="35766" x="9312275" y="1530350"/>
          <p14:tracePt t="35777" x="9345613" y="1530350"/>
          <p14:tracePt t="35794" x="9456738" y="1530350"/>
          <p14:tracePt t="35796" x="9490075" y="1546225"/>
          <p14:tracePt t="35811" x="9540875" y="1546225"/>
          <p14:tracePt t="35812" x="9566275" y="1563688"/>
          <p14:tracePt t="35827" x="9634538" y="1597025"/>
          <p14:tracePt t="35845" x="9667875" y="1597025"/>
          <p14:tracePt t="35846" x="9667875" y="1606550"/>
          <p14:tracePt t="35894" x="9685338" y="1614488"/>
          <p14:tracePt t="35901" x="9685338" y="1622425"/>
          <p14:tracePt t="35910" x="9694863" y="1631950"/>
          <p14:tracePt t="35928" x="9694863" y="1657350"/>
          <p14:tracePt t="35945" x="9702800" y="1674813"/>
          <p14:tracePt t="35960" x="9710738" y="1682750"/>
          <p14:tracePt t="35977" x="9710738" y="1708150"/>
          <p14:tracePt t="35994" x="9710738" y="1716088"/>
          <p14:tracePt t="36250" x="9667875" y="1885950"/>
          <p14:tracePt t="36256" x="9601200" y="2116138"/>
          <p14:tracePt t="36263" x="9540875" y="2303463"/>
          <p14:tracePt t="36278" x="9371013" y="2752725"/>
          <p14:tracePt t="36293" x="9175750" y="3254375"/>
          <p14:tracePt t="36311" x="8988425" y="3730625"/>
          <p14:tracePt t="36313" x="8894763" y="3968750"/>
          <p14:tracePt t="36328" x="8759825" y="4435475"/>
          <p14:tracePt t="36344" x="8699500" y="4673600"/>
          <p14:tracePt t="36360" x="8691563" y="4835525"/>
          <p14:tracePt t="36377" x="8691563" y="4868863"/>
          <p14:tracePt t="36434" x="8691563" y="4860925"/>
          <p14:tracePt t="36440" x="8724900" y="4818063"/>
          <p14:tracePt t="36448" x="8777288" y="4716463"/>
          <p14:tracePt t="36460" x="8828088" y="4648200"/>
          <p14:tracePt t="36462" x="8886825" y="4572000"/>
          <p14:tracePt t="36477" x="9013825" y="4452938"/>
          <p14:tracePt t="36494" x="9124950" y="4341813"/>
          <p14:tracePt t="36510" x="9175750" y="4265613"/>
          <p14:tracePt t="36512" x="9209088" y="4257675"/>
          <p14:tracePt t="36527" x="9236075" y="4232275"/>
          <p14:tracePt t="36543" x="9269413" y="4214813"/>
          <p14:tracePt t="36561" x="9294813" y="4214813"/>
          <p14:tracePt t="36562" x="9312275" y="4214813"/>
          <p14:tracePt t="36576" x="9328150" y="4214813"/>
          <p14:tracePt t="36594" x="9345613" y="4224338"/>
          <p14:tracePt t="36611" x="9353550" y="4232275"/>
          <p14:tracePt t="36612" x="9363075" y="4232275"/>
          <p14:tracePt t="36627" x="9371013" y="4249738"/>
          <p14:tracePt t="36644" x="9380538" y="4275138"/>
          <p14:tracePt t="36661" x="9405938" y="4341813"/>
          <p14:tracePt t="36676" x="9431338" y="4402138"/>
          <p14:tracePt t="36693" x="9439275" y="4427538"/>
          <p14:tracePt t="36711" x="9447213" y="4435475"/>
          <p14:tracePt t="36727" x="9447213" y="4445000"/>
          <p14:tracePt t="37094" x="9363075" y="4325938"/>
          <p14:tracePt t="37101" x="9193213" y="4130675"/>
          <p14:tracePt t="37110" x="8980488" y="3892550"/>
          <p14:tracePt t="37127" x="8589963" y="3449638"/>
          <p14:tracePt t="37129" x="8394700" y="3271838"/>
          <p14:tracePt t="37144" x="7893050" y="2863850"/>
          <p14:tracePt t="37160" x="7178675" y="2524125"/>
          <p14:tracePt t="37176" x="6483350" y="2286000"/>
          <p14:tracePt t="37194" x="5761038" y="2047875"/>
          <p14:tracePt t="37210" x="5616575" y="2022475"/>
          <p14:tracePt t="37227" x="5607050" y="2005013"/>
          <p14:tracePt t="37463" x="5353050" y="2005013"/>
          <p14:tracePt t="37470" x="4995863" y="1979613"/>
          <p14:tracePt t="37477" x="4646613" y="1946275"/>
          <p14:tracePt t="37494" x="3900488" y="1895475"/>
          <p14:tracePt t="37511" x="3194050" y="1903413"/>
          <p14:tracePt t="37512" x="2905125" y="1946275"/>
          <p14:tracePt t="37527" x="2471738" y="2065338"/>
          <p14:tracePt t="37544" x="2090738" y="2209800"/>
          <p14:tracePt t="37560" x="1878013" y="2293938"/>
          <p14:tracePt t="37562" x="1792288" y="2328863"/>
          <p14:tracePt t="37576" x="1724025" y="2344738"/>
          <p14:tracePt t="37578" x="1682750" y="2362200"/>
          <p14:tracePt t="37593" x="1657350" y="2371725"/>
          <p14:tracePt t="37611" x="1647825" y="2371725"/>
          <p14:tracePt t="37697" x="1673225" y="2362200"/>
          <p14:tracePt t="37704" x="1698625" y="2354263"/>
          <p14:tracePt t="37711" x="1749425" y="2344738"/>
          <p14:tracePt t="37726" x="1776413" y="2344738"/>
          <p14:tracePt t="37728" x="1817688" y="2344738"/>
          <p14:tracePt t="37743" x="1911350" y="2362200"/>
          <p14:tracePt t="37761" x="2081213" y="2397125"/>
          <p14:tracePt t="37777" x="2217738" y="2405063"/>
          <p14:tracePt t="37793" x="2387600" y="2387600"/>
          <p14:tracePt t="37811" x="2727325" y="2303463"/>
          <p14:tracePt t="37827" x="2897188" y="2286000"/>
          <p14:tracePt t="37843" x="3024188" y="2286000"/>
          <p14:tracePt t="37860" x="3178175" y="2286000"/>
          <p14:tracePt t="37877" x="3254375" y="2286000"/>
          <p14:tracePt t="37893" x="3355975" y="2268538"/>
          <p14:tracePt t="37910" x="3482975" y="2227263"/>
          <p14:tracePt t="37912" x="3543300" y="2209800"/>
          <p14:tracePt t="37926" x="3636963" y="2184400"/>
          <p14:tracePt t="37944" x="3678238" y="2184400"/>
          <p14:tracePt t="37960" x="3695700" y="2184400"/>
          <p14:tracePt t="37961" x="3713163" y="2184400"/>
          <p14:tracePt t="37977" x="3721100" y="2174875"/>
          <p14:tracePt t="37994" x="3756025" y="2174875"/>
          <p14:tracePt t="38010" x="3771900" y="2174875"/>
          <p14:tracePt t="38011" x="3789363" y="2159000"/>
          <p14:tracePt t="38027" x="3814763" y="2159000"/>
          <p14:tracePt t="38043" x="3840163" y="2159000"/>
          <p14:tracePt t="38045" x="3865563" y="2159000"/>
          <p14:tracePt t="38062" x="3883025" y="2159000"/>
          <p14:tracePt t="38077" x="3890963" y="2159000"/>
          <p14:tracePt t="38094" x="3916363" y="2159000"/>
          <p14:tracePt t="38110" x="3925888" y="2159000"/>
          <p14:tracePt t="38130" x="3941763" y="2159000"/>
          <p14:tracePt t="38152" x="3951288" y="2159000"/>
          <p14:tracePt t="38160" x="3959225" y="2159000"/>
          <p14:tracePt t="38178" x="3967163" y="2159000"/>
          <p14:tracePt t="38179" x="3976688" y="2149475"/>
          <p14:tracePt t="38314" x="3976688" y="2159000"/>
          <p14:tracePt t="38322" x="3951288" y="2192338"/>
          <p14:tracePt t="38329" x="3916363" y="2243138"/>
          <p14:tracePt t="38344" x="3797300" y="2354263"/>
          <p14:tracePt t="38360" x="3670300" y="2438400"/>
          <p14:tracePt t="38377" x="3568700" y="2524125"/>
          <p14:tracePt t="38379" x="3492500" y="2582863"/>
          <p14:tracePt t="38393" x="3406775" y="2651125"/>
          <p14:tracePt t="38394" x="3348038" y="2719388"/>
          <p14:tracePt t="38410" x="3244850" y="2838450"/>
          <p14:tracePt t="38427" x="3168650" y="2922588"/>
          <p14:tracePt t="38429" x="3135313" y="2965450"/>
          <p14:tracePt t="38444" x="3117850" y="2982913"/>
          <p14:tracePt t="38445" x="3100388" y="3000375"/>
          <p14:tracePt t="38460" x="3067050" y="3041650"/>
          <p14:tracePt t="38477" x="3024188" y="3127375"/>
          <p14:tracePt t="38493" x="2998788" y="3211513"/>
          <p14:tracePt t="38510" x="2990850" y="3289300"/>
          <p14:tracePt t="38528" x="2990850" y="3340100"/>
          <p14:tracePt t="38543" x="2990850" y="3373438"/>
          <p14:tracePt t="38560" x="2990850" y="3382963"/>
          <p14:tracePt t="38576" x="3016250" y="3408363"/>
          <p14:tracePt t="38577" x="3033713" y="3416300"/>
          <p14:tracePt t="38593" x="3100388" y="3475038"/>
          <p14:tracePt t="38610" x="3168650" y="3527425"/>
          <p14:tracePt t="38627" x="3262313" y="3568700"/>
          <p14:tracePt t="38643" x="3305175" y="3568700"/>
          <p14:tracePt t="38660" x="3330575" y="3568700"/>
          <p14:tracePt t="38677" x="3381375" y="3560763"/>
          <p14:tracePt t="38693" x="3389313" y="3560763"/>
          <p14:tracePt t="38711" x="3398838" y="3552825"/>
          <p14:tracePt t="39244" x="3449638" y="3535363"/>
          <p14:tracePt t="39251" x="3517900" y="3527425"/>
          <p14:tracePt t="39259" x="3576638" y="3517900"/>
          <p14:tracePt t="39277" x="3662363" y="3517900"/>
          <p14:tracePt t="39293" x="3781425" y="3517900"/>
          <p14:tracePt t="39294" x="3848100" y="3517900"/>
          <p14:tracePt t="39310" x="3959225" y="3517900"/>
          <p14:tracePt t="39326" x="4044950" y="3517900"/>
          <p14:tracePt t="39342" x="4078288" y="3509963"/>
          <p14:tracePt t="39344" x="4103688" y="3502025"/>
          <p14:tracePt t="39359" x="4129088" y="3502025"/>
          <p14:tracePt t="39377" x="4146550" y="3484563"/>
          <p14:tracePt t="39379" x="4154488" y="3484563"/>
          <p14:tracePt t="39394" x="4162425" y="3484563"/>
          <p14:tracePt t="40273" x="4162425" y="3449638"/>
          <p14:tracePt t="40280" x="4146550" y="3382963"/>
          <p14:tracePt t="40293" x="4070350" y="3271838"/>
          <p14:tracePt t="40295" x="3933825" y="3119438"/>
          <p14:tracePt t="40310" x="3763963" y="2906713"/>
          <p14:tracePt t="40311" x="3576638" y="2701925"/>
          <p14:tracePt t="40325" x="3160713" y="2336800"/>
          <p14:tracePt t="40343" x="2778125" y="1928813"/>
          <p14:tracePt t="40345" x="2633663" y="1725613"/>
          <p14:tracePt t="40360" x="2497138" y="1512888"/>
          <p14:tracePt t="40361" x="2327275" y="1300163"/>
          <p14:tracePt t="40376" x="1987550" y="892175"/>
          <p14:tracePt t="40393" x="1682750" y="595313"/>
          <p14:tracePt t="40394" x="1528763" y="458788"/>
          <p14:tracePt t="40410" x="1401763" y="331788"/>
          <p14:tracePt t="40427" x="1393825" y="314325"/>
          <p14:tracePt t="40693" x="1223963" y="280988"/>
          <p14:tracePt t="40699" x="993775" y="230188"/>
          <p14:tracePt t="40709" x="722313" y="161925"/>
          <p14:tracePt t="41783" x="212725" y="280988"/>
          <p14:tracePt t="41783" x="365125" y="400050"/>
          <p14:tracePt t="41783" x="466725" y="492125"/>
          <p14:tracePt t="41783" x="646113" y="654050"/>
          <p14:tracePt t="41783" x="815975" y="755650"/>
          <p14:tracePt t="41783" x="935038" y="849313"/>
          <p14:tracePt t="41783" x="968375" y="849313"/>
          <p14:tracePt t="41783" x="976313" y="858838"/>
          <p14:tracePt t="41783" x="1079500" y="1019175"/>
          <p14:tracePt t="41783" x="1163638" y="1173163"/>
          <p14:tracePt t="41783" x="1282700" y="1436688"/>
          <p14:tracePt t="41783" x="1393825" y="1682750"/>
          <p14:tracePt t="41783" x="1597025" y="2200275"/>
          <p14:tracePt t="41783" x="1928813" y="2846388"/>
          <p14:tracePt t="41783" x="2336800" y="3535363"/>
          <p14:tracePt t="41783" x="2481263" y="3730625"/>
          <p14:tracePt t="41783" x="2540000" y="3824288"/>
          <p14:tracePt t="41783" x="2557463" y="3849688"/>
          <p14:tracePt t="41783" x="2608263" y="3908425"/>
          <p14:tracePt t="41783" x="2709863" y="3994150"/>
          <p14:tracePt t="41783" x="2811463" y="4079875"/>
          <p14:tracePt t="41783" x="3016250" y="4249738"/>
          <p14:tracePt t="41783" x="3194050" y="4402138"/>
          <p14:tracePt t="41783" x="3262313" y="4470400"/>
          <p14:tracePt t="41783" x="3389313" y="4546600"/>
          <p14:tracePt t="41783" x="3475038" y="4589463"/>
          <p14:tracePt t="41783" x="3517900" y="4630738"/>
          <p14:tracePt t="41783" x="3525838" y="4640263"/>
          <p14:tracePt t="41783" x="3500438" y="4589463"/>
          <p14:tracePt t="41783" x="3373438" y="4435475"/>
          <p14:tracePt t="41783" x="3127375" y="4197350"/>
          <p14:tracePt t="41783" x="2811463" y="3883025"/>
          <p14:tracePt t="41783" x="2166938" y="3041650"/>
          <p14:tracePt t="41783" x="1639888" y="2116138"/>
          <p14:tracePt t="41783" x="1019175" y="917575"/>
          <p14:tracePt t="41783" x="646113" y="306388"/>
          <p14:tracePt t="41783" x="450850" y="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608994"/>
      </p:ext>
    </p:extLst>
  </p:cSld>
  <p:clrMapOvr>
    <a:masterClrMapping/>
  </p:clrMapOvr>
  <mc:AlternateContent xmlns:mc="http://schemas.openxmlformats.org/markup-compatibility/2006" xmlns:p14="http://schemas.microsoft.com/office/powerpoint/2010/main">
    <mc:Choice Requires="p14">
      <p:transition spd="slow" p14:dur="1600" advTm="16226">
        <p14:conveyor dir="l"/>
      </p:transition>
    </mc:Choice>
    <mc:Fallback xmlns="">
      <p:transition spd="slow" advTm="16226">
        <p:fade/>
      </p:transition>
    </mc:Fallback>
  </mc:AlternateContent>
  <p:extLst>
    <p:ext uri="{3A86A75C-4F4B-4683-9AE1-C65F6400EC91}">
      <p14:laserTraceLst xmlns:p14="http://schemas.microsoft.com/office/powerpoint/2010/main">
        <p14:tracePtLst>
          <p14:tracePt t="1708" x="3695700" y="6280150"/>
          <p14:tracePt t="1823" x="3355975" y="6280150"/>
          <p14:tracePt t="1833" x="3568700" y="5932488"/>
          <p14:tracePt t="1851" x="3992563" y="5208588"/>
          <p14:tracePt t="1853" x="4187825" y="4886325"/>
          <p14:tracePt t="1866" x="4384675" y="4546600"/>
          <p14:tracePt t="1867" x="4595813" y="4181475"/>
          <p14:tracePt t="1884" x="5003800" y="3502025"/>
          <p14:tracePt t="1901" x="5437188" y="2881313"/>
          <p14:tracePt t="1903" x="5641975" y="2660650"/>
          <p14:tracePt t="1917" x="5794375" y="2422525"/>
          <p14:tracePt t="1918" x="5930900" y="2235200"/>
          <p14:tracePt t="1933" x="6075363" y="2005013"/>
          <p14:tracePt t="1951" x="6159500" y="1860550"/>
          <p14:tracePt t="1967" x="6184900" y="1835150"/>
          <p14:tracePt t="1984" x="6194425" y="1819275"/>
          <p14:tracePt t="2250" x="6100763" y="1733550"/>
          <p14:tracePt t="2256" x="5956300" y="1622425"/>
          <p14:tracePt t="2267" x="5845175" y="1530350"/>
          <p14:tracePt t="2284" x="5692775" y="1401763"/>
          <p14:tracePt t="2285" x="5641975" y="1368425"/>
          <p14:tracePt t="2300" x="5538788" y="1317625"/>
          <p14:tracePt t="2316" x="5462588" y="1300163"/>
          <p14:tracePt t="2333" x="5411788" y="1292225"/>
          <p14:tracePt t="2334" x="5394325" y="1292225"/>
          <p14:tracePt t="2349" x="5386388" y="1292225"/>
          <p14:tracePt t="2412" x="5403850" y="1292225"/>
          <p14:tracePt t="2419" x="5437188" y="1292225"/>
          <p14:tracePt t="2434" x="5581650" y="1282700"/>
          <p14:tracePt t="2450" x="5743575" y="1257300"/>
          <p14:tracePt t="2467" x="5972175" y="1206500"/>
          <p14:tracePt t="2470" x="6091238" y="1181100"/>
          <p14:tracePt t="2484" x="6311900" y="1155700"/>
          <p14:tracePt t="2500" x="6534150" y="1122363"/>
          <p14:tracePt t="2516" x="6704013" y="1112838"/>
          <p14:tracePt t="2534" x="6788150" y="1112838"/>
          <p14:tracePt t="2549" x="6823075" y="1104900"/>
          <p14:tracePt t="2566" x="6831013" y="1104900"/>
          <p14:tracePt t="2944" x="6653213" y="1104900"/>
          <p14:tracePt t="2951" x="6423025" y="1104900"/>
          <p14:tracePt t="2958" x="6142038" y="1087438"/>
          <p14:tracePt t="2968" x="5888038" y="1087438"/>
          <p14:tracePt t="2983" x="5394325" y="1069975"/>
          <p14:tracePt t="3001" x="5046663" y="1069975"/>
          <p14:tracePt t="3002" x="4945063" y="1069975"/>
          <p14:tracePt t="3018" x="4843463" y="1069975"/>
          <p14:tracePt t="3033" x="4775200" y="1069975"/>
          <p14:tracePt t="3051" x="4757738" y="1069975"/>
          <p14:tracePt t="3107" x="4765675" y="1079500"/>
          <p14:tracePt t="3115" x="4775200" y="1087438"/>
          <p14:tracePt t="3122" x="4783138" y="1096963"/>
          <p14:tracePt t="3133" x="4800600" y="1104900"/>
          <p14:tracePt t="3151" x="4851400" y="1130300"/>
          <p14:tracePt t="3167" x="4868863" y="1138238"/>
          <p14:tracePt t="3183" x="4894263" y="1147763"/>
          <p14:tracePt t="3201" x="4910138" y="1155700"/>
          <p14:tracePt t="3216" x="4935538" y="1163638"/>
          <p14:tracePt t="3233" x="4962525" y="1163638"/>
          <p14:tracePt t="3250" x="5003800" y="1163638"/>
          <p14:tracePt t="3251" x="5021263" y="1173163"/>
          <p14:tracePt t="3267" x="5072063" y="1173163"/>
          <p14:tracePt t="3284" x="5097463" y="1173163"/>
          <p14:tracePt t="3285" x="5122863" y="1173163"/>
          <p14:tracePt t="3301" x="5132388" y="1173163"/>
          <p14:tracePt t="3391" x="5097463" y="1163638"/>
          <p14:tracePt t="3399" x="5029200" y="1138238"/>
          <p14:tracePt t="3406" x="4935538" y="1096963"/>
          <p14:tracePt t="3417" x="4833938" y="1079500"/>
          <p14:tracePt t="3434" x="4367213" y="1028700"/>
          <p14:tracePt t="3450" x="4010025" y="1003300"/>
          <p14:tracePt t="3466" x="3721100" y="985838"/>
          <p14:tracePt t="3484" x="3517900" y="985838"/>
          <p14:tracePt t="3500" x="3457575" y="985838"/>
          <p14:tracePt t="3517" x="3432175" y="985838"/>
          <p14:tracePt t="3519" x="3424238" y="985838"/>
          <p14:tracePt t="3534" x="3414713" y="985838"/>
          <p14:tracePt t="3874" x="3305175" y="993775"/>
          <p14:tracePt t="3881" x="3203575" y="1019175"/>
          <p14:tracePt t="3889" x="3109913" y="1036638"/>
          <p14:tracePt t="3901" x="3024188" y="1054100"/>
          <p14:tracePt t="3903" x="2947988" y="1087438"/>
          <p14:tracePt t="3917" x="2770188" y="1147763"/>
          <p14:tracePt t="3933" x="2582863" y="1198563"/>
          <p14:tracePt t="3950" x="2438400" y="1231900"/>
          <p14:tracePt t="3952" x="2362200" y="1274763"/>
          <p14:tracePt t="3967" x="2217738" y="1308100"/>
          <p14:tracePt t="3983" x="2141538" y="1325563"/>
          <p14:tracePt t="4000" x="2098675" y="1343025"/>
          <p14:tracePt t="4002" x="2065338" y="1350963"/>
          <p14:tracePt t="4018" x="1971675" y="1368425"/>
          <p14:tracePt t="4034" x="1827213" y="1385888"/>
          <p14:tracePt t="4052" x="1639888" y="1393825"/>
          <p14:tracePt t="4066" x="1589088" y="1393825"/>
          <p14:tracePt t="4068" x="1563688" y="1393825"/>
          <p14:tracePt t="4083" x="1512888" y="1393825"/>
          <p14:tracePt t="4100" x="1462088" y="1419225"/>
          <p14:tracePt t="4102" x="1444625" y="1419225"/>
          <p14:tracePt t="4116" x="1419225" y="1419225"/>
          <p14:tracePt t="4117" x="1384300" y="1419225"/>
          <p14:tracePt t="4133" x="1325563" y="1436688"/>
          <p14:tracePt t="4151" x="1274763" y="1444625"/>
          <p14:tracePt t="4166" x="1249363" y="1444625"/>
          <p14:tracePt t="4184" x="1239838" y="1444625"/>
          <p14:tracePt t="4202" x="1231900" y="1444625"/>
          <p14:tracePt t="4216" x="1214438" y="1444625"/>
          <p14:tracePt t="4233" x="1206500" y="1444625"/>
          <p14:tracePt t="4250" x="1189038" y="1444625"/>
          <p14:tracePt t="4267" x="1181100" y="1444625"/>
          <p14:tracePt t="4357" x="1189038" y="1444625"/>
          <p14:tracePt t="4364" x="1214438" y="1436688"/>
          <p14:tracePt t="4371" x="1239838" y="1427163"/>
          <p14:tracePt t="4382" x="1265238" y="1411288"/>
          <p14:tracePt t="4400" x="1333500" y="1411288"/>
          <p14:tracePt t="4417" x="1393825" y="1411288"/>
          <p14:tracePt t="4434" x="1435100" y="1411288"/>
          <p14:tracePt t="4435" x="1462088" y="1419225"/>
          <p14:tracePt t="4450" x="1495425" y="1427163"/>
          <p14:tracePt t="4466" x="1528763" y="1436688"/>
          <p14:tracePt t="4483" x="1563688" y="1436688"/>
          <p14:tracePt t="4484" x="1579563" y="1436688"/>
          <p14:tracePt t="4500" x="1631950" y="1444625"/>
          <p14:tracePt t="4516" x="1682750" y="1452563"/>
          <p14:tracePt t="4533" x="1724025" y="1462088"/>
          <p14:tracePt t="4535" x="1758950" y="1462088"/>
          <p14:tracePt t="4549" x="1827213" y="1462088"/>
          <p14:tracePt t="4566" x="1885950" y="1462088"/>
          <p14:tracePt t="4584" x="1987550" y="1470025"/>
          <p14:tracePt t="4599" x="2047875" y="1470025"/>
          <p14:tracePt t="4616" x="2098675" y="1487488"/>
          <p14:tracePt t="4633" x="2149475" y="1495425"/>
          <p14:tracePt t="4634" x="2166938" y="1495425"/>
          <p14:tracePt t="4649" x="2200275" y="1504950"/>
          <p14:tracePt t="4667" x="2217738" y="1504950"/>
          <p14:tracePt t="4698" x="2217738" y="1512888"/>
          <p14:tracePt t="4704" x="2182813" y="1538288"/>
          <p14:tracePt t="4716" x="2116138" y="1589088"/>
          <p14:tracePt t="4718" x="2012950" y="1657350"/>
          <p14:tracePt t="4734" x="1946275" y="1682750"/>
          <p14:tracePt t="4735" x="1893888" y="1708150"/>
          <p14:tracePt t="4749" x="1801813" y="1751013"/>
          <p14:tracePt t="4767" x="1673225" y="1793875"/>
          <p14:tracePt t="4768" x="1639888" y="1819275"/>
          <p14:tracePt t="4783" x="1538288" y="1852613"/>
          <p14:tracePt t="4799" x="1452563" y="1860550"/>
          <p14:tracePt t="4819" x="1376363" y="1895475"/>
          <p14:tracePt t="4833" x="1358900" y="1895475"/>
          <p14:tracePt t="4911" x="1401763" y="1903413"/>
          <p14:tracePt t="4917" x="1477963" y="1911350"/>
          <p14:tracePt t="4932" x="1665288" y="1911350"/>
          <p14:tracePt t="4949" x="1843088" y="1903413"/>
          <p14:tracePt t="4967" x="2055813" y="1878013"/>
          <p14:tracePt t="4983" x="2192338" y="1870075"/>
          <p14:tracePt t="5000" x="2293938" y="1860550"/>
          <p14:tracePt t="5017" x="2413000" y="1835150"/>
          <p14:tracePt t="5033" x="2497138" y="1819275"/>
          <p14:tracePt t="5050" x="2582863" y="1819275"/>
          <p14:tracePt t="5053" x="2608263" y="1819275"/>
          <p14:tracePt t="5067" x="2659063" y="1819275"/>
          <p14:tracePt t="5083" x="2676525" y="1819275"/>
          <p14:tracePt t="5145" x="2659063" y="1827213"/>
          <p14:tracePt t="5151" x="2608263" y="1835150"/>
          <p14:tracePt t="5167" x="2540000" y="1844675"/>
          <p14:tracePt t="5168" x="2481263" y="1852613"/>
          <p14:tracePt t="5183" x="2319338" y="1885950"/>
          <p14:tracePt t="5200" x="2098675" y="1928813"/>
          <p14:tracePt t="5202" x="1997075" y="1954213"/>
          <p14:tracePt t="5216" x="1903413" y="1979613"/>
          <p14:tracePt t="5218" x="1827213" y="1997075"/>
          <p14:tracePt t="5233" x="1716088" y="2022475"/>
          <p14:tracePt t="5250" x="1682750" y="2022475"/>
          <p14:tracePt t="5251" x="1673225" y="2022475"/>
          <p14:tracePt t="5300" x="1657350" y="2022475"/>
          <p14:tracePt t="5308" x="1647825" y="2022475"/>
          <p14:tracePt t="5315" x="1639888" y="2022475"/>
          <p14:tracePt t="5333" x="1631950" y="2022475"/>
          <p14:tracePt t="5350" x="1606550" y="2022475"/>
          <p14:tracePt t="5366" x="1589088" y="2022475"/>
          <p14:tracePt t="5383" x="1563688" y="2030413"/>
          <p14:tracePt t="5400" x="1435100" y="2073275"/>
          <p14:tracePt t="5416" x="1350963" y="2108200"/>
          <p14:tracePt t="5432" x="1265238" y="2124075"/>
          <p14:tracePt t="5450" x="1198563" y="2149475"/>
          <p14:tracePt t="5466" x="1173163" y="2149475"/>
          <p14:tracePt t="5483" x="1163638" y="2149475"/>
          <p14:tracePt t="5556" x="1189038" y="2149475"/>
          <p14:tracePt t="5563" x="1239838" y="2149475"/>
          <p14:tracePt t="5570" x="1300163" y="2149475"/>
          <p14:tracePt t="5583" x="1358900" y="2149475"/>
          <p14:tracePt t="5585" x="1401763" y="2141538"/>
          <p14:tracePt t="5600" x="1487488" y="2124075"/>
          <p14:tracePt t="5601" x="1563688" y="2116138"/>
          <p14:tracePt t="5616" x="1741488" y="2090738"/>
          <p14:tracePt t="5632" x="1885950" y="2065338"/>
          <p14:tracePt t="5635" x="1954213" y="2055813"/>
          <p14:tracePt t="5650" x="2090738" y="2030413"/>
          <p14:tracePt t="5667" x="2235200" y="2030413"/>
          <p14:tracePt t="5684" x="2430463" y="2055813"/>
          <p14:tracePt t="5699" x="2590800" y="2055813"/>
          <p14:tracePt t="5716" x="2778125" y="2055813"/>
          <p14:tracePt t="5734" x="2990850" y="2030413"/>
          <p14:tracePt t="5749" x="3109913" y="2030413"/>
          <p14:tracePt t="5766" x="3211513" y="2047875"/>
          <p14:tracePt t="5783" x="3305175" y="2047875"/>
          <p14:tracePt t="5799" x="3338513" y="2055813"/>
          <p14:tracePt t="5816" x="3381375" y="2065338"/>
          <p14:tracePt t="5833" x="3467100" y="2073275"/>
          <p14:tracePt t="5849" x="3517900" y="2082800"/>
          <p14:tracePt t="5866" x="3543300" y="2090738"/>
          <p14:tracePt t="5868" x="3551238" y="2090738"/>
          <p14:tracePt t="5925" x="3551238" y="2108200"/>
          <p14:tracePt t="5933" x="3508375" y="2124075"/>
          <p14:tracePt t="5939" x="3373438" y="2166938"/>
          <p14:tracePt t="5950" x="3186113" y="2217738"/>
          <p14:tracePt t="5967" x="2735263" y="2260600"/>
          <p14:tracePt t="5968" x="2582863" y="2268538"/>
          <p14:tracePt t="5984" x="2319338" y="2268538"/>
          <p14:tracePt t="5999" x="2141538" y="2278063"/>
          <p14:tracePt t="6017" x="1962150" y="2286000"/>
          <p14:tracePt t="6019" x="1860550" y="2293938"/>
          <p14:tracePt t="6033" x="1665288" y="2319338"/>
          <p14:tracePt t="6049" x="1546225" y="2336800"/>
          <p14:tracePt t="6066" x="1452563" y="2344738"/>
          <p14:tracePt t="6083" x="1409700" y="2354263"/>
          <p14:tracePt t="6159" x="1393825" y="2354263"/>
          <p14:tracePt t="6173" x="1384300" y="2354263"/>
          <p14:tracePt t="6309" x="1384300" y="2371725"/>
          <p14:tracePt t="6317" x="1409700" y="2387600"/>
          <p14:tracePt t="6322" x="1444625" y="2405063"/>
          <p14:tracePt t="6333" x="1477963" y="2413000"/>
          <p14:tracePt t="6350" x="1538288" y="2430463"/>
          <p14:tracePt t="6351" x="1579563" y="2438400"/>
          <p14:tracePt t="6365" x="1614488" y="2447925"/>
          <p14:tracePt t="6367" x="1657350" y="2473325"/>
          <p14:tracePt t="6383" x="1733550" y="2498725"/>
          <p14:tracePt t="6399" x="1817688" y="2506663"/>
          <p14:tracePt t="6401" x="1843088" y="2506663"/>
          <p14:tracePt t="6416" x="1911350" y="2532063"/>
          <p14:tracePt t="6432" x="1987550" y="2557463"/>
          <p14:tracePt t="6451" x="2149475" y="2574925"/>
          <p14:tracePt t="6466" x="2268538" y="2582863"/>
          <p14:tracePt t="6482" x="2344738" y="2582863"/>
          <p14:tracePt t="6500" x="2405063" y="2592388"/>
          <p14:tracePt t="6515" x="2455863" y="2592388"/>
          <p14:tracePt t="6533" x="2540000" y="2574925"/>
          <p14:tracePt t="6550" x="2651125" y="2532063"/>
          <p14:tracePt t="6565" x="2709863" y="2524125"/>
          <p14:tracePt t="6582" x="2752725" y="2506663"/>
          <p14:tracePt t="6600" x="2803525" y="2506663"/>
          <p14:tracePt t="6616" x="2828925" y="2506663"/>
          <p14:tracePt t="6633" x="2863850" y="2506663"/>
          <p14:tracePt t="6650" x="2871788" y="2506663"/>
          <p14:tracePt t="6720" x="2820988" y="2524125"/>
          <p14:tracePt t="6727" x="2735263" y="2541588"/>
          <p14:tracePt t="6734" x="2625725" y="2566988"/>
          <p14:tracePt t="6749" x="2506663" y="2574925"/>
          <p14:tracePt t="6750" x="2387600" y="2582863"/>
          <p14:tracePt t="6766" x="2235200" y="2582863"/>
          <p14:tracePt t="6782" x="2065338" y="2617788"/>
          <p14:tracePt t="6784" x="1971675" y="2651125"/>
          <p14:tracePt t="6798" x="1878013" y="2676525"/>
          <p14:tracePt t="6800" x="1784350" y="2693988"/>
          <p14:tracePt t="6816" x="1571625" y="2752725"/>
          <p14:tracePt t="6833" x="1401763" y="2778125"/>
          <p14:tracePt t="6834" x="1343025" y="2787650"/>
          <p14:tracePt t="6849" x="1274763" y="2795588"/>
          <p14:tracePt t="6866" x="1257300" y="2795588"/>
          <p14:tracePt t="6883" x="1239838" y="2795588"/>
          <p14:tracePt t="6983" x="1257300" y="2795588"/>
          <p14:tracePt t="6990" x="1282700" y="2795588"/>
          <p14:tracePt t="6999" x="1317625" y="2795588"/>
          <p14:tracePt t="7016" x="1393825" y="2795588"/>
          <p14:tracePt t="7018" x="1435100" y="2795588"/>
          <p14:tracePt t="7032" x="1503363" y="2795588"/>
          <p14:tracePt t="7033" x="1571625" y="2795588"/>
          <p14:tracePt t="7049" x="1682750" y="2778125"/>
          <p14:tracePt t="7066" x="1817688" y="2762250"/>
          <p14:tracePt t="7067" x="1878013" y="2752725"/>
          <p14:tracePt t="7082" x="1946275" y="2736850"/>
          <p14:tracePt t="7083" x="2022475" y="2727325"/>
          <p14:tracePt t="7099" x="2124075" y="2711450"/>
          <p14:tracePt t="7116" x="2217738" y="2686050"/>
          <p14:tracePt t="7118" x="2293938" y="2676525"/>
          <p14:tracePt t="7133" x="2362200" y="2676525"/>
          <p14:tracePt t="7134" x="2430463" y="2668588"/>
          <p14:tracePt t="7149" x="2549525" y="2668588"/>
          <p14:tracePt t="7167" x="2727325" y="2668588"/>
          <p14:tracePt t="7182" x="2820988" y="2668588"/>
          <p14:tracePt t="7200" x="2889250" y="2686050"/>
          <p14:tracePt t="7217" x="3033713" y="2711450"/>
          <p14:tracePt t="7232" x="3117850" y="2711450"/>
          <p14:tracePt t="7249" x="3219450" y="2711450"/>
          <p14:tracePt t="7265" x="3287713" y="2711450"/>
          <p14:tracePt t="7266" x="3313113" y="2711450"/>
          <p14:tracePt t="7282" x="3381375" y="2711450"/>
          <p14:tracePt t="7300" x="3432175" y="2711450"/>
          <p14:tracePt t="7302" x="3449638" y="2711450"/>
          <p14:tracePt t="7316" x="3482975" y="2711450"/>
          <p14:tracePt t="7332" x="3517900" y="2711450"/>
          <p14:tracePt t="7349" x="3543300" y="2711450"/>
          <p14:tracePt t="7366" x="3568700" y="2719388"/>
          <p14:tracePt t="7382" x="3594100" y="2719388"/>
          <p14:tracePt t="7399" x="3611563" y="2727325"/>
          <p14:tracePt t="7416" x="3619500" y="2727325"/>
          <p14:tracePt t="7494" x="3619500" y="2744788"/>
          <p14:tracePt t="7500" x="3586163" y="2744788"/>
          <p14:tracePt t="7517" x="3482975" y="2778125"/>
          <p14:tracePt t="7532" x="3305175" y="2820988"/>
          <p14:tracePt t="7550" x="2973388" y="2846388"/>
          <p14:tracePt t="7565" x="2744788" y="2871788"/>
          <p14:tracePt t="7582" x="2565400" y="2906713"/>
          <p14:tracePt t="7600" x="2395538" y="2922588"/>
          <p14:tracePt t="7616" x="2293938" y="2957513"/>
          <p14:tracePt t="7632" x="2182813" y="2990850"/>
          <p14:tracePt t="7648" x="2090738" y="3008313"/>
          <p14:tracePt t="7650" x="2047875" y="3008313"/>
          <p14:tracePt t="7667" x="2012950" y="3016250"/>
          <p14:tracePt t="7682" x="1987550" y="3016250"/>
          <p14:tracePt t="7700" x="1928813" y="3025775"/>
          <p14:tracePt t="7715" x="1860550" y="3025775"/>
          <p14:tracePt t="7732" x="1758950" y="3025775"/>
          <p14:tracePt t="7750" x="1657350" y="3016250"/>
          <p14:tracePt t="7751" x="1614488" y="3016250"/>
          <p14:tracePt t="7766" x="1546225" y="3008313"/>
          <p14:tracePt t="7783" x="1512888" y="3008313"/>
          <p14:tracePt t="7784" x="1487488" y="3008313"/>
          <p14:tracePt t="7799" x="1470025" y="3008313"/>
          <p14:tracePt t="7800" x="1452563" y="3008313"/>
          <p14:tracePt t="7815" x="1401763" y="3033713"/>
          <p14:tracePt t="7832" x="1317625" y="3101975"/>
          <p14:tracePt t="7834" x="1282700" y="3119438"/>
          <p14:tracePt t="7849" x="1257300" y="3144838"/>
          <p14:tracePt t="7850" x="1239838" y="3152775"/>
          <p14:tracePt t="7865" x="1206500" y="3170238"/>
          <p14:tracePt t="7962" x="1231900" y="3170238"/>
          <p14:tracePt t="7969" x="1265238" y="3170238"/>
          <p14:tracePt t="7984" x="1393825" y="3170238"/>
          <p14:tracePt t="7999" x="1495425" y="3170238"/>
          <p14:tracePt t="8015" x="1579563" y="3170238"/>
          <p14:tracePt t="8033" x="1708150" y="3170238"/>
          <p14:tracePt t="8050" x="1801813" y="3170238"/>
          <p14:tracePt t="8066" x="1878013" y="3160713"/>
          <p14:tracePt t="8068" x="1928813" y="3160713"/>
          <p14:tracePt t="8083" x="1971675" y="3160713"/>
          <p14:tracePt t="8098" x="2065338" y="3160713"/>
          <p14:tracePt t="8115" x="2132013" y="3160713"/>
          <p14:tracePt t="8133" x="2235200" y="3160713"/>
          <p14:tracePt t="8149" x="2327275" y="3160713"/>
          <p14:tracePt t="8165" x="2387600" y="3152775"/>
          <p14:tracePt t="8167" x="2438400" y="3135313"/>
          <p14:tracePt t="8182" x="2489200" y="3119438"/>
          <p14:tracePt t="8183" x="2524125" y="3109913"/>
          <p14:tracePt t="8199" x="2582863" y="3109913"/>
          <p14:tracePt t="8216" x="2633663" y="3101975"/>
          <p14:tracePt t="8217" x="2641600" y="3101975"/>
          <p14:tracePt t="8232" x="2651125" y="3101975"/>
          <p14:tracePt t="8233" x="2659063" y="3101975"/>
          <p14:tracePt t="8253" x="2668588" y="3101975"/>
          <p14:tracePt t="8366" x="2659063" y="3101975"/>
          <p14:tracePt t="8373" x="2625725" y="3127375"/>
          <p14:tracePt t="8382" x="2549525" y="3152775"/>
          <p14:tracePt t="8399" x="2413000" y="3195638"/>
          <p14:tracePt t="8418" x="2166938" y="3238500"/>
          <p14:tracePt t="8432" x="2030413" y="3271838"/>
          <p14:tracePt t="8448" x="1885950" y="3289300"/>
          <p14:tracePt t="8466" x="1758950" y="3314700"/>
          <p14:tracePt t="8467" x="1682750" y="3322638"/>
          <p14:tracePt t="8482" x="1563688" y="3330575"/>
          <p14:tracePt t="8499" x="1495425" y="3340100"/>
          <p14:tracePt t="8501" x="1470025" y="3340100"/>
          <p14:tracePt t="8515" x="1462088" y="3340100"/>
          <p14:tracePt t="8615" x="1470025" y="3340100"/>
          <p14:tracePt t="8622" x="1520825" y="3340100"/>
          <p14:tracePt t="8632" x="1579563" y="3340100"/>
          <p14:tracePt t="8648" x="1708150" y="3340100"/>
          <p14:tracePt t="8650" x="1784350" y="3330575"/>
          <p14:tracePt t="8665" x="1911350" y="3330575"/>
          <p14:tracePt t="8682" x="2073275" y="3330575"/>
          <p14:tracePt t="8700" x="2301875" y="3322638"/>
          <p14:tracePt t="8716" x="2405063" y="3322638"/>
          <p14:tracePt t="8732" x="2506663" y="3322638"/>
          <p14:tracePt t="8750" x="2574925" y="3322638"/>
          <p14:tracePt t="8766" x="2600325" y="3322638"/>
          <p14:tracePt t="8782" x="2608263" y="3330575"/>
          <p14:tracePt t="8800" x="2625725" y="3330575"/>
          <p14:tracePt t="8842" x="2633663" y="3330575"/>
          <p14:tracePt t="8877" x="2608263" y="3340100"/>
          <p14:tracePt t="8884" x="2582863" y="3355975"/>
          <p14:tracePt t="8899" x="2514600" y="3382963"/>
          <p14:tracePt t="8900" x="2455863" y="3398838"/>
          <p14:tracePt t="8916" x="2319338" y="3433763"/>
          <p14:tracePt t="8933" x="2149475" y="3492500"/>
          <p14:tracePt t="8934" x="2065338" y="3527425"/>
          <p14:tracePt t="8949" x="1920875" y="3578225"/>
          <p14:tracePt t="8966" x="1835150" y="3619500"/>
          <p14:tracePt t="8982" x="1758950" y="3646488"/>
          <p14:tracePt t="8984" x="1716088" y="3662363"/>
          <p14:tracePt t="9000" x="1657350" y="3679825"/>
          <p14:tracePt t="9016" x="1597025" y="3687763"/>
          <p14:tracePt t="9033" x="1571625" y="3687763"/>
          <p14:tracePt t="9034" x="1563688" y="3687763"/>
          <p14:tracePt t="9048" x="1554163" y="3687763"/>
          <p14:tracePt t="9083" x="1554163" y="3697288"/>
          <p14:tracePt t="9090" x="1546225" y="3705225"/>
          <p14:tracePt t="9098" x="1538288" y="3722688"/>
          <p14:tracePt t="9116" x="1528763" y="3730625"/>
          <p14:tracePt t="9132" x="1520825" y="3748088"/>
          <p14:tracePt t="9148" x="1512888" y="3756025"/>
          <p14:tracePt t="9232" x="1528763" y="3756025"/>
          <p14:tracePt t="9239" x="1554163" y="3756025"/>
          <p14:tracePt t="9248" x="1614488" y="3756025"/>
          <p14:tracePt t="9266" x="1733550" y="3738563"/>
          <p14:tracePt t="9268" x="1809750" y="3722688"/>
          <p14:tracePt t="9283" x="1971675" y="3705225"/>
          <p14:tracePt t="9298" x="2141538" y="3705225"/>
          <p14:tracePt t="9319" x="2327275" y="3705225"/>
          <p14:tracePt t="9333" x="2438400" y="3705225"/>
          <p14:tracePt t="9349" x="2524125" y="3705225"/>
          <p14:tracePt t="9366" x="2590800" y="3705225"/>
          <p14:tracePt t="9367" x="2616200" y="3705225"/>
          <p14:tracePt t="9382" x="2651125" y="3705225"/>
          <p14:tracePt t="9384" x="2668588" y="3705225"/>
          <p14:tracePt t="9399" x="2684463" y="3705225"/>
          <p14:tracePt t="9417" x="2709863" y="3705225"/>
          <p14:tracePt t="9488" x="2676525" y="3713163"/>
          <p14:tracePt t="9494" x="2616200" y="3730625"/>
          <p14:tracePt t="9501" x="2540000" y="3756025"/>
          <p14:tracePt t="9517" x="2395538" y="3773488"/>
          <p14:tracePt t="9532" x="2235200" y="3806825"/>
          <p14:tracePt t="9549" x="2055813" y="3857625"/>
          <p14:tracePt t="9566" x="1827213" y="3900488"/>
          <p14:tracePt t="9582" x="1690688" y="3943350"/>
          <p14:tracePt t="9599" x="1597025" y="3968750"/>
          <p14:tracePt t="9601" x="1546225" y="3976688"/>
          <p14:tracePt t="9616" x="1520825" y="3994150"/>
          <p14:tracePt t="9617" x="1487488" y="3994150"/>
          <p14:tracePt t="9633" x="1444625" y="4019550"/>
          <p14:tracePt t="9650" x="1409700" y="4037013"/>
          <p14:tracePt t="9651" x="1401763" y="4044950"/>
          <p14:tracePt t="9666" x="1384300" y="4062413"/>
          <p14:tracePt t="9682" x="1368425" y="4062413"/>
          <p14:tracePt t="9700" x="1350963" y="4079875"/>
          <p14:tracePt t="9701" x="1343025" y="4087813"/>
          <p14:tracePt t="9716" x="1333500" y="4095750"/>
          <p14:tracePt t="9732" x="1317625" y="4105275"/>
          <p14:tracePt t="9749" x="1317625" y="4113213"/>
          <p14:tracePt t="9822" x="1333500" y="4121150"/>
          <p14:tracePt t="9828" x="1368425" y="4130675"/>
          <p14:tracePt t="9835" x="1435100" y="4130675"/>
          <p14:tracePt t="9849" x="1597025" y="4121150"/>
          <p14:tracePt t="9865" x="1758950" y="4105275"/>
          <p14:tracePt t="9882" x="1885950" y="4087813"/>
          <p14:tracePt t="9900" x="2116138" y="4062413"/>
          <p14:tracePt t="9916" x="2251075" y="4052888"/>
          <p14:tracePt t="9932" x="2370138" y="4052888"/>
          <p14:tracePt t="9949" x="2497138" y="4044950"/>
          <p14:tracePt t="9951" x="2565400" y="4044950"/>
          <p14:tracePt t="9965" x="2651125" y="4052888"/>
          <p14:tracePt t="9981" x="2701925" y="4062413"/>
          <p14:tracePt t="9999" x="2752725" y="4070350"/>
          <p14:tracePt t="10016" x="2778125" y="4070350"/>
          <p14:tracePt t="10033" x="2820988" y="4079875"/>
          <p14:tracePt t="10034" x="2828925" y="4079875"/>
          <p14:tracePt t="10049" x="2838450" y="4079875"/>
          <p14:tracePt t="10050" x="2863850" y="4079875"/>
          <p14:tracePt t="10065" x="2879725" y="4079875"/>
          <p14:tracePt t="10082" x="2889250" y="4079875"/>
          <p14:tracePt t="10099" x="2897188" y="4079875"/>
          <p14:tracePt t="10212" x="2879725" y="4087813"/>
          <p14:tracePt t="10219" x="2854325" y="4113213"/>
          <p14:tracePt t="10232" x="2778125" y="4130675"/>
          <p14:tracePt t="10248" x="2668588" y="4164013"/>
          <p14:tracePt t="10266" x="2514600" y="4197350"/>
          <p14:tracePt t="10268" x="2430463" y="4206875"/>
          <p14:tracePt t="10282" x="2286000" y="4214813"/>
          <p14:tracePt t="10298" x="2116138" y="4240213"/>
          <p14:tracePt t="10314" x="1971675" y="4249738"/>
          <p14:tracePt t="10332" x="1885950" y="4249738"/>
          <p14:tracePt t="10334" x="1860550" y="4249738"/>
          <p14:tracePt t="10348" x="1758950" y="4257675"/>
          <p14:tracePt t="10365" x="1657350" y="4283075"/>
          <p14:tracePt t="10367" x="1614488" y="4283075"/>
          <p14:tracePt t="10382" x="1579563" y="4283075"/>
          <p14:tracePt t="10383" x="1563688" y="4283075"/>
          <p14:tracePt t="10398" x="1528763" y="4283075"/>
          <p14:tracePt t="10417" x="1520825" y="4283075"/>
          <p14:tracePt t="10446" x="1512888" y="4283075"/>
          <p14:tracePt t="10452" x="1503363" y="4291013"/>
          <p14:tracePt t="10465" x="1487488" y="4300538"/>
          <p14:tracePt t="10467" x="1470025" y="4300538"/>
          <p14:tracePt t="10482" x="1462088" y="4300538"/>
          <p14:tracePt t="10484" x="1452563" y="4308475"/>
          <p14:tracePt t="10498" x="1435100" y="4325938"/>
          <p14:tracePt t="10515" x="1409700" y="4351338"/>
          <p14:tracePt t="10516" x="1401763" y="4351338"/>
          <p14:tracePt t="10680" x="1401763" y="4359275"/>
          <p14:tracePt t="10687" x="1409700" y="4359275"/>
          <p14:tracePt t="10698" x="1444625" y="4368800"/>
          <p14:tracePt t="10716" x="1597025" y="4376738"/>
          <p14:tracePt t="10731" x="1724025" y="4341813"/>
          <p14:tracePt t="10750" x="1860550" y="4308475"/>
          <p14:tracePt t="10751" x="1920875" y="4308475"/>
          <p14:tracePt t="10765" x="1987550" y="4316413"/>
          <p14:tracePt t="10766" x="2081213" y="4316413"/>
          <p14:tracePt t="10782" x="2251075" y="4325938"/>
          <p14:tracePt t="10799" x="2370138" y="4351338"/>
          <p14:tracePt t="10800" x="2420938" y="4368800"/>
          <p14:tracePt t="10816" x="2549525" y="4427538"/>
          <p14:tracePt t="10832" x="2693988" y="4452938"/>
          <p14:tracePt t="10849" x="2828925" y="4445000"/>
          <p14:tracePt t="10850" x="2897188" y="4435475"/>
          <p14:tracePt t="10865" x="3008313" y="4402138"/>
          <p14:tracePt t="10882" x="3100388" y="4394200"/>
          <p14:tracePt t="10898" x="3178175" y="4384675"/>
          <p14:tracePt t="10900" x="3219450" y="4376738"/>
          <p14:tracePt t="10915" x="3279775" y="4351338"/>
          <p14:tracePt t="10931" x="3313113" y="4325938"/>
          <p14:tracePt t="10949" x="3355975" y="4308475"/>
          <p14:tracePt t="10950" x="3381375" y="4291013"/>
          <p14:tracePt t="10965" x="3414713" y="4283075"/>
          <p14:tracePt t="10982" x="3449638" y="4283075"/>
          <p14:tracePt t="10985" x="3467100" y="4283075"/>
          <p14:tracePt t="10999" x="3482975" y="4283075"/>
          <p14:tracePt t="11021" x="3492500" y="4283075"/>
          <p14:tracePt t="11099" x="3449638" y="4291013"/>
          <p14:tracePt t="11106" x="3389313" y="4300538"/>
          <p14:tracePt t="11115" x="3305175" y="4300538"/>
          <p14:tracePt t="11132" x="3041650" y="4300538"/>
          <p14:tracePt t="11135" x="2914650" y="4283075"/>
          <p14:tracePt t="11148" x="2811463" y="4265613"/>
          <p14:tracePt t="11150" x="2709863" y="4249738"/>
          <p14:tracePt t="11165" x="2438400" y="4265613"/>
          <p14:tracePt t="11181" x="2217738" y="4308475"/>
          <p14:tracePt t="11199" x="1860550" y="4419600"/>
          <p14:tracePt t="11216" x="1698625" y="4460875"/>
          <p14:tracePt t="11232" x="1606550" y="4495800"/>
          <p14:tracePt t="11234" x="1563688" y="4503738"/>
          <p14:tracePt t="11249" x="1546225" y="4503738"/>
          <p14:tracePt t="11265" x="1538288" y="4503738"/>
          <p14:tracePt t="11304" x="1528763" y="4503738"/>
          <p14:tracePt t="11312" x="1528763" y="4513263"/>
          <p14:tracePt t="11318" x="1512888" y="4513263"/>
          <p14:tracePt t="11331" x="1495425" y="4521200"/>
          <p14:tracePt t="11332" x="1495425" y="4529138"/>
          <p14:tracePt t="11348" x="1477963" y="4546600"/>
          <p14:tracePt t="11365" x="1435100" y="4554538"/>
          <p14:tracePt t="11368" x="1419225" y="4554538"/>
          <p14:tracePt t="11382" x="1358900" y="4554538"/>
          <p14:tracePt t="11399" x="1300163" y="4554538"/>
          <p14:tracePt t="11415" x="1249363" y="4554538"/>
          <p14:tracePt t="11432" x="1223963" y="4554538"/>
          <p14:tracePt t="11433" x="1214438" y="4554538"/>
          <p14:tracePt t="11524" x="1223963" y="4554538"/>
          <p14:tracePt t="11532" x="1274763" y="4554538"/>
          <p14:tracePt t="11538" x="1358900" y="4554538"/>
          <p14:tracePt t="11549" x="1444625" y="4554538"/>
          <p14:tracePt t="11565" x="1631950" y="4554538"/>
          <p14:tracePt t="11567" x="1682750" y="4546600"/>
          <p14:tracePt t="11583" x="1827213" y="4538663"/>
          <p14:tracePt t="11598" x="1987550" y="4529138"/>
          <p14:tracePt t="11618" x="2192338" y="4554538"/>
          <p14:tracePt t="11631" x="2327275" y="4554538"/>
          <p14:tracePt t="11649" x="2489200" y="4554538"/>
          <p14:tracePt t="11666" x="2616200" y="4554538"/>
          <p14:tracePt t="11682" x="2641600" y="4554538"/>
          <p14:tracePt t="11699" x="2668588" y="4554538"/>
          <p14:tracePt t="11701" x="2676525" y="4554538"/>
          <p14:tracePt t="11715" x="2693988" y="4554538"/>
          <p14:tracePt t="11716" x="2709863" y="4554538"/>
          <p14:tracePt t="11731" x="2719388" y="4554538"/>
          <p14:tracePt t="11749" x="2744788" y="4554538"/>
          <p14:tracePt t="11765" x="2803525" y="4554538"/>
          <p14:tracePt t="11781" x="2820988" y="4538663"/>
          <p14:tracePt t="11799" x="2820988" y="4470400"/>
          <p14:tracePt t="11800" x="2820988" y="4445000"/>
          <p14:tracePt t="12092" x="2905125" y="4445000"/>
          <p14:tracePt t="12099" x="2973388" y="4452938"/>
          <p14:tracePt t="12106" x="3049588" y="4460875"/>
          <p14:tracePt t="12114" x="3152775" y="4470400"/>
          <p14:tracePt t="12131" x="3338513" y="4513263"/>
          <p14:tracePt t="12150" x="3508375" y="4554538"/>
          <p14:tracePt t="12165" x="3568700" y="4564063"/>
          <p14:tracePt t="12182" x="3644900" y="4589463"/>
          <p14:tracePt t="12199" x="3746500" y="4614863"/>
          <p14:tracePt t="12214" x="3781425" y="4640263"/>
          <p14:tracePt t="12232" x="3789363" y="4640263"/>
          <p14:tracePt t="12234" x="3806825" y="4648200"/>
          <p14:tracePt t="12291" x="3781425" y="4673600"/>
          <p14:tracePt t="12299" x="3729038" y="4699000"/>
          <p14:tracePt t="12304" x="3652838" y="4733925"/>
          <p14:tracePt t="12315" x="3568700" y="4775200"/>
          <p14:tracePt t="12331" x="3389313" y="4810125"/>
          <p14:tracePt t="12349" x="3178175" y="4843463"/>
          <p14:tracePt t="12350" x="3074988" y="4868863"/>
          <p14:tracePt t="12365" x="2854325" y="4894263"/>
          <p14:tracePt t="12382" x="2625725" y="4894263"/>
          <p14:tracePt t="12383" x="2481263" y="4903788"/>
          <p14:tracePt t="12398" x="2260600" y="4911725"/>
          <p14:tracePt t="12416" x="2090738" y="4911725"/>
          <p14:tracePt t="12433" x="1962150" y="4911725"/>
          <p14:tracePt t="12448" x="1946275" y="4919663"/>
          <p14:tracePt t="12466" x="1936750" y="4919663"/>
          <p14:tracePt t="12468" x="1920875" y="4919663"/>
          <p14:tracePt t="12482" x="1893888" y="4929188"/>
          <p14:tracePt t="12498" x="1843088" y="4946650"/>
          <p14:tracePt t="12515" x="1784350" y="4954588"/>
          <p14:tracePt t="12532" x="1733550" y="4972050"/>
          <p14:tracePt t="12548" x="1698625" y="4987925"/>
          <p14:tracePt t="12565" x="1647825" y="5005388"/>
          <p14:tracePt t="12582" x="1589088" y="5022850"/>
          <p14:tracePt t="12597" x="1579563" y="5022850"/>
          <p14:tracePt t="12615" x="1563688" y="5022850"/>
          <p14:tracePt t="12618" x="1554163" y="5022850"/>
          <p14:tracePt t="12703" x="1579563" y="5030788"/>
          <p14:tracePt t="12709" x="1631950" y="5038725"/>
          <p14:tracePt t="12716" x="1708150" y="5038725"/>
          <p14:tracePt t="12732" x="1784350" y="5038725"/>
          <p14:tracePt t="12734" x="1860550" y="5038725"/>
          <p14:tracePt t="12748" x="2065338" y="5022850"/>
          <p14:tracePt t="12766" x="2395538" y="4987925"/>
          <p14:tracePt t="12781" x="2489200" y="4987925"/>
          <p14:tracePt t="12782" x="2565400" y="4987925"/>
          <p14:tracePt t="12797" x="2709863" y="4987925"/>
          <p14:tracePt t="12815" x="2838450" y="5005388"/>
          <p14:tracePt t="12817" x="2879725" y="5013325"/>
          <p14:tracePt t="12832" x="2947988" y="5022850"/>
          <p14:tracePt t="12849" x="2990850" y="5030788"/>
          <p14:tracePt t="12851" x="3016250" y="5030788"/>
          <p14:tracePt t="12865" x="3033713" y="5038725"/>
          <p14:tracePt t="12881" x="3041650" y="5038725"/>
          <p14:tracePt t="12898" x="3049588" y="5038725"/>
          <p14:tracePt t="12915" x="3049588" y="5048250"/>
          <p14:tracePt t="12972" x="3041650" y="5064125"/>
          <p14:tracePt t="12980" x="3008313" y="5099050"/>
          <p14:tracePt t="12986" x="2947988" y="5149850"/>
          <p14:tracePt t="12999" x="2863850" y="5192713"/>
          <p14:tracePt t="13001" x="2786063" y="5235575"/>
          <p14:tracePt t="13014" x="2709863" y="5260975"/>
          <p14:tracePt t="13015" x="2633663" y="5294313"/>
          <p14:tracePt t="13031" x="2463800" y="5345113"/>
          <p14:tracePt t="13048" x="2235200" y="5362575"/>
          <p14:tracePt t="13050" x="2116138" y="5370513"/>
          <p14:tracePt t="13064" x="2012950" y="5380038"/>
          <p14:tracePt t="13065" x="1920875" y="5395913"/>
          <p14:tracePt t="13081" x="1758950" y="5430838"/>
          <p14:tracePt t="13098" x="1673225" y="5438775"/>
          <p14:tracePt t="13100" x="1647825" y="5438775"/>
          <p14:tracePt t="13115" x="1631950" y="5438775"/>
          <p14:tracePt t="13131" x="1622425" y="5438775"/>
          <p14:tracePt t="13234" x="1614488" y="5438775"/>
          <p14:tracePt t="13248" x="1606550" y="5438775"/>
          <p14:tracePt t="13256" x="1597025" y="5438775"/>
          <p14:tracePt t="13270" x="1579563" y="5438775"/>
          <p14:tracePt t="13281" x="1571625" y="5438775"/>
          <p14:tracePt t="13299" x="1563688" y="5438775"/>
          <p14:tracePt t="13426" x="1579563" y="5430838"/>
          <p14:tracePt t="13433" x="1622425" y="5413375"/>
          <p14:tracePt t="13440" x="1665288" y="5395913"/>
          <p14:tracePt t="13448" x="1698625" y="5387975"/>
          <p14:tracePt t="13465" x="1776413" y="5362575"/>
          <p14:tracePt t="13482" x="1843088" y="5337175"/>
          <p14:tracePt t="13483" x="1868488" y="5319713"/>
          <p14:tracePt t="13498" x="1903413" y="5311775"/>
          <p14:tracePt t="13499" x="1928813" y="5311775"/>
          <p14:tracePt t="13514" x="1987550" y="5294313"/>
          <p14:tracePt t="13532" x="2038350" y="5294313"/>
          <p14:tracePt t="13533" x="2065338" y="5286375"/>
          <p14:tracePt t="13548" x="2106613" y="5276850"/>
          <p14:tracePt t="13565" x="2132013" y="5276850"/>
          <p14:tracePt t="13582" x="2217738" y="5260975"/>
          <p14:tracePt t="13598" x="2251075" y="5251450"/>
          <p14:tracePt t="13615" x="2311400" y="5243513"/>
          <p14:tracePt t="13632" x="2455863" y="5208588"/>
          <p14:tracePt t="13649" x="2574925" y="5200650"/>
          <p14:tracePt t="13665" x="2684463" y="5175250"/>
          <p14:tracePt t="13683" x="2795588" y="5167313"/>
          <p14:tracePt t="13698" x="2914650" y="5167313"/>
          <p14:tracePt t="13715" x="3033713" y="5175250"/>
          <p14:tracePt t="13717" x="3084513" y="5175250"/>
          <p14:tracePt t="13731" x="3143250" y="5175250"/>
          <p14:tracePt t="13732" x="3186113" y="5175250"/>
          <p14:tracePt t="13748" x="3262313" y="5208588"/>
          <p14:tracePt t="13766" x="3338513" y="5226050"/>
          <p14:tracePt t="13767" x="3381375" y="5235575"/>
          <p14:tracePt t="13782" x="3424238" y="5251450"/>
          <p14:tracePt t="13798" x="3467100" y="5268913"/>
          <p14:tracePt t="13815" x="3508375" y="5276850"/>
          <p14:tracePt t="13817" x="3525838" y="5276850"/>
          <p14:tracePt t="13831" x="3543300" y="5276850"/>
          <p14:tracePt t="13833" x="3568700" y="5276850"/>
          <p14:tracePt t="13848" x="3619500" y="5276850"/>
          <p14:tracePt t="13865" x="3687763" y="5260975"/>
          <p14:tracePt t="13867" x="3713163" y="5260975"/>
          <p14:tracePt t="13882" x="3746500" y="5260975"/>
          <p14:tracePt t="13898" x="3771900" y="5260975"/>
          <p14:tracePt t="13915" x="3789363" y="5260975"/>
          <p14:tracePt t="13916" x="3797300" y="5260975"/>
          <p14:tracePt t="14009" x="3797300" y="5268913"/>
          <p14:tracePt t="14015" x="3756025" y="5286375"/>
          <p14:tracePt t="14022" x="3687763" y="5337175"/>
          <p14:tracePt t="14032" x="3611563" y="5362575"/>
          <p14:tracePt t="14048" x="3398838" y="5387975"/>
          <p14:tracePt t="14065" x="3059113" y="5395913"/>
          <p14:tracePt t="14082" x="2820988" y="5421313"/>
          <p14:tracePt t="14099" x="2446338" y="5464175"/>
          <p14:tracePt t="14100" x="2225675" y="5489575"/>
          <p14:tracePt t="14115" x="1860550" y="5532438"/>
          <p14:tracePt t="14131" x="1606550" y="5565775"/>
          <p14:tracePt t="14148" x="1419225" y="5575300"/>
          <p14:tracePt t="14150" x="1376363" y="5575300"/>
          <p14:tracePt t="14165" x="1350963" y="5575300"/>
          <p14:tracePt t="14166" x="1333500" y="5583238"/>
          <p14:tracePt t="14181" x="1317625" y="5583238"/>
          <p14:tracePt t="14327" x="1350963" y="5575300"/>
          <p14:tracePt t="14334" x="1427163" y="5540375"/>
          <p14:tracePt t="14348" x="1614488" y="5497513"/>
          <p14:tracePt t="14365" x="1809750" y="5446713"/>
          <p14:tracePt t="14380" x="2038350" y="5421313"/>
          <p14:tracePt t="14399" x="2319338" y="5413375"/>
          <p14:tracePt t="14414" x="2489200" y="5413375"/>
          <p14:tracePt t="14432" x="2590800" y="5413375"/>
          <p14:tracePt t="14434" x="2616200" y="5421313"/>
          <p14:tracePt t="14449" x="2651125" y="5421313"/>
          <p14:tracePt t="14464" x="2668588" y="5421313"/>
          <p14:tracePt t="14484" x="2668588" y="5430838"/>
          <p14:tracePt t="14498" x="2676525" y="5430838"/>
          <p14:tracePt t="14774" x="2641600" y="5327650"/>
          <p14:tracePt t="14782" x="2506663" y="5064125"/>
          <p14:tracePt t="14789" x="2327275" y="4810125"/>
          <p14:tracePt t="14797" x="2047875" y="4376738"/>
          <p14:tracePt t="14815" x="1477963" y="3484563"/>
          <p14:tracePt t="14817" x="1214438" y="3051175"/>
          <p14:tracePt t="14832" x="806450" y="2192338"/>
          <p14:tracePt t="14847" x="484188" y="1631950"/>
          <p14:tracePt t="14865" x="187325" y="1173163"/>
          <p14:tracePt t="14867" x="76200" y="1028700"/>
          <p14:tracePt t="16226" x="373063" y="441325"/>
          <p14:tracePt t="16226" x="679450" y="671513"/>
          <p14:tracePt t="16226" x="985838" y="925513"/>
          <p14:tracePt t="16226" x="1520825" y="1427163"/>
          <p14:tracePt t="16226" x="2005013" y="1860550"/>
          <p14:tracePt t="16226" x="2217738" y="2039938"/>
          <p14:tracePt t="16226" x="2471738" y="2192338"/>
          <p14:tracePt t="16226" x="2524125" y="2243138"/>
          <p14:tracePt t="16226" x="2633663" y="2311400"/>
          <p14:tracePt t="16226" x="2803525" y="2438400"/>
          <p14:tracePt t="16226" x="2973388" y="2600325"/>
          <p14:tracePt t="16226" x="3152775" y="2762250"/>
          <p14:tracePt t="16226" x="3508375" y="3119438"/>
          <p14:tracePt t="16226" x="4154488" y="3763963"/>
          <p14:tracePt t="16226" x="4486275" y="4095750"/>
          <p14:tracePt t="16226" x="4621213" y="4249738"/>
          <p14:tracePt t="16226" x="4656138" y="4291013"/>
          <p14:tracePt t="16226" x="4681538" y="4316413"/>
          <p14:tracePt t="16226" x="4605338" y="4087813"/>
          <p14:tracePt t="16226" x="4435475" y="3730625"/>
          <p14:tracePt t="16226" x="4256088" y="3373438"/>
          <p14:tracePt t="16226" x="3670300" y="2184400"/>
          <p14:tracePt t="16226" x="3313113" y="1470025"/>
          <p14:tracePt t="16226" x="2998788" y="841375"/>
          <p14:tracePt t="16226" x="2693988" y="357188"/>
          <p14:tracePt t="16226" x="2659063" y="306388"/>
          <p14:tracePt t="16226" x="2514600" y="263525"/>
          <p14:tracePt t="16226" x="2276475" y="187325"/>
          <p14:tracePt t="16226" x="2047875" y="119063"/>
        </p14:tracePtLst>
      </p14:laserTrace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9949E-5E88-2108-FFFE-07C3B8DD112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934244C-6A56-D014-D3B5-EB6FDA2ED764}"/>
              </a:ext>
            </a:extLst>
          </p:cNvPr>
          <p:cNvSpPr>
            <a:spLocks noGrp="1"/>
          </p:cNvSpPr>
          <p:nvPr>
            <p:ph type="title"/>
          </p:nvPr>
        </p:nvSpPr>
        <p:spPr>
          <a:xfrm>
            <a:off x="838200" y="365126"/>
            <a:ext cx="10515600" cy="830182"/>
          </a:xfrm>
        </p:spPr>
        <p:txBody>
          <a:bodyPr>
            <a:normAutofit/>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5" name="Date Placeholder 4">
            <a:extLst>
              <a:ext uri="{FF2B5EF4-FFF2-40B4-BE49-F238E27FC236}">
                <a16:creationId xmlns:a16="http://schemas.microsoft.com/office/drawing/2014/main" id="{B0289CB3-B9C5-C4BB-EA19-DCB71CCDC598}"/>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14621BB5-AC98-A5F6-F5AB-DE47FC6301C8}"/>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BB6       Department of CSE</a:t>
            </a:r>
          </a:p>
        </p:txBody>
      </p:sp>
      <p:sp>
        <p:nvSpPr>
          <p:cNvPr id="7" name="Slide Number Placeholder 6">
            <a:extLst>
              <a:ext uri="{FF2B5EF4-FFF2-40B4-BE49-F238E27FC236}">
                <a16:creationId xmlns:a16="http://schemas.microsoft.com/office/drawing/2014/main" id="{69BBCCF2-70AB-076F-8CE8-A648A065649A}"/>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B6270C9A-3C13-43E2-D8A5-696170254FCC}"/>
              </a:ext>
            </a:extLst>
          </p:cNvPr>
          <p:cNvSpPr>
            <a:spLocks noGrp="1"/>
          </p:cNvSpPr>
          <p:nvPr>
            <p:ph idx="4294967295"/>
          </p:nvPr>
        </p:nvSpPr>
        <p:spPr>
          <a:xfrm>
            <a:off x="101600" y="1270040"/>
            <a:ext cx="10515600" cy="4906963"/>
          </a:xfrm>
        </p:spPr>
        <p:txBody>
          <a:bodyPr>
            <a:normAutofit/>
          </a:bodyPr>
          <a:lstStyle/>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3FA23AE-3387-A60B-458C-55E9BB780661}"/>
              </a:ext>
            </a:extLst>
          </p:cNvPr>
          <p:cNvSpPr txBox="1"/>
          <p:nvPr/>
        </p:nvSpPr>
        <p:spPr>
          <a:xfrm>
            <a:off x="671050" y="5057962"/>
            <a:ext cx="10515600" cy="1009700"/>
          </a:xfrm>
          <a:prstGeom prst="rect">
            <a:avLst/>
          </a:prstGeom>
          <a:noFill/>
        </p:spPr>
        <p:txBody>
          <a:bodyPr wrap="square">
            <a:spAutoFit/>
          </a:bodyPr>
          <a:lstStyle/>
          <a:p>
            <a:pPr algn="just">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Confusion Matrix for D</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ecision Tree                                              </a:t>
            </a:r>
            <a:r>
              <a:rPr 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Confusion Matrix for </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SVC</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7B821F48-6E36-246C-2D9F-0D122E746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71202"/>
            <a:ext cx="3650814" cy="3542022"/>
          </a:xfrm>
          <a:prstGeom prst="rect">
            <a:avLst/>
          </a:prstGeom>
        </p:spPr>
      </p:pic>
      <p:pic>
        <p:nvPicPr>
          <p:cNvPr id="14" name="Picture 13">
            <a:extLst>
              <a:ext uri="{FF2B5EF4-FFF2-40B4-BE49-F238E27FC236}">
                <a16:creationId xmlns:a16="http://schemas.microsoft.com/office/drawing/2014/main" id="{FDC94DB1-C830-18ED-9C42-BAAE926ED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4121" y="1340045"/>
            <a:ext cx="4052958" cy="3608576"/>
          </a:xfrm>
          <a:prstGeom prst="rect">
            <a:avLst/>
          </a:prstGeom>
        </p:spPr>
      </p:pic>
    </p:spTree>
    <p:extLst>
      <p:ext uri="{BB962C8B-B14F-4D97-AF65-F5344CB8AC3E}">
        <p14:creationId xmlns:p14="http://schemas.microsoft.com/office/powerpoint/2010/main" val="569696461"/>
      </p:ext>
    </p:extLst>
  </p:cSld>
  <p:clrMapOvr>
    <a:masterClrMapping/>
  </p:clrMapOvr>
  <mc:AlternateContent xmlns:mc="http://schemas.openxmlformats.org/markup-compatibility/2006" xmlns:p14="http://schemas.microsoft.com/office/powerpoint/2010/main">
    <mc:Choice Requires="p14">
      <p:transition spd="slow" p14:dur="1600" advTm="7256">
        <p14:conveyor dir="l"/>
      </p:transition>
    </mc:Choice>
    <mc:Fallback xmlns="">
      <p:transition spd="slow" advTm="7256">
        <p:fade/>
      </p:transition>
    </mc:Fallback>
  </mc:AlternateContent>
  <p:extLst>
    <p:ext uri="{3A86A75C-4F4B-4683-9AE1-C65F6400EC91}">
      <p14:laserTraceLst xmlns:p14="http://schemas.microsoft.com/office/powerpoint/2010/main">
        <p14:tracePtLst>
          <p14:tracePt t="79" x="3406775" y="841375"/>
          <p14:tracePt t="81" x="3381375" y="841375"/>
          <p14:tracePt t="88" x="3355975" y="841375"/>
          <p14:tracePt t="99" x="3338513" y="841375"/>
          <p14:tracePt t="116" x="3254375" y="874713"/>
          <p14:tracePt t="118" x="3194050" y="892175"/>
          <p14:tracePt t="133" x="3109913" y="935038"/>
          <p14:tracePt t="150" x="3041650" y="952500"/>
          <p14:tracePt t="151" x="3033713" y="960438"/>
          <p14:tracePt t="167" x="3024188" y="968375"/>
          <p14:tracePt t="168" x="3016250" y="977900"/>
          <p14:tracePt t="183" x="3008313" y="977900"/>
          <p14:tracePt t="208" x="3008313" y="985838"/>
          <p14:tracePt t="216" x="3008313" y="1003300"/>
          <p14:tracePt t="234" x="3041650" y="1036638"/>
          <p14:tracePt t="251" x="3219450" y="1069975"/>
          <p14:tracePt t="267" x="3338513" y="1069975"/>
          <p14:tracePt t="282" x="3482975" y="1054100"/>
          <p14:tracePt t="299" x="3670300" y="1019175"/>
          <p14:tracePt t="301" x="3763963" y="1019175"/>
          <p14:tracePt t="316" x="3941763" y="1044575"/>
          <p14:tracePt t="333" x="4154488" y="1087438"/>
          <p14:tracePt t="351" x="4332288" y="1138238"/>
          <p14:tracePt t="366" x="4400550" y="1147763"/>
          <p14:tracePt t="383" x="4435475" y="1155700"/>
          <p14:tracePt t="385" x="4460875" y="1155700"/>
          <p14:tracePt t="400" x="4468813" y="1155700"/>
          <p14:tracePt t="401" x="4476750" y="1155700"/>
          <p14:tracePt t="417" x="4486275" y="1155700"/>
          <p14:tracePt t="727" x="4529138" y="1173163"/>
          <p14:tracePt t="733" x="4587875" y="1198563"/>
          <p14:tracePt t="740" x="4656138" y="1249363"/>
          <p14:tracePt t="750" x="4699000" y="1292225"/>
          <p14:tracePt t="767" x="4757738" y="1385888"/>
          <p14:tracePt t="769" x="4783138" y="1427163"/>
          <p14:tracePt t="783" x="4791075" y="1487488"/>
          <p14:tracePt t="784" x="4800600" y="1555750"/>
          <p14:tracePt t="799" x="4800600" y="1809750"/>
          <p14:tracePt t="816" x="4800600" y="2073275"/>
          <p14:tracePt t="834" x="4800600" y="2303463"/>
          <p14:tracePt t="835" x="4800600" y="2371725"/>
          <p14:tracePt t="849" x="4826000" y="2413000"/>
          <p14:tracePt t="867" x="4833938" y="2422525"/>
          <p14:tracePt t="1067" x="4826000" y="2532063"/>
          <p14:tracePt t="1074" x="4800600" y="2686050"/>
          <p14:tracePt t="1082" x="4765675" y="2889250"/>
          <p14:tracePt t="1099" x="4621213" y="3289300"/>
          <p14:tracePt t="1116" x="4281488" y="4019550"/>
          <p14:tracePt t="1133" x="4002088" y="4435475"/>
          <p14:tracePt t="1150" x="3771900" y="4724400"/>
          <p14:tracePt t="1152" x="3713163" y="4802188"/>
          <p14:tracePt t="1167" x="3611563" y="4946650"/>
          <p14:tracePt t="1182" x="3551238" y="5030788"/>
          <p14:tracePt t="1199" x="3517900" y="5056188"/>
          <p14:tracePt t="1450" x="3424238" y="5099050"/>
          <p14:tracePt t="1457" x="3305175" y="5167313"/>
          <p14:tracePt t="1465" x="3160713" y="5226050"/>
          <p14:tracePt t="1483" x="2863850" y="5353050"/>
          <p14:tracePt t="1500" x="2574925" y="5472113"/>
          <p14:tracePt t="1517" x="2276475" y="5575300"/>
          <p14:tracePt t="1533" x="1997075" y="5651500"/>
          <p14:tracePt t="1535" x="1868488" y="5684838"/>
          <p14:tracePt t="1550" x="1682750" y="5727700"/>
          <p14:tracePt t="1565" x="1606550" y="5753100"/>
          <p14:tracePt t="1582" x="1546225" y="5778500"/>
          <p14:tracePt t="1599" x="1495425" y="5795963"/>
          <p14:tracePt t="1600" x="1462088" y="5829300"/>
          <p14:tracePt t="1615" x="1350963" y="5905500"/>
          <p14:tracePt t="1633" x="1239838" y="5983288"/>
          <p14:tracePt t="1635" x="1198563" y="5999163"/>
          <p14:tracePt t="1649" x="1147763" y="6024563"/>
          <p14:tracePt t="1650" x="1130300" y="6034088"/>
          <p14:tracePt t="1666" x="1087438" y="6049963"/>
          <p14:tracePt t="1683" x="1044575" y="6049963"/>
          <p14:tracePt t="1685" x="1036638" y="6049963"/>
          <p14:tracePt t="1700" x="1028700" y="6049963"/>
          <p14:tracePt t="1701" x="1019175" y="6049963"/>
          <p14:tracePt t="1733" x="1011238" y="6049963"/>
          <p14:tracePt t="1749" x="1003300" y="6049963"/>
          <p14:tracePt t="1755" x="993775" y="6049963"/>
          <p14:tracePt t="1783" x="993775" y="6042025"/>
          <p14:tracePt t="1790" x="985838" y="6042025"/>
          <p14:tracePt t="1799" x="985838" y="6034088"/>
          <p14:tracePt t="1816" x="976313" y="6016625"/>
          <p14:tracePt t="1833" x="985838" y="5940425"/>
          <p14:tracePt t="1849" x="1036638" y="5864225"/>
          <p14:tracePt t="1866" x="1054100" y="5829300"/>
          <p14:tracePt t="1868" x="1069975" y="5813425"/>
          <p14:tracePt t="1882" x="1087438" y="5803900"/>
          <p14:tracePt t="1884" x="1095375" y="5795963"/>
          <p14:tracePt t="1899" x="1120775" y="5778500"/>
          <p14:tracePt t="1916" x="1163638" y="5753100"/>
          <p14:tracePt t="1933" x="1249363" y="5727700"/>
          <p14:tracePt t="1949" x="1325563" y="5727700"/>
          <p14:tracePt t="1967" x="1393825" y="5727700"/>
          <p14:tracePt t="1968" x="1435100" y="5727700"/>
          <p14:tracePt t="1984" x="1503363" y="5727700"/>
          <p14:tracePt t="1999" x="1589088" y="5727700"/>
          <p14:tracePt t="2017" x="1682750" y="5719763"/>
          <p14:tracePt t="2018" x="1741488" y="5710238"/>
          <p14:tracePt t="2033" x="1835150" y="5694363"/>
          <p14:tracePt t="2050" x="1911350" y="5668963"/>
          <p14:tracePt t="2066" x="1962150" y="5659438"/>
          <p14:tracePt t="2068" x="1987550" y="5659438"/>
          <p14:tracePt t="2083" x="2081213" y="5641975"/>
          <p14:tracePt t="2100" x="2208213" y="5608638"/>
          <p14:tracePt t="2116" x="2327275" y="5575300"/>
          <p14:tracePt t="2118" x="2379663" y="5575300"/>
          <p14:tracePt t="2132" x="2497138" y="5565775"/>
          <p14:tracePt t="2150" x="2633663" y="5540375"/>
          <p14:tracePt t="2167" x="2838450" y="5524500"/>
          <p14:tracePt t="2183" x="2922588" y="5524500"/>
          <p14:tracePt t="2201" x="3008313" y="5507038"/>
          <p14:tracePt t="2202" x="3049588" y="5507038"/>
          <p14:tracePt t="2217" x="3084513" y="5497513"/>
          <p14:tracePt t="2232" x="3117850" y="5497513"/>
          <p14:tracePt t="2249" x="3135313" y="5497513"/>
          <p14:tracePt t="2266" x="3143250" y="5497513"/>
          <p14:tracePt t="2529" x="3194050" y="5489575"/>
          <p14:tracePt t="2536" x="3270250" y="5489575"/>
          <p14:tracePt t="2550" x="3338513" y="5497513"/>
          <p14:tracePt t="2551" x="3398838" y="5514975"/>
          <p14:tracePt t="2566" x="3525838" y="5557838"/>
          <p14:tracePt t="2583" x="3611563" y="5591175"/>
          <p14:tracePt t="2600" x="3670300" y="5608638"/>
          <p14:tracePt t="2601" x="3695700" y="5616575"/>
          <p14:tracePt t="2616" x="3729038" y="5634038"/>
          <p14:tracePt t="2633" x="3756025" y="5641975"/>
          <p14:tracePt t="2635" x="3771900" y="5651500"/>
          <p14:tracePt t="2650" x="3789363" y="5659438"/>
          <p14:tracePt t="2862" x="3797300" y="5659438"/>
          <p14:tracePt t="2869" x="3806825" y="5659438"/>
          <p14:tracePt t="2883" x="3832225" y="5659438"/>
          <p14:tracePt t="2899" x="3883025" y="5634038"/>
          <p14:tracePt t="2916" x="3941763" y="5608638"/>
          <p14:tracePt t="2934" x="4017963" y="5583238"/>
          <p14:tracePt t="2950" x="4052888" y="5565775"/>
          <p14:tracePt t="2966" x="4086225" y="5540375"/>
          <p14:tracePt t="2968" x="4103688" y="5540375"/>
          <p14:tracePt t="2984" x="4111625" y="5532438"/>
          <p14:tracePt t="3000" x="4121150" y="5532438"/>
          <p14:tracePt t="3033" x="4137025" y="5524500"/>
          <p14:tracePt t="3040" x="4146550" y="5514975"/>
          <p14:tracePt t="3049" x="4162425" y="5514975"/>
          <p14:tracePt t="3066" x="4205288" y="5497513"/>
          <p14:tracePt t="3083" x="4240213" y="5489575"/>
          <p14:tracePt t="3099" x="4256088" y="5481638"/>
          <p14:tracePt t="3117" x="4273550" y="5481638"/>
          <p14:tracePt t="3118" x="4281488" y="5481638"/>
          <p14:tracePt t="3132" x="4291013" y="5464175"/>
          <p14:tracePt t="3133" x="4306888" y="5464175"/>
          <p14:tracePt t="3150" x="4332288" y="5464175"/>
          <p14:tracePt t="3166" x="4341813" y="5456238"/>
          <p14:tracePt t="3183" x="4349750" y="5456238"/>
          <p14:tracePt t="3423" x="4494213" y="5456238"/>
          <p14:tracePt t="3430" x="4749800" y="5464175"/>
          <p14:tracePt t="3437" x="5029200" y="5464175"/>
          <p14:tracePt t="3449" x="5284788" y="5472113"/>
          <p14:tracePt t="3452" x="5548313" y="5489575"/>
          <p14:tracePt t="3467" x="5930900" y="5514975"/>
          <p14:tracePt t="3482" x="6227763" y="5549900"/>
          <p14:tracePt t="3499" x="6423025" y="5583238"/>
          <p14:tracePt t="3516" x="6711950" y="5634038"/>
          <p14:tracePt t="3533" x="6831013" y="5702300"/>
          <p14:tracePt t="3549" x="6848475" y="5702300"/>
          <p14:tracePt t="3821" x="6942138" y="5694363"/>
          <p14:tracePt t="3827" x="7051675" y="5676900"/>
          <p14:tracePt t="3834" x="7170738" y="5651500"/>
          <p14:tracePt t="3849" x="7332663" y="5651500"/>
          <p14:tracePt t="3866" x="7485063" y="5651500"/>
          <p14:tracePt t="3883" x="7646988" y="5684838"/>
          <p14:tracePt t="3884" x="7723188" y="5694363"/>
          <p14:tracePt t="3899" x="7875588" y="5719763"/>
          <p14:tracePt t="3916" x="8037513" y="5735638"/>
          <p14:tracePt t="3932" x="8156575" y="5753100"/>
          <p14:tracePt t="3934" x="8199438" y="5761038"/>
          <p14:tracePt t="3950" x="8232775" y="5761038"/>
          <p14:tracePt t="3966" x="8258175" y="5761038"/>
          <p14:tracePt t="3983" x="8266113" y="5761038"/>
          <p14:tracePt t="4239" x="8308975" y="5753100"/>
          <p14:tracePt t="4246" x="8394700" y="5735638"/>
          <p14:tracePt t="4254" x="8462963" y="5719763"/>
          <p14:tracePt t="4267" x="8529638" y="5710238"/>
          <p14:tracePt t="4268" x="8580438" y="5710238"/>
          <p14:tracePt t="4283" x="8640763" y="5694363"/>
          <p14:tracePt t="4299" x="8691563" y="5684838"/>
          <p14:tracePt t="4316" x="8724900" y="5684838"/>
          <p14:tracePt t="4317" x="8750300" y="5684838"/>
          <p14:tracePt t="4333" x="8802688" y="5684838"/>
          <p14:tracePt t="4349" x="8886825" y="5676900"/>
          <p14:tracePt t="4366" x="8972550" y="5659438"/>
          <p14:tracePt t="4367" x="8988425" y="5659438"/>
          <p14:tracePt t="4382" x="9031288" y="5651500"/>
          <p14:tracePt t="4399" x="9048750" y="5651500"/>
          <p14:tracePt t="4416" x="9091613" y="5651500"/>
          <p14:tracePt t="4432" x="9132888" y="5641975"/>
          <p14:tracePt t="4450" x="9175750" y="5641975"/>
          <p14:tracePt t="4466" x="9226550" y="5634038"/>
          <p14:tracePt t="4467" x="9261475" y="5626100"/>
          <p14:tracePt t="4483" x="9302750" y="5626100"/>
          <p14:tracePt t="4500" x="9328150" y="5626100"/>
          <p14:tracePt t="4502" x="9337675" y="5626100"/>
          <p14:tracePt t="4516" x="9345613" y="5616575"/>
          <p14:tracePt t="4533" x="9363075" y="5616575"/>
          <p14:tracePt t="4550" x="9371013" y="5616575"/>
          <p14:tracePt t="4552" x="9380538" y="5616575"/>
          <p14:tracePt t="4566" x="9388475" y="5616575"/>
          <p14:tracePt t="4587" x="9396413" y="5616575"/>
          <p14:tracePt t="4913" x="9421813" y="5600700"/>
          <p14:tracePt t="4921" x="9482138" y="5583238"/>
          <p14:tracePt t="4932" x="9523413" y="5557838"/>
          <p14:tracePt t="4950" x="9642475" y="5489575"/>
          <p14:tracePt t="4966" x="9667875" y="5456238"/>
          <p14:tracePt t="4984" x="9685338" y="5446713"/>
          <p14:tracePt t="4985" x="9685338" y="5438775"/>
          <p14:tracePt t="4999" x="9702800" y="5438775"/>
          <p14:tracePt t="5063" x="9702800" y="5421313"/>
          <p14:tracePt t="5070" x="9694863" y="5395913"/>
          <p14:tracePt t="5082" x="9677400" y="5353050"/>
          <p14:tracePt t="5084" x="9626600" y="5251450"/>
          <p14:tracePt t="5098" x="9566275" y="5132388"/>
          <p14:tracePt t="5099" x="9498013" y="4903788"/>
          <p14:tracePt t="5116" x="9388475" y="4333875"/>
          <p14:tracePt t="5132" x="9320213" y="3671888"/>
          <p14:tracePt t="5134" x="9312275" y="3416300"/>
          <p14:tracePt t="5149" x="9294813" y="3076575"/>
          <p14:tracePt t="5165" x="9286875" y="2897188"/>
          <p14:tracePt t="5183" x="9286875" y="2830513"/>
          <p14:tracePt t="5467" x="9337675" y="2830513"/>
          <p14:tracePt t="5474" x="9388475" y="2830513"/>
          <p14:tracePt t="5482" x="9447213" y="2830513"/>
          <p14:tracePt t="5498" x="9532938" y="2830513"/>
          <p14:tracePt t="5516" x="9659938" y="2838450"/>
          <p14:tracePt t="5517" x="9720263" y="2871788"/>
          <p14:tracePt t="5532" x="9847263" y="3000375"/>
          <p14:tracePt t="5548" x="9991725" y="3203575"/>
          <p14:tracePt t="5566" x="10059988" y="3484563"/>
          <p14:tracePt t="5581" x="10050463" y="3687763"/>
          <p14:tracePt t="5599" x="10025063" y="3824288"/>
          <p14:tracePt t="5616" x="9906000" y="4070350"/>
          <p14:tracePt t="5632" x="9821863" y="4171950"/>
          <p14:tracePt t="5649" x="9761538" y="4214813"/>
          <p14:tracePt t="5666" x="9753600" y="4214813"/>
          <p14:tracePt t="5900" x="9490075" y="4189413"/>
          <p14:tracePt t="5907" x="8972550" y="4095750"/>
          <p14:tracePt t="5915" x="8283575" y="3875088"/>
          <p14:tracePt t="5932" x="6737350" y="3246438"/>
          <p14:tracePt t="5949" x="5310188" y="2557463"/>
          <p14:tracePt t="5950" x="4673600" y="2200275"/>
          <p14:tracePt t="5965" x="3670300" y="1597025"/>
          <p14:tracePt t="5982" x="3074988" y="1241425"/>
          <p14:tracePt t="5985" x="2930525" y="1181100"/>
          <p14:tracePt t="5999" x="2803525" y="1130300"/>
          <p14:tracePt t="6015" x="2786063" y="1122363"/>
          <p14:tracePt t="6284" x="2574925" y="1044575"/>
          <p14:tracePt t="6290" x="2217738" y="884238"/>
          <p14:tracePt t="6298" x="1852613" y="663575"/>
          <p14:tracePt t="6316" x="1257300" y="407988"/>
          <p14:tracePt t="6331" x="823913" y="144463"/>
          <p14:tracePt t="6333" x="595313" y="17463"/>
        </p14:tracePtLst>
      </p14:laserTrace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BF322-FB5F-DA66-2DAC-EFE4D1944724}"/>
              </a:ext>
            </a:extLst>
          </p:cNvPr>
          <p:cNvSpPr>
            <a:spLocks noGrp="1"/>
          </p:cNvSpPr>
          <p:nvPr>
            <p:ph type="dt" sz="half" idx="10"/>
          </p:nvPr>
        </p:nvSpPr>
        <p:spPr/>
        <p:txBody>
          <a:bodyPr/>
          <a:lstStyle/>
          <a:p>
            <a:fld id="{F396EEC6-0141-45B7-8835-252B848F88BA}" type="datetime1">
              <a:rPr lang="en-IN" smtClean="0"/>
              <a:t>22-03-2025</a:t>
            </a:fld>
            <a:endParaRPr lang="en-IN"/>
          </a:p>
        </p:txBody>
      </p:sp>
      <p:sp>
        <p:nvSpPr>
          <p:cNvPr id="3" name="Footer Placeholder 2">
            <a:extLst>
              <a:ext uri="{FF2B5EF4-FFF2-40B4-BE49-F238E27FC236}">
                <a16:creationId xmlns:a16="http://schemas.microsoft.com/office/drawing/2014/main" id="{FFF5C1AF-66DD-4BCE-1339-2BD1B4DAE1ED}"/>
              </a:ext>
            </a:extLst>
          </p:cNvPr>
          <p:cNvSpPr>
            <a:spLocks noGrp="1"/>
          </p:cNvSpPr>
          <p:nvPr>
            <p:ph type="ftr" sz="quarter" idx="11"/>
          </p:nvPr>
        </p:nvSpPr>
        <p:spPr/>
        <p:txBody>
          <a:bodyPr/>
          <a:lstStyle/>
          <a:p>
            <a:r>
              <a:rPr lang="en-US" dirty="0"/>
              <a:t>Review No.         Batch No.BB6           Department of CSE</a:t>
            </a:r>
            <a:endParaRPr lang="en-IN" dirty="0"/>
          </a:p>
        </p:txBody>
      </p:sp>
      <p:sp>
        <p:nvSpPr>
          <p:cNvPr id="4" name="Slide Number Placeholder 3">
            <a:extLst>
              <a:ext uri="{FF2B5EF4-FFF2-40B4-BE49-F238E27FC236}">
                <a16:creationId xmlns:a16="http://schemas.microsoft.com/office/drawing/2014/main" id="{431D1FEA-5E5F-FF04-0EA2-D42BB457B184}"/>
              </a:ext>
            </a:extLst>
          </p:cNvPr>
          <p:cNvSpPr>
            <a:spLocks noGrp="1"/>
          </p:cNvSpPr>
          <p:nvPr>
            <p:ph type="sldNum" sz="quarter" idx="12"/>
          </p:nvPr>
        </p:nvSpPr>
        <p:spPr/>
        <p:txBody>
          <a:bodyPr/>
          <a:lstStyle/>
          <a:p>
            <a:fld id="{65DCBD69-296B-4D7C-AF62-9B588FC78772}" type="slidenum">
              <a:rPr lang="en-IN" smtClean="0"/>
              <a:t>21</a:t>
            </a:fld>
            <a:endParaRPr lang="en-IN"/>
          </a:p>
        </p:txBody>
      </p:sp>
      <p:pic>
        <p:nvPicPr>
          <p:cNvPr id="6" name="Picture 5">
            <a:extLst>
              <a:ext uri="{FF2B5EF4-FFF2-40B4-BE49-F238E27FC236}">
                <a16:creationId xmlns:a16="http://schemas.microsoft.com/office/drawing/2014/main" id="{65FDAC30-D09D-2F3B-18BD-5CEAF2565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40" y="1798320"/>
            <a:ext cx="4673600" cy="3533026"/>
          </a:xfrm>
          <a:prstGeom prst="rect">
            <a:avLst/>
          </a:prstGeom>
        </p:spPr>
      </p:pic>
      <p:pic>
        <p:nvPicPr>
          <p:cNvPr id="8" name="Picture 7">
            <a:extLst>
              <a:ext uri="{FF2B5EF4-FFF2-40B4-BE49-F238E27FC236}">
                <a16:creationId xmlns:a16="http://schemas.microsoft.com/office/drawing/2014/main" id="{21A94830-1A2B-E2DD-E853-570C8478C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0240" y="1798320"/>
            <a:ext cx="5220720" cy="3412433"/>
          </a:xfrm>
          <a:prstGeom prst="rect">
            <a:avLst/>
          </a:prstGeom>
        </p:spPr>
      </p:pic>
      <p:sp>
        <p:nvSpPr>
          <p:cNvPr id="10" name="TextBox 9">
            <a:extLst>
              <a:ext uri="{FF2B5EF4-FFF2-40B4-BE49-F238E27FC236}">
                <a16:creationId xmlns:a16="http://schemas.microsoft.com/office/drawing/2014/main" id="{6D7503DD-E833-ACE6-28DC-67B49DE33335}"/>
              </a:ext>
            </a:extLst>
          </p:cNvPr>
          <p:cNvSpPr txBox="1"/>
          <p:nvPr/>
        </p:nvSpPr>
        <p:spPr>
          <a:xfrm>
            <a:off x="838200" y="5222323"/>
            <a:ext cx="10382760" cy="1009700"/>
          </a:xfrm>
          <a:prstGeom prst="rect">
            <a:avLst/>
          </a:prstGeom>
          <a:noFill/>
        </p:spPr>
        <p:txBody>
          <a:bodyPr wrap="square">
            <a:spAutoFit/>
          </a:bodyPr>
          <a:lstStyle/>
          <a:p>
            <a:pPr algn="just">
              <a:lnSpc>
                <a:spcPct val="115000"/>
              </a:lnSpc>
              <a:spcAft>
                <a:spcPts val="1000"/>
              </a:spcAf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Roc Curve</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D</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ecision Tree                                             </a:t>
            </a:r>
            <a:r>
              <a:rPr lang="en-US"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Roc Curve for</a:t>
            </a: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SVC</a:t>
            </a: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82BCAC8D-6B45-1CC8-604B-26AD9068C087}"/>
              </a:ext>
            </a:extLst>
          </p:cNvPr>
          <p:cNvSpPr txBox="1"/>
          <p:nvPr/>
        </p:nvSpPr>
        <p:spPr>
          <a:xfrm>
            <a:off x="-95760" y="374660"/>
            <a:ext cx="12192000" cy="707886"/>
          </a:xfrm>
          <a:prstGeom prst="rect">
            <a:avLst/>
          </a:prstGeom>
          <a:noFill/>
        </p:spPr>
        <p:txBody>
          <a:bodyPr wrap="square">
            <a:spAutoFit/>
          </a:bodyPr>
          <a:lstStyle/>
          <a:p>
            <a:pPr algn="ctr"/>
            <a:r>
              <a:rPr lang="en-US" sz="4000" b="1" dirty="0">
                <a:latin typeface="Times New Roman" panose="02020603050405020304" pitchFamily="18" charset="0"/>
                <a:cs typeface="Times New Roman" panose="02020603050405020304" pitchFamily="18" charset="0"/>
              </a:rPr>
              <a:t>RESULTS &amp; ANALYSIS</a:t>
            </a:r>
            <a:endParaRPr lang="en-IN" sz="4000" dirty="0"/>
          </a:p>
        </p:txBody>
      </p:sp>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F43580C8-E388-5459-A9CB-98737E3D5504}"/>
                  </a:ext>
                </a:extLst>
              </p14:cNvPr>
              <p14:cNvContentPartPr/>
              <p14:nvPr/>
            </p14:nvContentPartPr>
            <p14:xfrm>
              <a:off x="7927200" y="5583240"/>
              <a:ext cx="360" cy="360"/>
            </p14:xfrm>
          </p:contentPart>
        </mc:Choice>
        <mc:Fallback xmlns="">
          <p:pic>
            <p:nvPicPr>
              <p:cNvPr id="18" name="Ink 17">
                <a:extLst>
                  <a:ext uri="{FF2B5EF4-FFF2-40B4-BE49-F238E27FC236}">
                    <a16:creationId xmlns:a16="http://schemas.microsoft.com/office/drawing/2014/main" id="{F43580C8-E388-5459-A9CB-98737E3D5504}"/>
                  </a:ext>
                </a:extLst>
              </p:cNvPr>
              <p:cNvPicPr/>
              <p:nvPr/>
            </p:nvPicPr>
            <p:blipFill>
              <a:blip r:embed="rId17"/>
              <a:stretch>
                <a:fillRect/>
              </a:stretch>
            </p:blipFill>
            <p:spPr>
              <a:xfrm>
                <a:off x="7911360" y="551988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B7C094E9-986C-39DA-AA81-24D22A794A08}"/>
                  </a:ext>
                </a:extLst>
              </p14:cNvPr>
              <p14:cNvContentPartPr/>
              <p14:nvPr/>
            </p14:nvContentPartPr>
            <p14:xfrm>
              <a:off x="8003520" y="5583240"/>
              <a:ext cx="360" cy="360"/>
            </p14:xfrm>
          </p:contentPart>
        </mc:Choice>
        <mc:Fallback xmlns="">
          <p:pic>
            <p:nvPicPr>
              <p:cNvPr id="19" name="Ink 18">
                <a:extLst>
                  <a:ext uri="{FF2B5EF4-FFF2-40B4-BE49-F238E27FC236}">
                    <a16:creationId xmlns:a16="http://schemas.microsoft.com/office/drawing/2014/main" id="{B7C094E9-986C-39DA-AA81-24D22A794A08}"/>
                  </a:ext>
                </a:extLst>
              </p:cNvPr>
              <p:cNvPicPr/>
              <p:nvPr/>
            </p:nvPicPr>
            <p:blipFill>
              <a:blip r:embed="rId17"/>
              <a:stretch>
                <a:fillRect/>
              </a:stretch>
            </p:blipFill>
            <p:spPr>
              <a:xfrm>
                <a:off x="7987680" y="551988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56CAA38D-9987-EA94-94E3-8F7043B1E419}"/>
                  </a:ext>
                </a:extLst>
              </p14:cNvPr>
              <p14:cNvContentPartPr/>
              <p14:nvPr/>
            </p14:nvContentPartPr>
            <p14:xfrm>
              <a:off x="8003520" y="5583240"/>
              <a:ext cx="360" cy="360"/>
            </p14:xfrm>
          </p:contentPart>
        </mc:Choice>
        <mc:Fallback xmlns="">
          <p:pic>
            <p:nvPicPr>
              <p:cNvPr id="20" name="Ink 19">
                <a:extLst>
                  <a:ext uri="{FF2B5EF4-FFF2-40B4-BE49-F238E27FC236}">
                    <a16:creationId xmlns:a16="http://schemas.microsoft.com/office/drawing/2014/main" id="{56CAA38D-9987-EA94-94E3-8F7043B1E419}"/>
                  </a:ext>
                </a:extLst>
              </p:cNvPr>
              <p:cNvPicPr/>
              <p:nvPr/>
            </p:nvPicPr>
            <p:blipFill>
              <a:blip r:embed="rId17"/>
              <a:stretch>
                <a:fillRect/>
              </a:stretch>
            </p:blipFill>
            <p:spPr>
              <a:xfrm>
                <a:off x="7987680" y="551988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F276DBD7-F4F9-6EC6-89E9-5DEA1A8BFBD9}"/>
                  </a:ext>
                </a:extLst>
              </p14:cNvPr>
              <p14:cNvContentPartPr/>
              <p14:nvPr/>
            </p14:nvContentPartPr>
            <p14:xfrm>
              <a:off x="8003520" y="5583240"/>
              <a:ext cx="360" cy="360"/>
            </p14:xfrm>
          </p:contentPart>
        </mc:Choice>
        <mc:Fallback xmlns="">
          <p:pic>
            <p:nvPicPr>
              <p:cNvPr id="21" name="Ink 20">
                <a:extLst>
                  <a:ext uri="{FF2B5EF4-FFF2-40B4-BE49-F238E27FC236}">
                    <a16:creationId xmlns:a16="http://schemas.microsoft.com/office/drawing/2014/main" id="{F276DBD7-F4F9-6EC6-89E9-5DEA1A8BFBD9}"/>
                  </a:ext>
                </a:extLst>
              </p:cNvPr>
              <p:cNvPicPr/>
              <p:nvPr/>
            </p:nvPicPr>
            <p:blipFill>
              <a:blip r:embed="rId17"/>
              <a:stretch>
                <a:fillRect/>
              </a:stretch>
            </p:blipFill>
            <p:spPr>
              <a:xfrm>
                <a:off x="7987680" y="551988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9AC42A79-182B-3CE1-B46F-2B0FD655A771}"/>
                  </a:ext>
                </a:extLst>
              </p14:cNvPr>
              <p14:cNvContentPartPr/>
              <p14:nvPr/>
            </p14:nvContentPartPr>
            <p14:xfrm>
              <a:off x="8147880" y="5515200"/>
              <a:ext cx="360" cy="360"/>
            </p14:xfrm>
          </p:contentPart>
        </mc:Choice>
        <mc:Fallback xmlns="">
          <p:pic>
            <p:nvPicPr>
              <p:cNvPr id="22" name="Ink 21">
                <a:extLst>
                  <a:ext uri="{FF2B5EF4-FFF2-40B4-BE49-F238E27FC236}">
                    <a16:creationId xmlns:a16="http://schemas.microsoft.com/office/drawing/2014/main" id="{9AC42A79-182B-3CE1-B46F-2B0FD655A771}"/>
                  </a:ext>
                </a:extLst>
              </p:cNvPr>
              <p:cNvPicPr/>
              <p:nvPr/>
            </p:nvPicPr>
            <p:blipFill>
              <a:blip r:embed="rId17"/>
              <a:stretch>
                <a:fillRect/>
              </a:stretch>
            </p:blipFill>
            <p:spPr>
              <a:xfrm>
                <a:off x="8132040" y="545184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AB5038CA-3015-2D1A-48DD-F7F88A28F685}"/>
                  </a:ext>
                </a:extLst>
              </p14:cNvPr>
              <p14:cNvContentPartPr/>
              <p14:nvPr/>
            </p14:nvContentPartPr>
            <p14:xfrm>
              <a:off x="8147880" y="5515200"/>
              <a:ext cx="360" cy="360"/>
            </p14:xfrm>
          </p:contentPart>
        </mc:Choice>
        <mc:Fallback xmlns="">
          <p:pic>
            <p:nvPicPr>
              <p:cNvPr id="23" name="Ink 22">
                <a:extLst>
                  <a:ext uri="{FF2B5EF4-FFF2-40B4-BE49-F238E27FC236}">
                    <a16:creationId xmlns:a16="http://schemas.microsoft.com/office/drawing/2014/main" id="{AB5038CA-3015-2D1A-48DD-F7F88A28F685}"/>
                  </a:ext>
                </a:extLst>
              </p:cNvPr>
              <p:cNvPicPr/>
              <p:nvPr/>
            </p:nvPicPr>
            <p:blipFill>
              <a:blip r:embed="rId17"/>
              <a:stretch>
                <a:fillRect/>
              </a:stretch>
            </p:blipFill>
            <p:spPr>
              <a:xfrm>
                <a:off x="8132040" y="5451840"/>
                <a:ext cx="31680" cy="127080"/>
              </a:xfrm>
              <a:prstGeom prst="rect">
                <a:avLst/>
              </a:prstGeom>
            </p:spPr>
          </p:pic>
        </mc:Fallback>
      </mc:AlternateContent>
    </p:spTree>
    <p:extLst>
      <p:ext uri="{BB962C8B-B14F-4D97-AF65-F5344CB8AC3E}">
        <p14:creationId xmlns:p14="http://schemas.microsoft.com/office/powerpoint/2010/main" val="1659194271"/>
      </p:ext>
    </p:extLst>
  </p:cSld>
  <p:clrMapOvr>
    <a:masterClrMapping/>
  </p:clrMapOvr>
  <mc:AlternateContent xmlns:mc="http://schemas.openxmlformats.org/markup-compatibility/2006" xmlns:p14="http://schemas.microsoft.com/office/powerpoint/2010/main">
    <mc:Choice Requires="p14">
      <p:transition spd="slow" p14:dur="1600" advTm="8074">
        <p14:conveyor dir="l"/>
      </p:transition>
    </mc:Choice>
    <mc:Fallback xmlns="">
      <p:transition spd="slow" advTm="8074">
        <p:fade/>
      </p:transition>
    </mc:Fallback>
  </mc:AlternateContent>
  <p:extLst>
    <p:ext uri="{3A86A75C-4F4B-4683-9AE1-C65F6400EC91}">
      <p14:laserTraceLst xmlns:p14="http://schemas.microsoft.com/office/powerpoint/2010/main">
        <p14:tracePtLst>
          <p14:tracePt t="376" x="3211513" y="6348413"/>
          <p14:tracePt t="383" x="3330575" y="5932488"/>
          <p14:tracePt t="397" x="3467100" y="5472113"/>
          <p14:tracePt t="399" x="3627438" y="4972050"/>
          <p14:tracePt t="414" x="3900488" y="4070350"/>
          <p14:tracePt t="433" x="4281488" y="3000375"/>
          <p14:tracePt t="448" x="4476750" y="2516188"/>
          <p14:tracePt t="464" x="4613275" y="2252663"/>
          <p14:tracePt t="482" x="4646613" y="2200275"/>
          <p14:tracePt t="710" x="4681538" y="2141538"/>
          <p14:tracePt t="716" x="4706938" y="2073275"/>
          <p14:tracePt t="732" x="4749800" y="1963738"/>
          <p14:tracePt t="747" x="4775200" y="1827213"/>
          <p14:tracePt t="764" x="4800600" y="1716088"/>
          <p14:tracePt t="781" x="4808538" y="1631950"/>
          <p14:tracePt t="782" x="4808538" y="1606550"/>
          <p14:tracePt t="797" x="4808538" y="1581150"/>
          <p14:tracePt t="815" x="4808538" y="1571625"/>
          <p14:tracePt t="859" x="4800600" y="1571625"/>
          <p14:tracePt t="866" x="4765675" y="1571625"/>
          <p14:tracePt t="873" x="4714875" y="1571625"/>
          <p14:tracePt t="882" x="4656138" y="1597025"/>
          <p14:tracePt t="897" x="4503738" y="1708150"/>
          <p14:tracePt t="914" x="4298950" y="1954213"/>
          <p14:tracePt t="916" x="4171950" y="2159000"/>
          <p14:tracePt t="931" x="4027488" y="2413000"/>
          <p14:tracePt t="932" x="3873500" y="2676525"/>
          <p14:tracePt t="947" x="3543300" y="3246438"/>
          <p14:tracePt t="965" x="2982913" y="4095750"/>
          <p14:tracePt t="980" x="2701925" y="4554538"/>
          <p14:tracePt t="997" x="2524125" y="4852988"/>
          <p14:tracePt t="1015" x="2286000" y="5430838"/>
          <p14:tracePt t="1031" x="2251075" y="5524500"/>
          <p14:tracePt t="1256" x="2106613" y="5641975"/>
          <p14:tracePt t="1264" x="1903413" y="5745163"/>
          <p14:tracePt t="1270" x="1724025" y="5846763"/>
          <p14:tracePt t="1281" x="1554163" y="5922963"/>
          <p14:tracePt t="1298" x="1257300" y="6034088"/>
          <p14:tracePt t="1299" x="1155700" y="6049963"/>
          <p14:tracePt t="1315" x="1079500" y="6076950"/>
          <p14:tracePt t="1316" x="1028700" y="6092825"/>
          <p14:tracePt t="1330" x="917575" y="6110288"/>
          <p14:tracePt t="1349" x="841375" y="6110288"/>
          <p14:tracePt t="1363" x="831850" y="6110288"/>
          <p14:tracePt t="1382" x="823913" y="6110288"/>
          <p14:tracePt t="1398" x="815975" y="6110288"/>
          <p14:tracePt t="1463" x="823913" y="6102350"/>
          <p14:tracePt t="1469" x="849313" y="6084888"/>
          <p14:tracePt t="1480" x="909638" y="6059488"/>
          <p14:tracePt t="1499" x="1087438" y="5991225"/>
          <p14:tracePt t="1514" x="1249363" y="5957888"/>
          <p14:tracePt t="1531" x="1419225" y="5922963"/>
          <p14:tracePt t="1533" x="1495425" y="5905500"/>
          <p14:tracePt t="1548" x="1682750" y="5872163"/>
          <p14:tracePt t="1564" x="1860550" y="5838825"/>
          <p14:tracePt t="1581" x="1997075" y="5838825"/>
          <p14:tracePt t="1583" x="2047875" y="5846763"/>
          <p14:tracePt t="1598" x="2141538" y="5864225"/>
          <p14:tracePt t="1614" x="2225675" y="5864225"/>
          <p14:tracePt t="1631" x="2293938" y="5864225"/>
          <p14:tracePt t="1632" x="2319338" y="5872163"/>
          <p14:tracePt t="1648" x="2352675" y="5872163"/>
          <p14:tracePt t="1664" x="2370138" y="5872163"/>
          <p14:tracePt t="1682" x="2379663" y="5872163"/>
          <p14:tracePt t="2081" x="2455863" y="5864225"/>
          <p14:tracePt t="2086" x="2514600" y="5846763"/>
          <p14:tracePt t="2097" x="2600325" y="5838825"/>
          <p14:tracePt t="2114" x="2778125" y="5829300"/>
          <p14:tracePt t="2115" x="2854325" y="5821363"/>
          <p14:tracePt t="2131" x="2947988" y="5821363"/>
          <p14:tracePt t="2146" x="3016250" y="5821363"/>
          <p14:tracePt t="2165" x="3084513" y="5821363"/>
          <p14:tracePt t="2181" x="3127375" y="5813425"/>
          <p14:tracePt t="2198" x="3143250" y="5813425"/>
          <p14:tracePt t="2215" x="3160713" y="5813425"/>
          <p14:tracePt t="2293" x="3168650" y="5813425"/>
          <p14:tracePt t="2307" x="3178175" y="5813425"/>
          <p14:tracePt t="2321" x="3186113" y="5813425"/>
          <p14:tracePt t="2330" x="3203575" y="5813425"/>
          <p14:tracePt t="2347" x="3228975" y="5813425"/>
          <p14:tracePt t="2363" x="3254375" y="5813425"/>
          <p14:tracePt t="2365" x="3279775" y="5813425"/>
          <p14:tracePt t="2381" x="3305175" y="5813425"/>
          <p14:tracePt t="2397" x="3330575" y="5813425"/>
          <p14:tracePt t="2399" x="3338513" y="5813425"/>
          <p14:tracePt t="2414" x="3348038" y="5821363"/>
          <p14:tracePt t="2415" x="3355975" y="5821363"/>
          <p14:tracePt t="2435" x="3363913" y="5821363"/>
          <p14:tracePt t="2448" x="3373438" y="5821363"/>
          <p14:tracePt t="2449" x="3381375" y="5821363"/>
          <p14:tracePt t="2463" x="3389313" y="5821363"/>
          <p14:tracePt t="2481" x="3398838" y="5821363"/>
          <p14:tracePt t="2903" x="3525838" y="5788025"/>
          <p14:tracePt t="2910" x="3756025" y="5735638"/>
          <p14:tracePt t="2916" x="4002088" y="5694363"/>
          <p14:tracePt t="2931" x="4570413" y="5634038"/>
          <p14:tracePt t="2947" x="5276850" y="5591175"/>
          <p14:tracePt t="2965" x="5819775" y="5549900"/>
          <p14:tracePt t="2982" x="6389688" y="5540375"/>
          <p14:tracePt t="2997" x="6618288" y="5565775"/>
          <p14:tracePt t="3014" x="6823075" y="5600700"/>
          <p14:tracePt t="3031" x="6950075" y="5659438"/>
          <p14:tracePt t="3032" x="7000875" y="5676900"/>
          <p14:tracePt t="3047" x="7069138" y="5710238"/>
          <p14:tracePt t="3064" x="7102475" y="5727700"/>
          <p14:tracePt t="3066" x="7112000" y="5745163"/>
          <p14:tracePt t="3081" x="7112000" y="5753100"/>
          <p14:tracePt t="3357" x="7102475" y="5761038"/>
          <p14:tracePt t="3364" x="7077075" y="5770563"/>
          <p14:tracePt t="3371" x="7051675" y="5788025"/>
          <p14:tracePt t="3380" x="7034213" y="5795963"/>
          <p14:tracePt t="3397" x="6983413" y="5821363"/>
          <p14:tracePt t="3415" x="6899275" y="5838825"/>
          <p14:tracePt t="3430" x="6856413" y="5838825"/>
          <p14:tracePt t="3447" x="6831013" y="5838825"/>
          <p14:tracePt t="3463" x="6823075" y="5838825"/>
          <p14:tracePt t="3480" x="6813550" y="5838825"/>
          <p14:tracePt t="3556" x="6805613" y="5838825"/>
          <p14:tracePt t="3578" x="6797675" y="5838825"/>
          <p14:tracePt t="3584" x="6788150" y="5838825"/>
          <p14:tracePt t="3597" x="6780213" y="5838825"/>
          <p14:tracePt t="3598" x="6762750" y="5838825"/>
          <p14:tracePt t="3613" x="6719888" y="5838825"/>
          <p14:tracePt t="3631" x="6711950" y="5829300"/>
          <p14:tracePt t="3647" x="6694488" y="5829300"/>
          <p14:tracePt t="3648" x="6686550" y="5821363"/>
          <p14:tracePt t="3754" x="6704013" y="5821363"/>
          <p14:tracePt t="3761" x="6729413" y="5813425"/>
          <p14:tracePt t="3769" x="6770688" y="5813425"/>
          <p14:tracePt t="3781" x="6813550" y="5813425"/>
          <p14:tracePt t="3783" x="6856413" y="5813425"/>
          <p14:tracePt t="3798" x="6924675" y="5813425"/>
          <p14:tracePt t="3813" x="7018338" y="5803900"/>
          <p14:tracePt t="3831" x="7112000" y="5803900"/>
          <p14:tracePt t="3833" x="7162800" y="5803900"/>
          <p14:tracePt t="3848" x="7221538" y="5803900"/>
          <p14:tracePt t="3863" x="7289800" y="5803900"/>
          <p14:tracePt t="3880" x="7340600" y="5813425"/>
          <p14:tracePt t="3882" x="7366000" y="5813425"/>
          <p14:tracePt t="3897" x="7383463" y="5821363"/>
          <p14:tracePt t="3898" x="7416800" y="5821363"/>
          <p14:tracePt t="3913" x="7467600" y="5821363"/>
          <p14:tracePt t="3931" x="7493000" y="5821363"/>
          <p14:tracePt t="3932" x="7502525" y="5821363"/>
          <p14:tracePt t="3947" x="7527925" y="5821363"/>
          <p14:tracePt t="3963" x="7535863" y="5821363"/>
          <p14:tracePt t="3981" x="7553325" y="5821363"/>
          <p14:tracePt t="3997" x="7561263" y="5821363"/>
          <p14:tracePt t="4014" x="7586663" y="5821363"/>
          <p14:tracePt t="4031" x="7596188" y="5821363"/>
          <p14:tracePt t="4047" x="7612063" y="5821363"/>
          <p14:tracePt t="4081" x="7621588" y="5829300"/>
          <p14:tracePt t="4088" x="7637463" y="5829300"/>
          <p14:tracePt t="4096" x="7646988" y="5829300"/>
          <p14:tracePt t="4113" x="7662863" y="5829300"/>
          <p14:tracePt t="4132" x="7697788" y="5829300"/>
          <p14:tracePt t="4147" x="7705725" y="5829300"/>
          <p14:tracePt t="4164" x="7715250" y="5829300"/>
          <p14:tracePt t="4166" x="7723188" y="5829300"/>
          <p14:tracePt t="4181" x="7740650" y="5829300"/>
          <p14:tracePt t="4197" x="7766050" y="5829300"/>
          <p14:tracePt t="4214" x="7807325" y="5829300"/>
          <p14:tracePt t="4216" x="7832725" y="5829300"/>
          <p14:tracePt t="4232" x="7867650" y="5821363"/>
          <p14:tracePt t="4248" x="7875588" y="5821363"/>
          <p14:tracePt t="4264" x="7885113" y="5821363"/>
          <p14:tracePt t="4535" x="7986713" y="5795963"/>
          <p14:tracePt t="4543" x="8113713" y="5778500"/>
          <p14:tracePt t="4549" x="8224838" y="5753100"/>
          <p14:tracePt t="4563" x="8462963" y="5727700"/>
          <p14:tracePt t="4580" x="8683625" y="5710238"/>
          <p14:tracePt t="4597" x="8853488" y="5702300"/>
          <p14:tracePt t="4599" x="8937625" y="5702300"/>
          <p14:tracePt t="4613" x="9031288" y="5702300"/>
          <p14:tracePt t="4614" x="9132888" y="5702300"/>
          <p14:tracePt t="4630" x="9294813" y="5694363"/>
          <p14:tracePt t="4648" x="9405938" y="5702300"/>
          <p14:tracePt t="4665" x="9558338" y="5719763"/>
          <p14:tracePt t="4680" x="9601200" y="5727700"/>
          <p14:tracePt t="4697" x="9626600" y="5735638"/>
          <p14:tracePt t="4699" x="9642475" y="5735638"/>
          <p14:tracePt t="4714" x="9677400" y="5735638"/>
          <p14:tracePt t="4731" x="9694863" y="5735638"/>
          <p14:tracePt t="4747" x="9702800" y="5735638"/>
          <p14:tracePt t="4748" x="9710738" y="5735638"/>
          <p14:tracePt t="4764" x="9720263" y="5735638"/>
          <p14:tracePt t="4797" x="9728200" y="5735638"/>
          <p14:tracePt t="4812" x="9745663" y="5735638"/>
          <p14:tracePt t="4819" x="9761538" y="5727700"/>
          <p14:tracePt t="4830" x="9779000" y="5727700"/>
          <p14:tracePt t="4847" x="9829800" y="5719763"/>
          <p14:tracePt t="4863" x="9864725" y="5719763"/>
          <p14:tracePt t="4880" x="9898063" y="5719763"/>
          <p14:tracePt t="4897" x="9923463" y="5719763"/>
          <p14:tracePt t="4899" x="9940925" y="5710238"/>
          <p14:tracePt t="4913" x="9966325" y="5710238"/>
          <p14:tracePt t="4931" x="9999663" y="5702300"/>
          <p14:tracePt t="4933" x="10017125" y="5702300"/>
          <p14:tracePt t="4948" x="10042525" y="5702300"/>
          <p14:tracePt t="4963" x="10093325" y="5702300"/>
          <p14:tracePt t="4981" x="10136188" y="5702300"/>
          <p14:tracePt t="5089" x="10136188" y="5710238"/>
          <p14:tracePt t="5103" x="10118725" y="5710238"/>
          <p14:tracePt t="5110" x="10101263" y="5710238"/>
          <p14:tracePt t="5117" x="10075863" y="5710238"/>
          <p14:tracePt t="5130" x="10042525" y="5710238"/>
          <p14:tracePt t="5131" x="10009188" y="5702300"/>
          <p14:tracePt t="5147" x="9948863" y="5702300"/>
          <p14:tracePt t="5148" x="9898063" y="5684838"/>
          <p14:tracePt t="5163" x="9812338" y="5659438"/>
          <p14:tracePt t="5180" x="9745663" y="5626100"/>
          <p14:tracePt t="5182" x="9728200" y="5616575"/>
          <p14:tracePt t="5196" x="9702800" y="5608638"/>
          <p14:tracePt t="5214" x="9677400" y="5600700"/>
          <p14:tracePt t="5585" x="9617075" y="5481638"/>
          <p14:tracePt t="5593" x="9498013" y="5319713"/>
          <p14:tracePt t="5600" x="9345613" y="5081588"/>
          <p14:tracePt t="5615" x="9039225" y="4622800"/>
          <p14:tracePt t="5630" x="8699500" y="4037013"/>
          <p14:tracePt t="5647" x="8283575" y="3492500"/>
          <p14:tracePt t="5663" x="7832725" y="3076575"/>
          <p14:tracePt t="5665" x="7715250" y="2982913"/>
          <p14:tracePt t="5680" x="7332663" y="2949575"/>
          <p14:tracePt t="5697" x="6967538" y="2949575"/>
          <p14:tracePt t="5699" x="6831013" y="2990850"/>
          <p14:tracePt t="5713" x="6635750" y="3084513"/>
          <p14:tracePt t="5714" x="6354763" y="3289300"/>
          <p14:tracePt t="5731" x="5921375" y="3662363"/>
          <p14:tracePt t="5748" x="5581650" y="4206875"/>
          <p14:tracePt t="5749" x="5480050" y="4410075"/>
          <p14:tracePt t="5764" x="5310188" y="4903788"/>
          <p14:tracePt t="5781" x="5233988" y="5302250"/>
          <p14:tracePt t="5797" x="5208588" y="5735638"/>
          <p14:tracePt t="5799" x="5216525" y="5905500"/>
          <p14:tracePt t="5814" x="5267325" y="6102350"/>
          <p14:tracePt t="5829" x="5318125" y="6194425"/>
          <p14:tracePt t="5849" x="5446713" y="6280150"/>
          <p14:tracePt t="5863" x="5505450" y="6297613"/>
          <p14:tracePt t="5864" x="5556250" y="6297613"/>
          <p14:tracePt t="5880" x="5726113" y="6272213"/>
          <p14:tracePt t="5897" x="5930900" y="6178550"/>
          <p14:tracePt t="5898" x="6024563" y="6110288"/>
          <p14:tracePt t="5914" x="6245225" y="5905500"/>
          <p14:tracePt t="5930" x="6456363" y="5694363"/>
          <p14:tracePt t="5946" x="6635750" y="5430838"/>
          <p14:tracePt t="5948" x="6661150" y="5353050"/>
          <p14:tracePt t="5963" x="6694488" y="5251450"/>
          <p14:tracePt t="5980" x="6704013" y="5208588"/>
          <p14:tracePt t="5998" x="6704013" y="5141913"/>
          <p14:tracePt t="6013" x="6686550" y="5099050"/>
          <p14:tracePt t="6030" x="6669088" y="5064125"/>
          <p14:tracePt t="6047" x="6653213" y="5038725"/>
          <p14:tracePt t="6064" x="6643688" y="5030788"/>
          <p14:tracePt t="6080" x="6592888" y="5048250"/>
          <p14:tracePt t="6097" x="6448425" y="5192713"/>
          <p14:tracePt t="6112" x="6440488" y="5226050"/>
          <p14:tracePt t="6130" x="6430963" y="5235575"/>
          <p14:tracePt t="6132" x="6430963" y="5243513"/>
          <p14:tracePt t="6147" x="6430963" y="5251450"/>
          <p14:tracePt t="6163" x="6483350" y="5276850"/>
          <p14:tracePt t="6180" x="6600825" y="5286375"/>
          <p14:tracePt t="6182" x="6661150" y="5276850"/>
          <p14:tracePt t="6197" x="6719888" y="5243513"/>
          <p14:tracePt t="6198" x="6762750" y="5218113"/>
          <p14:tracePt t="6213" x="6932613" y="5030788"/>
          <p14:tracePt t="6230" x="7094538" y="4775200"/>
          <p14:tracePt t="6232" x="7178675" y="4648200"/>
          <p14:tracePt t="6247" x="7348538" y="4341813"/>
          <p14:tracePt t="6264" x="7416800" y="4206875"/>
          <p14:tracePt t="6280" x="7451725" y="4156075"/>
          <p14:tracePt t="6324" x="7426325" y="4171950"/>
          <p14:tracePt t="6331" x="7391400" y="4232275"/>
          <p14:tracePt t="6346" x="7332663" y="4316413"/>
          <p14:tracePt t="6363" x="7315200" y="4341813"/>
          <p14:tracePt t="6381" x="7307263" y="4359275"/>
          <p14:tracePt t="6750" x="7051675" y="4214813"/>
          <p14:tracePt t="6756" x="6661150" y="3943350"/>
          <p14:tracePt t="6764" x="6210300" y="3679825"/>
          <p14:tracePt t="6780" x="5292725" y="3101975"/>
          <p14:tracePt t="6797" x="4222750" y="2489200"/>
          <p14:tracePt t="6814" x="2778125" y="1870075"/>
          <p14:tracePt t="6829" x="2200275" y="1708150"/>
          <p14:tracePt t="6846" x="1987550" y="1674813"/>
          <p14:tracePt t="6863" x="1971675" y="1665288"/>
          <p14:tracePt t="7141" x="1852613" y="1606550"/>
          <p14:tracePt t="7147" x="1673225" y="1504950"/>
          <p14:tracePt t="7154" x="1427163" y="1393825"/>
          <p14:tracePt t="7163" x="1249363" y="1292225"/>
          <p14:tracePt t="7181" x="866775" y="1096963"/>
          <p14:tracePt t="7182" x="688975" y="993775"/>
          <p14:tracePt t="7197" x="450850" y="833438"/>
          <p14:tracePt t="7213" x="322263" y="696913"/>
          <p14:tracePt t="7230" x="195263" y="577850"/>
          <p14:tracePt t="7232" x="111125" y="501650"/>
          <p14:tracePt t="8074" x="441325" y="306388"/>
          <p14:tracePt t="8074" x="696913" y="519113"/>
          <p14:tracePt t="8074" x="960438" y="714375"/>
          <p14:tracePt t="8074" x="1462088" y="1181100"/>
          <p14:tracePt t="8074" x="1682750" y="1385888"/>
          <p14:tracePt t="8074" x="1987550" y="1674813"/>
          <p14:tracePt t="8074" x="2174875" y="1835150"/>
          <p14:tracePt t="8074" x="2192338" y="1844675"/>
          <p14:tracePt t="8074" x="2081213" y="1776413"/>
          <p14:tracePt t="8074" x="1903413" y="1614488"/>
          <p14:tracePt t="8074" x="1528763" y="1274763"/>
          <p14:tracePt t="8074" x="1069975" y="815975"/>
          <p14:tracePt t="8074" x="739775" y="374650"/>
        </p14:tracePtLst>
      </p14:laserTraceLst>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35564" y="1259867"/>
            <a:ext cx="10515600" cy="4999741"/>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Conclusion and Future work</a:t>
            </a:r>
          </a:p>
          <a:p>
            <a:r>
              <a:rPr lang="en-US" sz="2200" dirty="0"/>
              <a:t>This study focused on mobile phone features and pricing, identifying Bluetooth support, battery capacity, and weight as key factors. Among the 11 models evaluated, </a:t>
            </a:r>
            <a:r>
              <a:rPr lang="en-US" sz="2200" b="1" dirty="0"/>
              <a:t>Decision Tree</a:t>
            </a:r>
            <a:r>
              <a:rPr lang="en-US" sz="2200" dirty="0"/>
              <a:t> and </a:t>
            </a:r>
            <a:r>
              <a:rPr lang="en-US" sz="2200" b="1" dirty="0"/>
              <a:t>SVC</a:t>
            </a:r>
            <a:r>
              <a:rPr lang="en-US" sz="2200" dirty="0"/>
              <a:t> achieved the highest accuracy at 97.01% and 97.35%, respectively, offering a good balance between accuracy, flexibility, and time complexity.</a:t>
            </a:r>
          </a:p>
          <a:p>
            <a:r>
              <a:rPr lang="en-US" sz="2200" dirty="0"/>
              <a:t>Future work can improve model accuracy by exploring hyperparameter tuning approaches like Random Search, Bayesian Optimization, and Gradient-based Optimization. Testing models on diverse geographic datasets and incorporating real-time data feeds will enhance robustness and generalization. Additionally, applying ensemble learning, such as stacking with deep learning models, can further boost accuracy. Exploring SHAP or LIME for model interpretability could help make predictions clearer to stakeholders, and building a recommendation system for personalized smartphone selection could offer real-time, user-specific suggestions.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19059"/>
      </p:ext>
    </p:extLst>
  </p:cSld>
  <p:clrMapOvr>
    <a:masterClrMapping/>
  </p:clrMapOvr>
  <mc:AlternateContent xmlns:mc="http://schemas.openxmlformats.org/markup-compatibility/2006" xmlns:p14="http://schemas.microsoft.com/office/powerpoint/2010/main">
    <mc:Choice Requires="p14">
      <p:transition spd="slow" p14:dur="1600" advTm="56525">
        <p14:conveyor dir="l"/>
      </p:transition>
    </mc:Choice>
    <mc:Fallback xmlns="">
      <p:transition spd="slow" advTm="56525">
        <p:fade/>
      </p:transition>
    </mc:Fallback>
  </mc:AlternateContent>
  <p:extLst>
    <p:ext uri="{3A86A75C-4F4B-4683-9AE1-C65F6400EC91}">
      <p14:laserTraceLst xmlns:p14="http://schemas.microsoft.com/office/powerpoint/2010/main">
        <p14:tracePtLst>
          <p14:tracePt t="98" x="3738563" y="1163638"/>
          <p14:tracePt t="105" x="3670300" y="1181100"/>
          <p14:tracePt t="118" x="3611563" y="1206500"/>
          <p14:tracePt t="120" x="3543300" y="1241425"/>
          <p14:tracePt t="133" x="3475038" y="1249363"/>
          <p14:tracePt t="135" x="3406775" y="1257300"/>
          <p14:tracePt t="150" x="3270250" y="1274763"/>
          <p14:tracePt t="166" x="3143250" y="1274763"/>
          <p14:tracePt t="184" x="3024188" y="1282700"/>
          <p14:tracePt t="185" x="2982913" y="1282700"/>
          <p14:tracePt t="200" x="2930525" y="1282700"/>
          <p14:tracePt t="218" x="2905125" y="1282700"/>
          <p14:tracePt t="219" x="2879725" y="1282700"/>
          <p14:tracePt t="234" x="2871788" y="1274763"/>
          <p14:tracePt t="397" x="2897188" y="1266825"/>
          <p14:tracePt t="403" x="2955925" y="1241425"/>
          <p14:tracePt t="417" x="3135313" y="1206500"/>
          <p14:tracePt t="434" x="3338513" y="1189038"/>
          <p14:tracePt t="450" x="3551238" y="1173163"/>
          <p14:tracePt t="468" x="3789363" y="1173163"/>
          <p14:tracePt t="483" x="3857625" y="1181100"/>
          <p14:tracePt t="501" x="3883025" y="1189038"/>
          <p14:tracePt t="502" x="3890963" y="1189038"/>
          <p14:tracePt t="857" x="3992563" y="1181100"/>
          <p14:tracePt t="865" x="4121150" y="1163638"/>
          <p14:tracePt t="871" x="4230688" y="1155700"/>
          <p14:tracePt t="884" x="4375150" y="1163638"/>
          <p14:tracePt t="885" x="4486275" y="1173163"/>
          <p14:tracePt t="900" x="4613275" y="1189038"/>
          <p14:tracePt t="901" x="4740275" y="1206500"/>
          <p14:tracePt t="916" x="4935538" y="1241425"/>
          <p14:tracePt t="933" x="5132388" y="1274763"/>
          <p14:tracePt t="951" x="5259388" y="1308100"/>
          <p14:tracePt t="952" x="5302250" y="1317625"/>
          <p14:tracePt t="966" x="5335588" y="1325563"/>
          <p14:tracePt t="985" x="5353050" y="1325563"/>
          <p14:tracePt t="1206" x="5522913" y="1300163"/>
          <p14:tracePt t="1212" x="5761038" y="1274763"/>
          <p14:tracePt t="1219" x="6024563" y="1249363"/>
          <p14:tracePt t="1235" x="6440488" y="1249363"/>
          <p14:tracePt t="1250" x="6745288" y="1249363"/>
          <p14:tracePt t="1267" x="6983413" y="1266825"/>
          <p14:tracePt t="1284" x="7281863" y="1274763"/>
          <p14:tracePt t="1300" x="7502525" y="1274763"/>
          <p14:tracePt t="1318" x="7705725" y="1266825"/>
          <p14:tracePt t="1319" x="7773988" y="1266825"/>
          <p14:tracePt t="1334" x="7867650" y="1274763"/>
          <p14:tracePt t="1350" x="7910513" y="1282700"/>
          <p14:tracePt t="1367" x="7951788" y="1282700"/>
          <p14:tracePt t="1369" x="7969250" y="1282700"/>
          <p14:tracePt t="1385" x="8012113" y="1282700"/>
          <p14:tracePt t="1401" x="8037513" y="1282700"/>
          <p14:tracePt t="1418" x="8070850" y="1282700"/>
          <p14:tracePt t="1419" x="8096250" y="1282700"/>
          <p14:tracePt t="1434" x="8113713" y="1282700"/>
          <p14:tracePt t="1450" x="8156575" y="1282700"/>
          <p14:tracePt t="1467" x="8189913" y="1282700"/>
          <p14:tracePt t="1469" x="8199438" y="1282700"/>
          <p14:tracePt t="1483" x="8224838" y="1282700"/>
          <p14:tracePt t="1500" x="8258175" y="1282700"/>
          <p14:tracePt t="1518" x="8308975" y="1282700"/>
          <p14:tracePt t="1533" x="8334375" y="1292225"/>
          <p14:tracePt t="1551" x="8369300" y="1292225"/>
          <p14:tracePt t="1553" x="8377238" y="1292225"/>
          <p14:tracePt t="1568" x="8385175" y="1292225"/>
          <p14:tracePt t="1584" x="8402638" y="1292225"/>
          <p14:tracePt t="1600" x="8428038" y="1292225"/>
          <p14:tracePt t="1617" x="8435975" y="1292225"/>
          <p14:tracePt t="1802" x="8435975" y="1300163"/>
          <p14:tracePt t="1808" x="8428038" y="1300163"/>
          <p14:tracePt t="1818" x="8385175" y="1308100"/>
          <p14:tracePt t="1833" x="8291513" y="1325563"/>
          <p14:tracePt t="1852" x="8054975" y="1368425"/>
          <p14:tracePt t="1866" x="7807325" y="1376363"/>
          <p14:tracePt t="1883" x="7459663" y="1401763"/>
          <p14:tracePt t="1901" x="6762750" y="1419225"/>
          <p14:tracePt t="1917" x="6261100" y="1427163"/>
          <p14:tracePt t="1934" x="5761038" y="1427163"/>
          <p14:tracePt t="1950" x="5173663" y="1427163"/>
          <p14:tracePt t="1967" x="4876800" y="1427163"/>
          <p14:tracePt t="1983" x="4775200" y="1419225"/>
          <p14:tracePt t="2001" x="4714875" y="1411288"/>
          <p14:tracePt t="2016" x="4706938" y="1411288"/>
          <p14:tracePt t="2284" x="4570413" y="1504950"/>
          <p14:tracePt t="2291" x="4306888" y="1682750"/>
          <p14:tracePt t="2300" x="4086225" y="1827213"/>
          <p14:tracePt t="2318" x="3695700" y="2055813"/>
          <p14:tracePt t="2319" x="3500438" y="2159000"/>
          <p14:tracePt t="2335" x="3270250" y="2303463"/>
          <p14:tracePt t="2351" x="3109913" y="2455863"/>
          <p14:tracePt t="2367" x="2990850" y="2566988"/>
          <p14:tracePt t="2369" x="2955925" y="2608263"/>
          <p14:tracePt t="2385" x="2897188" y="2668588"/>
          <p14:tracePt t="2400" x="2863850" y="2693988"/>
          <p14:tracePt t="2417" x="2854325" y="2701925"/>
          <p14:tracePt t="2435" x="2846388" y="2711450"/>
          <p14:tracePt t="2450" x="2846388" y="2719388"/>
          <p14:tracePt t="2467" x="2838450" y="2727325"/>
          <p14:tracePt t="2469" x="2838450" y="2736850"/>
          <p14:tracePt t="2483" x="2820988" y="2752725"/>
          <p14:tracePt t="2500" x="2803525" y="2778125"/>
          <p14:tracePt t="2517" x="2795588" y="2805113"/>
          <p14:tracePt t="2518" x="2786063" y="2813050"/>
          <p14:tracePt t="2533" x="2786063" y="2830513"/>
          <p14:tracePt t="2534" x="2786063" y="2838450"/>
          <p14:tracePt t="2550" x="2778125" y="2838450"/>
          <p14:tracePt t="2575" x="2786063" y="2846388"/>
          <p14:tracePt t="2584" x="2838450" y="2855913"/>
          <p14:tracePt t="2600" x="3067050" y="2838450"/>
          <p14:tracePt t="2617" x="3406775" y="2813050"/>
          <p14:tracePt t="2618" x="3644900" y="2787650"/>
          <p14:tracePt t="2633" x="4205288" y="2770188"/>
          <p14:tracePt t="2650" x="4800600" y="2727325"/>
          <p14:tracePt t="2668" x="5862638" y="2600325"/>
          <p14:tracePt t="2684" x="6491288" y="2574925"/>
          <p14:tracePt t="2700" x="7018338" y="2617788"/>
          <p14:tracePt t="2717" x="7477125" y="2719388"/>
          <p14:tracePt t="2734" x="7646988" y="2770188"/>
          <p14:tracePt t="2750" x="7723188" y="2787650"/>
          <p14:tracePt t="3087" x="7715250" y="2770188"/>
          <p14:tracePt t="3093" x="7680325" y="2719388"/>
          <p14:tracePt t="3100" x="7612063" y="2660650"/>
          <p14:tracePt t="3117" x="7408863" y="2506663"/>
          <p14:tracePt t="3133" x="7162800" y="2354263"/>
          <p14:tracePt t="3151" x="6942138" y="2217738"/>
          <p14:tracePt t="3166" x="6873875" y="2166938"/>
          <p14:tracePt t="3183" x="6823075" y="2141538"/>
          <p14:tracePt t="3200" x="6762750" y="2124075"/>
          <p14:tracePt t="3217" x="6719888" y="2124075"/>
          <p14:tracePt t="3236" x="6653213" y="2124075"/>
          <p14:tracePt t="3250" x="6635750" y="2124075"/>
          <p14:tracePt t="3267" x="6626225" y="2124075"/>
          <p14:tracePt t="3284" x="6618288" y="2124075"/>
          <p14:tracePt t="3400" x="6626225" y="2124075"/>
          <p14:tracePt t="3406" x="6661150" y="2141538"/>
          <p14:tracePt t="3416" x="6729413" y="2166938"/>
          <p14:tracePt t="3434" x="6907213" y="2209800"/>
          <p14:tracePt t="3449" x="6992938" y="2217738"/>
          <p14:tracePt t="3467" x="7069138" y="2217738"/>
          <p14:tracePt t="3484" x="7204075" y="2209800"/>
          <p14:tracePt t="3500" x="7264400" y="2209800"/>
          <p14:tracePt t="3517" x="7315200" y="2209800"/>
          <p14:tracePt t="3519" x="7332663" y="2209800"/>
          <p14:tracePt t="3535" x="7358063" y="2209800"/>
          <p14:tracePt t="3549" x="7391400" y="2217738"/>
          <p14:tracePt t="3567" x="7408863" y="2217738"/>
          <p14:tracePt t="3569" x="7426325" y="2217738"/>
          <p14:tracePt t="3584" x="7451725" y="2217738"/>
          <p14:tracePt t="3585" x="7467600" y="2217738"/>
          <p14:tracePt t="3600" x="7485063" y="2217738"/>
          <p14:tracePt t="3616" x="7510463" y="2217738"/>
          <p14:tracePt t="3618" x="7518400" y="2227263"/>
          <p14:tracePt t="3634" x="7535863" y="2227263"/>
          <p14:tracePt t="3649" x="7545388" y="2227263"/>
          <p14:tracePt t="3666" x="7545388" y="2235200"/>
          <p14:tracePt t="3684" x="7553325" y="2235200"/>
          <p14:tracePt t="3685" x="7561263" y="2235200"/>
          <p14:tracePt t="3699" x="7578725" y="2235200"/>
          <p14:tracePt t="3716" x="7596188" y="2235200"/>
          <p14:tracePt t="3718" x="7612063" y="2235200"/>
          <p14:tracePt t="3733" x="7621588" y="2243138"/>
          <p14:tracePt t="3749" x="7637463" y="2243138"/>
          <p14:tracePt t="3768" x="7654925" y="2243138"/>
          <p14:tracePt t="3784" x="7662863" y="2243138"/>
          <p14:tracePt t="3785" x="7672388" y="2243138"/>
          <p14:tracePt t="3800" x="7697788" y="2243138"/>
          <p14:tracePt t="3818" x="7723188" y="2243138"/>
          <p14:tracePt t="3834" x="7740650" y="2243138"/>
          <p14:tracePt t="3850" x="7766050" y="2243138"/>
          <p14:tracePt t="3867" x="7781925" y="2252663"/>
          <p14:tracePt t="3883" x="7816850" y="2252663"/>
          <p14:tracePt t="3899" x="7832725" y="2252663"/>
          <p14:tracePt t="3917" x="7893050" y="2252663"/>
          <p14:tracePt t="3932" x="7910513" y="2252663"/>
          <p14:tracePt t="3950" x="7926388" y="2252663"/>
          <p14:tracePt t="3952" x="7935913" y="2252663"/>
          <p14:tracePt t="3974" x="7943850" y="2252663"/>
          <p14:tracePt t="3983" x="7951788" y="2252663"/>
          <p14:tracePt t="4000" x="7969250" y="2252663"/>
          <p14:tracePt t="4002" x="7994650" y="2252663"/>
          <p14:tracePt t="4017" x="8045450" y="2243138"/>
          <p14:tracePt t="4033" x="8113713" y="2243138"/>
          <p14:tracePt t="4049" x="8189913" y="2243138"/>
          <p14:tracePt t="4051" x="8215313" y="2243138"/>
          <p14:tracePt t="4067" x="8258175" y="2243138"/>
          <p14:tracePt t="4084" x="8291513" y="2252663"/>
          <p14:tracePt t="4100" x="8326438" y="2252663"/>
          <p14:tracePt t="4101" x="8343900" y="2252663"/>
          <p14:tracePt t="4116" x="8394700" y="2260600"/>
          <p14:tracePt t="4133" x="8462963" y="2268538"/>
          <p14:tracePt t="4150" x="8555038" y="2268538"/>
          <p14:tracePt t="4151" x="8589963" y="2268538"/>
          <p14:tracePt t="4166" x="8615363" y="2268538"/>
          <p14:tracePt t="4167" x="8632825" y="2268538"/>
          <p14:tracePt t="4183" x="8666163" y="2268538"/>
          <p14:tracePt t="4201" x="8683625" y="2268538"/>
          <p14:tracePt t="4216" x="8709025" y="2268538"/>
          <p14:tracePt t="4233" x="8734425" y="2268538"/>
          <p14:tracePt t="4250" x="8777288" y="2278063"/>
          <p14:tracePt t="4265" x="8828088" y="2278063"/>
          <p14:tracePt t="4282" x="8904288" y="2311400"/>
          <p14:tracePt t="4301" x="9013825" y="2319338"/>
          <p14:tracePt t="4316" x="9117013" y="2319338"/>
          <p14:tracePt t="4333" x="9251950" y="2311400"/>
          <p14:tracePt t="4336" x="9320213" y="2303463"/>
          <p14:tracePt t="4349" x="9405938" y="2303463"/>
          <p14:tracePt t="4351" x="9456738" y="2303463"/>
          <p14:tracePt t="4367" x="9532938" y="2311400"/>
          <p14:tracePt t="4383" x="9591675" y="2328863"/>
          <p14:tracePt t="4399" x="9617075" y="2336800"/>
          <p14:tracePt t="4401" x="9634538" y="2336800"/>
          <p14:tracePt t="4470" x="9642475" y="2336800"/>
          <p14:tracePt t="4477" x="9642475" y="2344738"/>
          <p14:tracePt t="4484" x="9652000" y="2344738"/>
          <p14:tracePt t="4500" x="9667875" y="2354263"/>
          <p14:tracePt t="4517" x="9685338" y="2354263"/>
          <p14:tracePt t="4533" x="9694863" y="2354263"/>
          <p14:tracePt t="4534" x="9710738" y="2362200"/>
          <p14:tracePt t="4550" x="9753600" y="2362200"/>
          <p14:tracePt t="4567" x="9786938" y="2362200"/>
          <p14:tracePt t="4584" x="9855200" y="2354263"/>
          <p14:tracePt t="4600" x="9880600" y="2354263"/>
          <p14:tracePt t="4616" x="9898063" y="2336800"/>
          <p14:tracePt t="4633" x="9915525" y="2336800"/>
          <p14:tracePt t="4634" x="9923463" y="2328863"/>
          <p14:tracePt t="4649" x="9931400" y="2328863"/>
          <p14:tracePt t="4666" x="9948863" y="2328863"/>
          <p14:tracePt t="4668" x="9956800" y="2328863"/>
          <p14:tracePt t="4682" x="9966325" y="2319338"/>
          <p14:tracePt t="5024" x="10042525" y="2303463"/>
          <p14:tracePt t="5031" x="10144125" y="2268538"/>
          <p14:tracePt t="5038" x="10220325" y="2268538"/>
          <p14:tracePt t="5049" x="10313988" y="2268538"/>
          <p14:tracePt t="5068" x="10493375" y="2319338"/>
          <p14:tracePt t="5084" x="10577513" y="2336800"/>
          <p14:tracePt t="5099" x="10620375" y="2344738"/>
          <p14:tracePt t="5117" x="10653713" y="2354263"/>
          <p14:tracePt t="5132" x="10663238" y="2354263"/>
          <p14:tracePt t="5150" x="10679113" y="2354263"/>
          <p14:tracePt t="5151" x="10688638" y="2354263"/>
          <p14:tracePt t="5294" x="10620375" y="2354263"/>
          <p14:tracePt t="5300" x="10501313" y="2362200"/>
          <p14:tracePt t="5307" x="10313988" y="2379663"/>
          <p14:tracePt t="5316" x="10050463" y="2397125"/>
          <p14:tracePt t="5332" x="9302750" y="2455863"/>
          <p14:tracePt t="5349" x="8369300" y="2506663"/>
          <p14:tracePt t="5350" x="7926388" y="2541588"/>
          <p14:tracePt t="5365" x="7026275" y="2592388"/>
          <p14:tracePt t="5383" x="6235700" y="2592388"/>
          <p14:tracePt t="5400" x="5522913" y="2592388"/>
          <p14:tracePt t="5416" x="5284788" y="2592388"/>
          <p14:tracePt t="5433" x="5157788" y="2600325"/>
          <p14:tracePt t="5435" x="5122863" y="2600325"/>
          <p14:tracePt t="5450" x="5106988" y="2600325"/>
          <p14:tracePt t="5683" x="4843463" y="2600325"/>
          <p14:tracePt t="5691" x="4451350" y="2600325"/>
          <p14:tracePt t="5699" x="4035425" y="2582863"/>
          <p14:tracePt t="5717" x="3338513" y="2557463"/>
          <p14:tracePt t="5734" x="2463800" y="2557463"/>
          <p14:tracePt t="5749" x="2065338" y="2541588"/>
          <p14:tracePt t="5767" x="1792288" y="2541588"/>
          <p14:tracePt t="5769" x="1741488" y="2532063"/>
          <p14:tracePt t="5785" x="1622425" y="2516188"/>
          <p14:tracePt t="5800" x="1563688" y="2498725"/>
          <p14:tracePt t="5816" x="1512888" y="2489200"/>
          <p14:tracePt t="5833" x="1419225" y="2489200"/>
          <p14:tracePt t="5849" x="1376363" y="2498725"/>
          <p14:tracePt t="5866" x="1343025" y="2516188"/>
          <p14:tracePt t="5884" x="1300163" y="2516188"/>
          <p14:tracePt t="5899" x="1265238" y="2516188"/>
          <p14:tracePt t="5916" x="1206500" y="2516188"/>
          <p14:tracePt t="5918" x="1181100" y="2516188"/>
          <p14:tracePt t="5933" x="1163638" y="2516188"/>
          <p14:tracePt t="5935" x="1155700" y="2516188"/>
          <p14:tracePt t="5950" x="1138238" y="2516188"/>
          <p14:tracePt t="5967" x="1130300" y="2516188"/>
          <p14:tracePt t="6024" x="1155700" y="2524125"/>
          <p14:tracePt t="6033" x="1214438" y="2541588"/>
          <p14:tracePt t="6038" x="1274763" y="2557463"/>
          <p14:tracePt t="6049" x="1343025" y="2566988"/>
          <p14:tracePt t="6066" x="1495425" y="2582863"/>
          <p14:tracePt t="6067" x="1563688" y="2592388"/>
          <p14:tracePt t="6082" x="1622425" y="2608263"/>
          <p14:tracePt t="6099" x="1657350" y="2608263"/>
          <p14:tracePt t="6117" x="1682750" y="2608263"/>
          <p14:tracePt t="6132" x="1708150" y="2608263"/>
          <p14:tracePt t="6149" x="1741488" y="2608263"/>
          <p14:tracePt t="6167" x="1784350" y="2617788"/>
          <p14:tracePt t="6183" x="1835150" y="2617788"/>
          <p14:tracePt t="6199" x="1885950" y="2633663"/>
          <p14:tracePt t="6217" x="1954213" y="2633663"/>
          <p14:tracePt t="6233" x="2005013" y="2625725"/>
          <p14:tracePt t="6249" x="2065338" y="2625725"/>
          <p14:tracePt t="6251" x="2090738" y="2617788"/>
          <p14:tracePt t="6267" x="2141538" y="2608263"/>
          <p14:tracePt t="6283" x="2166938" y="2608263"/>
          <p14:tracePt t="6299" x="2208213" y="2608263"/>
          <p14:tracePt t="6315" x="2225675" y="2608263"/>
          <p14:tracePt t="6317" x="2243138" y="2600325"/>
          <p14:tracePt t="6332" x="2276475" y="2592388"/>
          <p14:tracePt t="6349" x="2319338" y="2582863"/>
          <p14:tracePt t="6351" x="2344738" y="2582863"/>
          <p14:tracePt t="6366" x="2379663" y="2582863"/>
          <p14:tracePt t="6367" x="2395538" y="2574925"/>
          <p14:tracePt t="6383" x="2455863" y="2566988"/>
          <p14:tracePt t="6399" x="2497138" y="2566988"/>
          <p14:tracePt t="6401" x="2524125" y="2566988"/>
          <p14:tracePt t="6416" x="2549525" y="2566988"/>
          <p14:tracePt t="6417" x="2582863" y="2566988"/>
          <p14:tracePt t="6432" x="2625725" y="2566988"/>
          <p14:tracePt t="6448" x="2684463" y="2566988"/>
          <p14:tracePt t="6466" x="2778125" y="2566988"/>
          <p14:tracePt t="6483" x="2863850" y="2566988"/>
          <p14:tracePt t="6485" x="2889250" y="2566988"/>
          <p14:tracePt t="6501" x="2947988" y="2566988"/>
          <p14:tracePt t="6515" x="3008313" y="2574925"/>
          <p14:tracePt t="6533" x="3059113" y="2582863"/>
          <p14:tracePt t="6535" x="3084513" y="2582863"/>
          <p14:tracePt t="6549" x="3143250" y="2582863"/>
          <p14:tracePt t="6566" x="3203575" y="2582863"/>
          <p14:tracePt t="6583" x="3254375" y="2582863"/>
          <p14:tracePt t="6599" x="3338513" y="2582863"/>
          <p14:tracePt t="6615" x="3381375" y="2574925"/>
          <p14:tracePt t="6632" x="3406775" y="2574925"/>
          <p14:tracePt t="6650" x="3441700" y="2574925"/>
          <p14:tracePt t="6651" x="3467100" y="2574925"/>
          <p14:tracePt t="6666" x="3525838" y="2574925"/>
          <p14:tracePt t="6683" x="3586163" y="2566988"/>
          <p14:tracePt t="6684" x="3611563" y="2566988"/>
          <p14:tracePt t="6699" x="3636963" y="2566988"/>
          <p14:tracePt t="6701" x="3652838" y="2566988"/>
          <p14:tracePt t="6716" x="3695700" y="2566988"/>
          <p14:tracePt t="6733" x="3703638" y="2566988"/>
          <p14:tracePt t="6750" x="3713163" y="2574925"/>
          <p14:tracePt t="6751" x="3721100" y="2574925"/>
          <p14:tracePt t="6766" x="3746500" y="2574925"/>
          <p14:tracePt t="6783" x="3746500" y="2582863"/>
          <p14:tracePt t="7011" x="3806825" y="2574925"/>
          <p14:tracePt t="7018" x="3883025" y="2566988"/>
          <p14:tracePt t="7033" x="3984625" y="2557463"/>
          <p14:tracePt t="7034" x="4070350" y="2549525"/>
          <p14:tracePt t="7049" x="4240213" y="2549525"/>
          <p14:tracePt t="7066" x="4418013" y="2557463"/>
          <p14:tracePt t="7068" x="4503738" y="2557463"/>
          <p14:tracePt t="7082" x="4579938" y="2566988"/>
          <p14:tracePt t="7083" x="4646613" y="2574925"/>
          <p14:tracePt t="7099" x="4765675" y="2592388"/>
          <p14:tracePt t="7116" x="4927600" y="2617788"/>
          <p14:tracePt t="7118" x="5029200" y="2625725"/>
          <p14:tracePt t="7133" x="5106988" y="2633663"/>
          <p14:tracePt t="7134" x="5191125" y="2633663"/>
          <p14:tracePt t="7149" x="5327650" y="2651125"/>
          <p14:tracePt t="7166" x="5446713" y="2676525"/>
          <p14:tracePt t="7167" x="5480050" y="2676525"/>
          <p14:tracePt t="7183" x="5530850" y="2676525"/>
          <p14:tracePt t="7199" x="5548313" y="2676525"/>
          <p14:tracePt t="7218" x="5573713" y="2676525"/>
          <p14:tracePt t="7232" x="5581650" y="2676525"/>
          <p14:tracePt t="7251" x="5591175" y="2676525"/>
          <p14:tracePt t="7253" x="5599113" y="2676525"/>
          <p14:tracePt t="7266" x="5607050" y="2676525"/>
          <p14:tracePt t="7550" x="5692775" y="2676525"/>
          <p14:tracePt t="7557" x="5776913" y="2676525"/>
          <p14:tracePt t="7565" x="5870575" y="2693988"/>
          <p14:tracePt t="7582" x="6007100" y="2693988"/>
          <p14:tracePt t="7600" x="6134100" y="2701925"/>
          <p14:tracePt t="7601" x="6194425" y="2711450"/>
          <p14:tracePt t="7616" x="6245225" y="2711450"/>
          <p14:tracePt t="7632" x="6286500" y="2711450"/>
          <p14:tracePt t="7650" x="6303963" y="2719388"/>
          <p14:tracePt t="7666" x="6321425" y="2719388"/>
          <p14:tracePt t="7683" x="6329363" y="2719388"/>
          <p14:tracePt t="7700" x="6338888" y="2719388"/>
          <p14:tracePt t="7716" x="6354763" y="2719388"/>
          <p14:tracePt t="7733" x="6380163" y="2719388"/>
          <p14:tracePt t="7734" x="6389688" y="2719388"/>
          <p14:tracePt t="7749" x="6430963" y="2719388"/>
          <p14:tracePt t="7766" x="6465888" y="2719388"/>
          <p14:tracePt t="7782" x="6499225" y="2719388"/>
          <p14:tracePt t="7799" x="6524625" y="2719388"/>
          <p14:tracePt t="7816" x="6559550" y="2719388"/>
          <p14:tracePt t="7832" x="6584950" y="2719388"/>
          <p14:tracePt t="7849" x="6653213" y="2711450"/>
          <p14:tracePt t="7866" x="6686550" y="2701925"/>
          <p14:tracePt t="7882" x="6711950" y="2693988"/>
          <p14:tracePt t="7884" x="6729413" y="2686050"/>
          <p14:tracePt t="7900" x="6754813" y="2686050"/>
          <p14:tracePt t="7915" x="6770688" y="2676525"/>
          <p14:tracePt t="7933" x="6831013" y="2660650"/>
          <p14:tracePt t="7934" x="6856413" y="2660650"/>
          <p14:tracePt t="7948" x="6873875" y="2651125"/>
          <p14:tracePt t="7950" x="6889750" y="2651125"/>
          <p14:tracePt t="7965" x="6932613" y="2643188"/>
          <p14:tracePt t="7984" x="6950075" y="2643188"/>
          <p14:tracePt t="8480" x="6967538" y="2643188"/>
          <p14:tracePt t="8487" x="6983413" y="2643188"/>
          <p14:tracePt t="8499" x="7000875" y="2643188"/>
          <p14:tracePt t="8501" x="7018338" y="2643188"/>
          <p14:tracePt t="8518" x="7043738" y="2651125"/>
          <p14:tracePt t="8533" x="7077075" y="2651125"/>
          <p14:tracePt t="8549" x="7094538" y="2651125"/>
          <p14:tracePt t="8565" x="7112000" y="2651125"/>
          <p14:tracePt t="8582" x="7127875" y="2651125"/>
          <p14:tracePt t="8599" x="7145338" y="2660650"/>
          <p14:tracePt t="8615" x="7153275" y="2660650"/>
          <p14:tracePt t="8633" x="7162800" y="2660650"/>
          <p14:tracePt t="8657" x="7170738" y="2660650"/>
          <p14:tracePt t="8666" x="7178675" y="2660650"/>
          <p14:tracePt t="8721" x="7188200" y="2660650"/>
          <p14:tracePt t="8735" x="7196138" y="2660650"/>
          <p14:tracePt t="8742" x="7204075" y="2660650"/>
          <p14:tracePt t="8758" x="7213600" y="2660650"/>
          <p14:tracePt t="8765" x="7221538" y="2660650"/>
          <p14:tracePt t="8782" x="7239000" y="2668588"/>
          <p14:tracePt t="8798" x="7246938" y="2676525"/>
          <p14:tracePt t="8800" x="7256463" y="2676525"/>
          <p14:tracePt t="8850" x="7264400" y="2676525"/>
          <p14:tracePt t="8856" x="7272338" y="2676525"/>
          <p14:tracePt t="8899" x="7281863" y="2676525"/>
          <p14:tracePt t="8984" x="7289800" y="2676525"/>
          <p14:tracePt t="9005" x="7297738" y="2676525"/>
          <p14:tracePt t="9013" x="7307263" y="2676525"/>
          <p14:tracePt t="9019" x="7323138" y="2676525"/>
          <p14:tracePt t="9032" x="7340600" y="2676525"/>
          <p14:tracePt t="9049" x="7366000" y="2676525"/>
          <p14:tracePt t="9066" x="7383463" y="2668588"/>
          <p14:tracePt t="9083" x="7408863" y="2668588"/>
          <p14:tracePt t="9098" x="7416800" y="2668588"/>
          <p14:tracePt t="9115" x="7434263" y="2660650"/>
          <p14:tracePt t="9133" x="7467600" y="2660650"/>
          <p14:tracePt t="9149" x="7510463" y="2668588"/>
          <p14:tracePt t="9166" x="7527925" y="2676525"/>
          <p14:tracePt t="9181" x="7561263" y="2693988"/>
          <p14:tracePt t="9199" x="7586663" y="2701925"/>
          <p14:tracePt t="9216" x="7621588" y="2711450"/>
          <p14:tracePt t="9218" x="7637463" y="2711450"/>
          <p14:tracePt t="9233" x="7688263" y="2719388"/>
          <p14:tracePt t="9249" x="7740650" y="2719388"/>
          <p14:tracePt t="9265" x="7766050" y="2719388"/>
          <p14:tracePt t="9282" x="7799388" y="2719388"/>
          <p14:tracePt t="9299" x="7816850" y="2719388"/>
          <p14:tracePt t="9316" x="7850188" y="2719388"/>
          <p14:tracePt t="9317" x="7867650" y="2719388"/>
          <p14:tracePt t="9332" x="7893050" y="2719388"/>
          <p14:tracePt t="9348" x="7935913" y="2719388"/>
          <p14:tracePt t="9366" x="7986713" y="2719388"/>
          <p14:tracePt t="9368" x="7994650" y="2719388"/>
          <p14:tracePt t="9382" x="8004175" y="2719388"/>
          <p14:tracePt t="9384" x="8020050" y="2719388"/>
          <p14:tracePt t="9398" x="8054975" y="2719388"/>
          <p14:tracePt t="9416" x="8070850" y="2719388"/>
          <p14:tracePt t="9417" x="8096250" y="2711450"/>
          <p14:tracePt t="9433" x="8113713" y="2711450"/>
          <p14:tracePt t="9434" x="8113713" y="2701925"/>
          <p14:tracePt t="9448" x="8131175" y="2701925"/>
          <p14:tracePt t="9467" x="8156575" y="2711450"/>
          <p14:tracePt t="9481" x="8174038" y="2711450"/>
          <p14:tracePt t="9498" x="8181975" y="2719388"/>
          <p14:tracePt t="9531" x="8189913" y="2719388"/>
          <p14:tracePt t="11121" x="8207375" y="2711450"/>
          <p14:tracePt t="11128" x="8240713" y="2701925"/>
          <p14:tracePt t="11134" x="8266113" y="2686050"/>
          <p14:tracePt t="11149" x="8301038" y="2660650"/>
          <p14:tracePt t="11165" x="8334375" y="2651125"/>
          <p14:tracePt t="11182" x="8359775" y="2643188"/>
          <p14:tracePt t="11184" x="8369300" y="2643188"/>
          <p14:tracePt t="11199" x="8394700" y="2633663"/>
          <p14:tracePt t="11220" x="8402638" y="2633663"/>
          <p14:tracePt t="11233" x="8410575" y="2633663"/>
          <p14:tracePt t="11291" x="8420100" y="2633663"/>
          <p14:tracePt t="11312" x="8428038" y="2633663"/>
          <p14:tracePt t="11349" x="8435975" y="2633663"/>
          <p14:tracePt t="11404" x="8445500" y="2633663"/>
          <p14:tracePt t="11442" x="8453438" y="2633663"/>
          <p14:tracePt t="11461" x="8462963" y="2633663"/>
          <p14:tracePt t="11468" x="8470900" y="2633663"/>
          <p14:tracePt t="11591" x="8478838" y="2633663"/>
          <p14:tracePt t="12739" x="8258175" y="2660650"/>
          <p14:tracePt t="12746" x="7900988" y="2686050"/>
          <p14:tracePt t="12753" x="7518400" y="2736850"/>
          <p14:tracePt t="12765" x="7137400" y="2795588"/>
          <p14:tracePt t="12767" x="6780213" y="2846388"/>
          <p14:tracePt t="12782" x="6091238" y="2940050"/>
          <p14:tracePt t="12798" x="5454650" y="2982913"/>
          <p14:tracePt t="12816" x="4919663" y="3008313"/>
          <p14:tracePt t="12817" x="4757738" y="3008313"/>
          <p14:tracePt t="12832" x="4494213" y="3016250"/>
          <p14:tracePt t="12850" x="4384675" y="3016250"/>
          <p14:tracePt t="12852" x="4367213" y="3016250"/>
          <p14:tracePt t="12865" x="4341813" y="3016250"/>
          <p14:tracePt t="13115" x="4137025" y="3025775"/>
          <p14:tracePt t="13122" x="3857625" y="3041650"/>
          <p14:tracePt t="13131" x="3551238" y="3051175"/>
          <p14:tracePt t="13148" x="3008313" y="3084513"/>
          <p14:tracePt t="13150" x="2778125" y="3094038"/>
          <p14:tracePt t="13165" x="2268538" y="3160713"/>
          <p14:tracePt t="13182" x="1920875" y="3195638"/>
          <p14:tracePt t="13199" x="1708150" y="3211513"/>
          <p14:tracePt t="13200" x="1647825" y="3221038"/>
          <p14:tracePt t="13214" x="1589088" y="3228975"/>
          <p14:tracePt t="13215" x="1563688" y="3246438"/>
          <p14:tracePt t="13232" x="1512888" y="3254375"/>
          <p14:tracePt t="13248" x="1495425" y="3254375"/>
          <p14:tracePt t="13264" x="1462088" y="3263900"/>
          <p14:tracePt t="13265" x="1452563" y="3271838"/>
          <p14:tracePt t="13281" x="1427163" y="3279775"/>
          <p14:tracePt t="13298" x="1393825" y="3289300"/>
          <p14:tracePt t="13300" x="1376363" y="3305175"/>
          <p14:tracePt t="13315" x="1343025" y="3314700"/>
          <p14:tracePt t="13331" x="1325563" y="3314700"/>
          <p14:tracePt t="13349" x="1308100" y="3330575"/>
          <p14:tracePt t="13364" x="1300163" y="3330575"/>
          <p14:tracePt t="13382" x="1290638" y="3330575"/>
          <p14:tracePt t="13456" x="1308100" y="3340100"/>
          <p14:tracePt t="13463" x="1343025" y="3340100"/>
          <p14:tracePt t="13470" x="1427163" y="3348038"/>
          <p14:tracePt t="13481" x="1520825" y="3348038"/>
          <p14:tracePt t="13499" x="1749425" y="3330575"/>
          <p14:tracePt t="13514" x="1885950" y="3314700"/>
          <p14:tracePt t="13531" x="2038350" y="3271838"/>
          <p14:tracePt t="13533" x="2098675" y="3263900"/>
          <p14:tracePt t="13549" x="2225675" y="3246438"/>
          <p14:tracePt t="13565" x="2387600" y="3221038"/>
          <p14:tracePt t="13582" x="2557463" y="3186113"/>
          <p14:tracePt t="13584" x="2616200" y="3178175"/>
          <p14:tracePt t="13598" x="2701925" y="3170238"/>
          <p14:tracePt t="13614" x="2778125" y="3170238"/>
          <p14:tracePt t="13632" x="2863850" y="3170238"/>
          <p14:tracePt t="13634" x="2914650" y="3170238"/>
          <p14:tracePt t="13649" x="2990850" y="3170238"/>
          <p14:tracePt t="13664" x="3024188" y="3170238"/>
          <p14:tracePt t="13681" x="3041650" y="3170238"/>
          <p14:tracePt t="13698" x="3049588" y="3170238"/>
          <p14:tracePt t="13966" x="3143250" y="3160713"/>
          <p14:tracePt t="13973" x="3270250" y="3160713"/>
          <p14:tracePt t="13982" x="3414713" y="3178175"/>
          <p14:tracePt t="13998" x="3636963" y="3211513"/>
          <p14:tracePt t="14015" x="3873500" y="3279775"/>
          <p14:tracePt t="14016" x="3976688" y="3322638"/>
          <p14:tracePt t="14032" x="4146550" y="3382963"/>
          <p14:tracePt t="14049" x="4273550" y="3441700"/>
          <p14:tracePt t="14066" x="4375150" y="3484563"/>
          <p14:tracePt t="14067" x="4435475" y="3509963"/>
          <p14:tracePt t="14082" x="4486275" y="3535363"/>
          <p14:tracePt t="14098" x="4511675" y="3543300"/>
          <p14:tracePt t="14115" x="4519613" y="3543300"/>
          <p14:tracePt t="14499" x="4595813" y="3543300"/>
          <p14:tracePt t="14506" x="4664075" y="3535363"/>
          <p14:tracePt t="14514" x="4732338" y="3527425"/>
          <p14:tracePt t="14532" x="4876800" y="3527425"/>
          <p14:tracePt t="14549" x="5029200" y="3517900"/>
          <p14:tracePt t="14565" x="5097463" y="3509963"/>
          <p14:tracePt t="14581" x="5148263" y="3502025"/>
          <p14:tracePt t="14599" x="5276850" y="3467100"/>
          <p14:tracePt t="14615" x="5335588" y="3459163"/>
          <p14:tracePt t="14632" x="5378450" y="3449638"/>
          <p14:tracePt t="14634" x="5386388" y="3449638"/>
          <p14:tracePt t="14650" x="5411788" y="3449638"/>
          <p14:tracePt t="14664" x="5429250" y="3449638"/>
          <p14:tracePt t="14681" x="5454650" y="3449638"/>
          <p14:tracePt t="14684" x="5472113" y="3449638"/>
          <p14:tracePt t="14698" x="5505450" y="3449638"/>
          <p14:tracePt t="14699" x="5530850" y="3441700"/>
          <p14:tracePt t="14714" x="5599113" y="3424238"/>
          <p14:tracePt t="14732" x="5667375" y="3416300"/>
          <p14:tracePt t="14734" x="5692775" y="3416300"/>
          <p14:tracePt t="14748" x="5735638" y="3408363"/>
          <p14:tracePt t="14765" x="5776913" y="3408363"/>
          <p14:tracePt t="14781" x="5827713" y="3408363"/>
          <p14:tracePt t="14783" x="5853113" y="3408363"/>
          <p14:tracePt t="14799" x="5938838" y="3390900"/>
          <p14:tracePt t="14815" x="6024563" y="3373438"/>
          <p14:tracePt t="14833" x="6075363" y="3373438"/>
          <p14:tracePt t="14834" x="6091238" y="3373438"/>
          <p14:tracePt t="14848" x="6134100" y="3365500"/>
          <p14:tracePt t="14865" x="6142038" y="3365500"/>
          <p14:tracePt t="14881" x="6142038" y="3355975"/>
          <p14:tracePt t="14897" x="6151563" y="3355975"/>
          <p14:tracePt t="15216" x="6219825" y="3355975"/>
          <p14:tracePt t="15223" x="6286500" y="3355975"/>
          <p14:tracePt t="15231" x="6354763" y="3355975"/>
          <p14:tracePt t="15248" x="6473825" y="3355975"/>
          <p14:tracePt t="15265" x="6584950" y="3365500"/>
          <p14:tracePt t="15266" x="6643688" y="3365500"/>
          <p14:tracePt t="15282" x="6719888" y="3373438"/>
          <p14:tracePt t="15298" x="6788150" y="3382963"/>
          <p14:tracePt t="15315" x="6864350" y="3398838"/>
          <p14:tracePt t="15331" x="6881813" y="3398838"/>
          <p14:tracePt t="15348" x="6899275" y="3398838"/>
          <p14:tracePt t="15365" x="6915150" y="3398838"/>
          <p14:tracePt t="15387" x="6924675" y="3398838"/>
          <p14:tracePt t="15398" x="6932613" y="3398838"/>
          <p14:tracePt t="15415" x="6950075" y="3398838"/>
          <p14:tracePt t="15431" x="6967538" y="3398838"/>
          <p14:tracePt t="15448" x="6975475" y="3398838"/>
          <p14:tracePt t="15465" x="6983413" y="3398838"/>
          <p14:tracePt t="15485" x="6992938" y="3398838"/>
          <p14:tracePt t="15497" x="7000875" y="3398838"/>
          <p14:tracePt t="15499" x="7008813" y="3398838"/>
          <p14:tracePt t="15515" x="7026275" y="3398838"/>
          <p14:tracePt t="15531" x="7043738" y="3398838"/>
          <p14:tracePt t="15547" x="7059613" y="3398838"/>
          <p14:tracePt t="15549" x="7069138" y="3408363"/>
          <p14:tracePt t="15564" x="7077075" y="3408363"/>
          <p14:tracePt t="15566" x="7085013" y="3408363"/>
          <p14:tracePt t="15581" x="7112000" y="3408363"/>
          <p14:tracePt t="15598" x="7137400" y="3408363"/>
          <p14:tracePt t="15600" x="7162800" y="3398838"/>
          <p14:tracePt t="15613" x="7170738" y="3398838"/>
          <p14:tracePt t="15615" x="7196138" y="3398838"/>
          <p14:tracePt t="15631" x="7213600" y="3398838"/>
          <p14:tracePt t="15647" x="7221538" y="3398838"/>
          <p14:tracePt t="15713" x="7229475" y="3398838"/>
          <p14:tracePt t="15727" x="7239000" y="3398838"/>
          <p14:tracePt t="15798" x="7246938" y="3398838"/>
          <p14:tracePt t="15826" x="7256463" y="3398838"/>
          <p14:tracePt t="15898" x="7264400" y="3398838"/>
          <p14:tracePt t="15911" x="7272338" y="3398838"/>
          <p14:tracePt t="15925" x="7289800" y="3398838"/>
          <p14:tracePt t="15932" x="7297738" y="3398838"/>
          <p14:tracePt t="15949" x="7307263" y="3398838"/>
          <p14:tracePt t="15964" x="7315200" y="3398838"/>
          <p14:tracePt t="15982" x="7340600" y="3398838"/>
          <p14:tracePt t="15998" x="7358063" y="3398838"/>
          <p14:tracePt t="16015" x="7391400" y="3398838"/>
          <p14:tracePt t="16032" x="7426325" y="3398838"/>
          <p14:tracePt t="16049" x="7442200" y="3398838"/>
          <p14:tracePt t="16065" x="7477125" y="3398838"/>
          <p14:tracePt t="16081" x="7518400" y="3382963"/>
          <p14:tracePt t="16082" x="7535863" y="3382963"/>
          <p14:tracePt t="16097" x="7578725" y="3382963"/>
          <p14:tracePt t="16114" x="7654925" y="3373438"/>
          <p14:tracePt t="16131" x="7715250" y="3365500"/>
          <p14:tracePt t="16133" x="7740650" y="3365500"/>
          <p14:tracePt t="16147" x="7791450" y="3365500"/>
          <p14:tracePt t="16164" x="7824788" y="3365500"/>
          <p14:tracePt t="16181" x="7850188" y="3365500"/>
          <p14:tracePt t="16198" x="7859713" y="3365500"/>
          <p14:tracePt t="16557" x="7900988" y="3365500"/>
          <p14:tracePt t="16565" x="7969250" y="3365500"/>
          <p14:tracePt t="16571" x="8029575" y="3355975"/>
          <p14:tracePt t="16580" x="8096250" y="3348038"/>
          <p14:tracePt t="16597" x="8199438" y="3340100"/>
          <p14:tracePt t="16615" x="8291513" y="3340100"/>
          <p14:tracePt t="16630" x="8351838" y="3348038"/>
          <p14:tracePt t="16648" x="8445500" y="3348038"/>
          <p14:tracePt t="16649" x="8496300" y="3348038"/>
          <p14:tracePt t="16664" x="8580438" y="3348038"/>
          <p14:tracePt t="16681" x="8658225" y="3355975"/>
          <p14:tracePt t="16698" x="8691563" y="3355975"/>
          <p14:tracePt t="16700" x="8699500" y="3355975"/>
          <p14:tracePt t="16714" x="8716963" y="3355975"/>
          <p14:tracePt t="16716" x="8724900" y="3355975"/>
          <p14:tracePt t="16731" x="8759825" y="3355975"/>
          <p14:tracePt t="16748" x="8828088" y="3355975"/>
          <p14:tracePt t="16750" x="8869363" y="3355975"/>
          <p14:tracePt t="16764" x="8955088" y="3340100"/>
          <p14:tracePt t="16781" x="9013825" y="3340100"/>
          <p14:tracePt t="16797" x="9074150" y="3340100"/>
          <p14:tracePt t="16798" x="9082088" y="3340100"/>
          <p14:tracePt t="16814" x="9117013" y="3340100"/>
          <p14:tracePt t="16830" x="9132888" y="3340100"/>
          <p14:tracePt t="16848" x="9183688" y="3340100"/>
          <p14:tracePt t="16864" x="9226550" y="3340100"/>
          <p14:tracePt t="16880" x="9251950" y="3340100"/>
          <p14:tracePt t="16898" x="9312275" y="3340100"/>
          <p14:tracePt t="16913" x="9345613" y="3340100"/>
          <p14:tracePt t="16931" x="9380538" y="3340100"/>
          <p14:tracePt t="16947" x="9421813" y="3340100"/>
          <p14:tracePt t="16949" x="9439275" y="3340100"/>
          <p14:tracePt t="16964" x="9472613" y="3340100"/>
          <p14:tracePt t="16981" x="9498013" y="3340100"/>
          <p14:tracePt t="16983" x="9523413" y="3340100"/>
          <p14:tracePt t="16998" x="9558338" y="3340100"/>
          <p14:tracePt t="17014" x="9591675" y="3340100"/>
          <p14:tracePt t="17031" x="9617075" y="3340100"/>
          <p14:tracePt t="17033" x="9642475" y="3340100"/>
          <p14:tracePt t="17048" x="9685338" y="3340100"/>
          <p14:tracePt t="17064" x="9720263" y="3340100"/>
          <p14:tracePt t="17081" x="9736138" y="3340100"/>
          <p14:tracePt t="17167" x="9659938" y="3355975"/>
          <p14:tracePt t="17175" x="9498013" y="3382963"/>
          <p14:tracePt t="17182" x="9150350" y="3398838"/>
          <p14:tracePt t="17197" x="8428038" y="3390900"/>
          <p14:tracePt t="17215" x="7434263" y="3355975"/>
          <p14:tracePt t="17232" x="5726113" y="3263900"/>
          <p14:tracePt t="17247" x="4476750" y="3228975"/>
          <p14:tracePt t="17264" x="3287713" y="3238500"/>
          <p14:tracePt t="17282" x="1987550" y="3271838"/>
          <p14:tracePt t="17298" x="1597025" y="3271838"/>
          <p14:tracePt t="17314" x="1409700" y="3289300"/>
          <p14:tracePt t="17317" x="1358900" y="3289300"/>
          <p14:tracePt t="17331" x="1325563" y="3289300"/>
          <p14:tracePt t="17622" x="1350963" y="3305175"/>
          <p14:tracePt t="17629" x="1401763" y="3322638"/>
          <p14:tracePt t="17636" x="1444625" y="3322638"/>
          <p14:tracePt t="17647" x="1487488" y="3330575"/>
          <p14:tracePt t="17664" x="1597025" y="3348038"/>
          <p14:tracePt t="17680" x="1682750" y="3390900"/>
          <p14:tracePt t="17697" x="1792288" y="3416300"/>
          <p14:tracePt t="17715" x="1911350" y="3449638"/>
          <p14:tracePt t="17730" x="1979613" y="3467100"/>
          <p14:tracePt t="17747" x="2055813" y="3484563"/>
          <p14:tracePt t="17764" x="2225675" y="3484563"/>
          <p14:tracePt t="17780" x="2319338" y="3484563"/>
          <p14:tracePt t="17797" x="2379663" y="3484563"/>
          <p14:tracePt t="17799" x="2413000" y="3492500"/>
          <p14:tracePt t="17815" x="2438400" y="3502025"/>
          <p14:tracePt t="17817" x="2471738" y="3517900"/>
          <p14:tracePt t="17831" x="2497138" y="3517900"/>
          <p14:tracePt t="17848" x="2514600" y="3535363"/>
          <p14:tracePt t="17849" x="2532063" y="3535363"/>
          <p14:tracePt t="17864" x="2540000" y="3535363"/>
          <p14:tracePt t="17865" x="2549525" y="3535363"/>
          <p14:tracePt t="17880" x="2557463" y="3535363"/>
          <p14:tracePt t="18119" x="2633663" y="3535363"/>
          <p14:tracePt t="18125" x="2735263" y="3527425"/>
          <p14:tracePt t="18133" x="2811463" y="3517900"/>
          <p14:tracePt t="18147" x="2897188" y="3502025"/>
          <p14:tracePt t="18148" x="2955925" y="3502025"/>
          <p14:tracePt t="18163" x="3084513" y="3509963"/>
          <p14:tracePt t="18181" x="3186113" y="3517900"/>
          <p14:tracePt t="18183" x="3236913" y="3527425"/>
          <p14:tracePt t="18197" x="3262313" y="3535363"/>
          <p14:tracePt t="18199" x="3305175" y="3535363"/>
          <p14:tracePt t="18213" x="3398838" y="3552825"/>
          <p14:tracePt t="18231" x="3500438" y="3578225"/>
          <p14:tracePt t="18232" x="3559175" y="3594100"/>
          <p14:tracePt t="18247" x="3594100" y="3603625"/>
          <p14:tracePt t="18248" x="3636963" y="3619500"/>
          <p14:tracePt t="18263" x="3695700" y="3629025"/>
          <p14:tracePt t="18280" x="3713163" y="3629025"/>
          <p14:tracePt t="18282" x="3721100" y="3629025"/>
          <p14:tracePt t="18297" x="3756025" y="3636963"/>
          <p14:tracePt t="18314" x="3806825" y="3646488"/>
          <p14:tracePt t="18331" x="3865563" y="3646488"/>
          <p14:tracePt t="18333" x="3883025" y="3646488"/>
          <p14:tracePt t="18347" x="3900488" y="3646488"/>
          <p14:tracePt t="18364" x="3908425" y="3646488"/>
          <p14:tracePt t="18672" x="3959225" y="3636963"/>
          <p14:tracePt t="18679" x="4035425" y="3636963"/>
          <p14:tracePt t="18686" x="4103688" y="3636963"/>
          <p14:tracePt t="18697" x="4171950" y="3636963"/>
          <p14:tracePt t="18714" x="4265613" y="3636963"/>
          <p14:tracePt t="18715" x="4306888" y="3636963"/>
          <p14:tracePt t="18730" x="4349750" y="3636963"/>
          <p14:tracePt t="18748" x="4367213" y="3636963"/>
          <p14:tracePt t="18764" x="4392613" y="3636963"/>
          <p14:tracePt t="18780" x="4410075" y="3646488"/>
          <p14:tracePt t="18797" x="4443413" y="3646488"/>
          <p14:tracePt t="18815" x="4494213" y="3662363"/>
          <p14:tracePt t="18830" x="4529138" y="3662363"/>
          <p14:tracePt t="18847" x="4570413" y="3671888"/>
          <p14:tracePt t="18864" x="4613275" y="3671888"/>
          <p14:tracePt t="18866" x="4621213" y="3671888"/>
          <p14:tracePt t="18880" x="4656138" y="3671888"/>
          <p14:tracePt t="18897" x="4673600" y="3671888"/>
          <p14:tracePt t="18914" x="4681538" y="3671888"/>
          <p14:tracePt t="18930" x="4699000" y="3671888"/>
          <p14:tracePt t="18947" x="4714875" y="3671888"/>
          <p14:tracePt t="18949" x="4724400" y="3671888"/>
          <p14:tracePt t="18963" x="4724400" y="3662363"/>
          <p14:tracePt t="18981" x="4732338" y="3662363"/>
          <p14:tracePt t="19418" x="4775200" y="3662363"/>
          <p14:tracePt t="19424" x="4833938" y="3662363"/>
          <p14:tracePt t="19431" x="4859338" y="3662363"/>
          <p14:tracePt t="19447" x="4902200" y="3662363"/>
          <p14:tracePt t="19448" x="4927600" y="3654425"/>
          <p14:tracePt t="19464" x="4987925" y="3654425"/>
          <p14:tracePt t="19481" x="5038725" y="3654425"/>
          <p14:tracePt t="19482" x="5054600" y="3654425"/>
          <p14:tracePt t="19497" x="5106988" y="3646488"/>
          <p14:tracePt t="19515" x="5157788" y="3646488"/>
          <p14:tracePt t="19530" x="5208588" y="3636963"/>
          <p14:tracePt t="19531" x="5224463" y="3636963"/>
          <p14:tracePt t="19548" x="5267325" y="3636963"/>
          <p14:tracePt t="19564" x="5292725" y="3636963"/>
          <p14:tracePt t="19580" x="5368925" y="3636963"/>
          <p14:tracePt t="19597" x="5437188" y="3636963"/>
          <p14:tracePt t="19613" x="5513388" y="3629025"/>
          <p14:tracePt t="19631" x="5591175" y="3619500"/>
          <p14:tracePt t="19632" x="5616575" y="3619500"/>
          <p14:tracePt t="19647" x="5649913" y="3619500"/>
          <p14:tracePt t="19666" x="5708650" y="3619500"/>
          <p14:tracePt t="19681" x="5761038" y="3619500"/>
          <p14:tracePt t="19696" x="5811838" y="3619500"/>
          <p14:tracePt t="19714" x="5845175" y="3619500"/>
          <p14:tracePt t="19716" x="5880100" y="3619500"/>
          <p14:tracePt t="19731" x="5930900" y="3611563"/>
          <p14:tracePt t="19747" x="5981700" y="3611563"/>
          <p14:tracePt t="19764" x="6032500" y="3611563"/>
          <p14:tracePt t="19765" x="6057900" y="3611563"/>
          <p14:tracePt t="19781" x="6091238" y="3611563"/>
          <p14:tracePt t="19797" x="6134100" y="3619500"/>
          <p14:tracePt t="19813" x="6151563" y="3619500"/>
          <p14:tracePt t="19836" x="6159500" y="3629025"/>
          <p14:tracePt t="19847" x="6176963" y="3629025"/>
          <p14:tracePt t="19864" x="6194425" y="3629025"/>
          <p14:tracePt t="20099" x="6245225" y="3619500"/>
          <p14:tracePt t="20106" x="6346825" y="3603625"/>
          <p14:tracePt t="20114" x="6440488" y="3586163"/>
          <p14:tracePt t="20131" x="6635750" y="3535363"/>
          <p14:tracePt t="20147" x="6797675" y="3509963"/>
          <p14:tracePt t="20149" x="6889750" y="3502025"/>
          <p14:tracePt t="20165" x="7034213" y="3502025"/>
          <p14:tracePt t="20180" x="7137400" y="3509963"/>
          <p14:tracePt t="20197" x="7229475" y="3517900"/>
          <p14:tracePt t="20199" x="7289800" y="3527425"/>
          <p14:tracePt t="20213" x="7340600" y="3527425"/>
          <p14:tracePt t="20214" x="7373938" y="3527425"/>
          <p14:tracePt t="20230" x="7442200" y="3535363"/>
          <p14:tracePt t="20248" x="7518400" y="3552825"/>
          <p14:tracePt t="20263" x="7553325" y="3560763"/>
          <p14:tracePt t="20281" x="7561263" y="3560763"/>
          <p14:tracePt t="20298" x="7586663" y="3568700"/>
          <p14:tracePt t="20314" x="7604125" y="3568700"/>
          <p14:tracePt t="20331" x="7612063" y="3568700"/>
          <p14:tracePt t="20348" x="7629525" y="3578225"/>
          <p14:tracePt t="20363" x="7662863" y="3586163"/>
          <p14:tracePt t="20380" x="7697788" y="3586163"/>
          <p14:tracePt t="20398" x="7756525" y="3611563"/>
          <p14:tracePt t="20413" x="7799388" y="3619500"/>
          <p14:tracePt t="20431" x="7842250" y="3629025"/>
          <p14:tracePt t="20432" x="7850188" y="3636963"/>
          <p14:tracePt t="20447" x="7900988" y="3636963"/>
          <p14:tracePt t="20463" x="7969250" y="3646488"/>
          <p14:tracePt t="20480" x="8020050" y="3646488"/>
          <p14:tracePt t="20497" x="8080375" y="3646488"/>
          <p14:tracePt t="20498" x="8096250" y="3646488"/>
          <p14:tracePt t="20513" x="8121650" y="3646488"/>
          <p14:tracePt t="20531" x="8156575" y="3646488"/>
          <p14:tracePt t="20532" x="8181975" y="3646488"/>
          <p14:tracePt t="20547" x="8224838" y="3646488"/>
          <p14:tracePt t="20565" x="8258175" y="3646488"/>
          <p14:tracePt t="20580" x="8291513" y="3646488"/>
          <p14:tracePt t="20597" x="8301038" y="3646488"/>
          <p14:tracePt t="20614" x="8318500" y="3646488"/>
          <p14:tracePt t="20631" x="8351838" y="3646488"/>
          <p14:tracePt t="20647" x="8369300" y="3646488"/>
          <p14:tracePt t="20664" x="8385175" y="3646488"/>
          <p14:tracePt t="20681" x="8394700" y="3646488"/>
          <p14:tracePt t="20698" x="8402638" y="3646488"/>
          <p14:tracePt t="20944" x="8478838" y="3636963"/>
          <p14:tracePt t="20950" x="8555038" y="3629025"/>
          <p14:tracePt t="20963" x="8648700" y="3619500"/>
          <p14:tracePt t="20980" x="8929688" y="3611563"/>
          <p14:tracePt t="20997" x="9023350" y="3629025"/>
          <p14:tracePt t="21013" x="9107488" y="3646488"/>
          <p14:tracePt t="21015" x="9142413" y="3654425"/>
          <p14:tracePt t="21030" x="9236075" y="3671888"/>
          <p14:tracePt t="21048" x="9320213" y="3679825"/>
          <p14:tracePt t="21049" x="9345613" y="3679825"/>
          <p14:tracePt t="21064" x="9413875" y="3697288"/>
          <p14:tracePt t="21080" x="9447213" y="3705225"/>
          <p14:tracePt t="21097" x="9472613" y="3705225"/>
          <p14:tracePt t="21114" x="9523413" y="3713163"/>
          <p14:tracePt t="21130" x="9550400" y="3713163"/>
          <p14:tracePt t="21147" x="9575800" y="3713163"/>
          <p14:tracePt t="21149" x="9583738" y="3713163"/>
          <p14:tracePt t="21164" x="9591675" y="3713163"/>
          <p14:tracePt t="21476" x="9431338" y="3705225"/>
          <p14:tracePt t="21482" x="9074150" y="3687763"/>
          <p14:tracePt t="21499" x="8174038" y="3636963"/>
          <p14:tracePt t="21513" x="6992938" y="3603625"/>
          <p14:tracePt t="21530" x="5683250" y="3568700"/>
          <p14:tracePt t="21532" x="5038725" y="3594100"/>
          <p14:tracePt t="21547" x="3873500" y="3679825"/>
          <p14:tracePt t="21563" x="2940050" y="3763963"/>
          <p14:tracePt t="21579" x="2438400" y="3824288"/>
          <p14:tracePt t="21598" x="2005013" y="3908425"/>
          <p14:tracePt t="21613" x="1954213" y="3925888"/>
          <p14:tracePt t="21887" x="1868488" y="3925888"/>
          <p14:tracePt t="21894" x="1784350" y="3925888"/>
          <p14:tracePt t="21901" x="1690688" y="3917950"/>
          <p14:tracePt t="21914" x="1622425" y="3917950"/>
          <p14:tracePt t="21915" x="1571625" y="3917950"/>
          <p14:tracePt t="21930" x="1520825" y="3917950"/>
          <p14:tracePt t="21948" x="1503363" y="3908425"/>
          <p14:tracePt t="21963" x="1495425" y="3908425"/>
          <p14:tracePt t="21980" x="1477963" y="3908425"/>
          <p14:tracePt t="22044" x="1487488" y="3908425"/>
          <p14:tracePt t="22051" x="1495425" y="3900488"/>
          <p14:tracePt t="22064" x="1538288" y="3892550"/>
          <p14:tracePt t="22066" x="1606550" y="3875088"/>
          <p14:tracePt t="22080" x="1698625" y="3857625"/>
          <p14:tracePt t="22081" x="1784350" y="3849688"/>
          <p14:tracePt t="22097" x="1920875" y="3849688"/>
          <p14:tracePt t="22114" x="2012950" y="3849688"/>
          <p14:tracePt t="22116" x="2065338" y="3849688"/>
          <p14:tracePt t="22130" x="2116138" y="3849688"/>
          <p14:tracePt t="22131" x="2174875" y="3849688"/>
          <p14:tracePt t="22147" x="2319338" y="3867150"/>
          <p14:tracePt t="22163" x="2430463" y="3875088"/>
          <p14:tracePt t="22164" x="2455863" y="3883025"/>
          <p14:tracePt t="22180" x="2497138" y="3883025"/>
          <p14:tracePt t="22196" x="2524125" y="3883025"/>
          <p14:tracePt t="22213" x="2532063" y="3883025"/>
          <p14:tracePt t="23215" x="2549525" y="3892550"/>
          <p14:tracePt t="23222" x="2565400" y="3900488"/>
          <p14:tracePt t="23230" x="2582863" y="3900488"/>
          <p14:tracePt t="23247" x="2625725" y="3908425"/>
          <p14:tracePt t="23264" x="2676525" y="3925888"/>
          <p14:tracePt t="23265" x="2709863" y="3925888"/>
          <p14:tracePt t="23280" x="2744788" y="3951288"/>
          <p14:tracePt t="23281" x="2770188" y="3968750"/>
          <p14:tracePt t="23296" x="2838450" y="3986213"/>
          <p14:tracePt t="23312" x="2889250" y="4011613"/>
          <p14:tracePt t="23329" x="2940050" y="4037013"/>
          <p14:tracePt t="23346" x="2965450" y="4044950"/>
          <p14:tracePt t="23364" x="2973388" y="4052888"/>
          <p14:tracePt t="23463" x="2973388" y="4062413"/>
          <p14:tracePt t="23470" x="2965450" y="4087813"/>
          <p14:tracePt t="23479" x="2947988" y="4105275"/>
          <p14:tracePt t="23496" x="2854325" y="4171950"/>
          <p14:tracePt t="23514" x="2760663" y="4214813"/>
          <p14:tracePt t="23530" x="2735263" y="4224338"/>
          <p14:tracePt t="23547" x="2719388" y="4240213"/>
          <p14:tracePt t="23548" x="2709863" y="4240213"/>
          <p14:tracePt t="23564" x="2701925" y="4240213"/>
          <p14:tracePt t="23579" x="2676525" y="4257675"/>
          <p14:tracePt t="23597" x="2659063" y="4265613"/>
          <p14:tracePt t="23598" x="2651125" y="4265613"/>
          <p14:tracePt t="23613" x="2641600" y="4265613"/>
          <p14:tracePt t="23614" x="2633663" y="4275138"/>
          <p14:tracePt t="23629" x="2616200" y="4283075"/>
          <p14:tracePt t="23646" x="2590800" y="4283075"/>
          <p14:tracePt t="23663" x="2582863" y="4291013"/>
          <p14:tracePt t="23683" x="2574925" y="4291013"/>
          <p14:tracePt t="23697" x="2549525" y="4308475"/>
          <p14:tracePt t="23712" x="2497138" y="4333875"/>
          <p14:tracePt t="23730" x="2455863" y="4351338"/>
          <p14:tracePt t="23747" x="2430463" y="4359275"/>
          <p14:tracePt t="23763" x="2413000" y="4359275"/>
          <p14:tracePt t="23853" x="2430463" y="4359275"/>
          <p14:tracePt t="23860" x="2497138" y="4333875"/>
          <p14:tracePt t="23867" x="2590800" y="4316413"/>
          <p14:tracePt t="23879" x="2684463" y="4300538"/>
          <p14:tracePt t="23897" x="3074988" y="4224338"/>
          <p14:tracePt t="23912" x="3424238" y="4181475"/>
          <p14:tracePt t="23930" x="3925888" y="4087813"/>
          <p14:tracePt t="23931" x="4171950" y="4044950"/>
          <p14:tracePt t="23946" x="4392613" y="4002088"/>
          <p14:tracePt t="23948" x="4630738" y="3976688"/>
          <p14:tracePt t="23962" x="4978400" y="3976688"/>
          <p14:tracePt t="23979" x="5259388" y="4011613"/>
          <p14:tracePt t="23981" x="5353050" y="4027488"/>
          <p14:tracePt t="23997" x="5446713" y="4044950"/>
          <p14:tracePt t="23998" x="5522913" y="4070350"/>
          <p14:tracePt t="24014" x="5607050" y="4095750"/>
          <p14:tracePt t="24016" x="5616575" y="4095750"/>
          <p14:tracePt t="24029" x="5624513" y="4095750"/>
          <p14:tracePt t="24294" x="5538788" y="4095750"/>
          <p14:tracePt t="24301" x="5411788" y="4095750"/>
          <p14:tracePt t="24313" x="5241925" y="4095750"/>
          <p14:tracePt t="24315" x="5072063" y="4087813"/>
          <p14:tracePt t="24330" x="4706938" y="4052888"/>
          <p14:tracePt t="24346" x="4248150" y="4011613"/>
          <p14:tracePt t="24363" x="4002088" y="4002088"/>
          <p14:tracePt t="24364" x="3890963" y="4002088"/>
          <p14:tracePt t="24380" x="3729038" y="4002088"/>
          <p14:tracePt t="24395" x="3644900" y="4002088"/>
          <p14:tracePt t="24412" x="3611563" y="4002088"/>
          <p14:tracePt t="24414" x="3602038" y="4002088"/>
          <p14:tracePt t="24429" x="3568700" y="4002088"/>
          <p14:tracePt t="24446" x="3559175" y="4002088"/>
          <p14:tracePt t="24464" x="3517900" y="4002088"/>
          <p14:tracePt t="24465" x="3500438" y="4002088"/>
          <p14:tracePt t="24479" x="3482975" y="4002088"/>
          <p14:tracePt t="24496" x="3457575" y="4002088"/>
          <p14:tracePt t="24627" x="3482975" y="4002088"/>
          <p14:tracePt t="24634" x="3525838" y="4002088"/>
          <p14:tracePt t="24646" x="3594100" y="4002088"/>
          <p14:tracePt t="24648" x="3662363" y="4002088"/>
          <p14:tracePt t="24663" x="3832225" y="4002088"/>
          <p14:tracePt t="24679" x="3992563" y="4002088"/>
          <p14:tracePt t="24696" x="4095750" y="3976688"/>
          <p14:tracePt t="24698" x="4154488" y="3976688"/>
          <p14:tracePt t="24713" x="4240213" y="3968750"/>
          <p14:tracePt t="24729" x="4332288" y="3960813"/>
          <p14:tracePt t="24746" x="4451350" y="3951288"/>
          <p14:tracePt t="24748" x="4503738" y="3951288"/>
          <p14:tracePt t="24763" x="4562475" y="3943350"/>
          <p14:tracePt t="24764" x="4613275" y="3943350"/>
          <p14:tracePt t="24779" x="4724400" y="3943350"/>
          <p14:tracePt t="24796" x="4818063" y="3960813"/>
          <p14:tracePt t="24798" x="4843463" y="3968750"/>
          <p14:tracePt t="24812" x="4902200" y="3976688"/>
          <p14:tracePt t="24830" x="4919663" y="3976688"/>
          <p14:tracePt t="24847" x="4953000" y="3986213"/>
          <p14:tracePt t="24863" x="4970463" y="3986213"/>
          <p14:tracePt t="24880" x="4978400" y="3994150"/>
          <p14:tracePt t="24882" x="4995863" y="3994150"/>
          <p14:tracePt t="24898" x="5013325" y="3994150"/>
          <p14:tracePt t="24913" x="5046663" y="3994150"/>
          <p14:tracePt t="24930" x="5064125" y="4002088"/>
          <p14:tracePt t="24932" x="5072063" y="4002088"/>
          <p14:tracePt t="24948" x="5089525" y="4011613"/>
          <p14:tracePt t="24962" x="5097463" y="4011613"/>
          <p14:tracePt t="24979" x="5106988" y="4011613"/>
          <p14:tracePt t="24997" x="5140325" y="4011613"/>
          <p14:tracePt t="25012" x="5173663" y="4019550"/>
          <p14:tracePt t="25030" x="5224463" y="4027488"/>
          <p14:tracePt t="25031" x="5241925" y="4027488"/>
          <p14:tracePt t="25047" x="5276850" y="4027488"/>
          <p14:tracePt t="25063" x="5318125" y="4037013"/>
          <p14:tracePt t="25080" x="5360988" y="4037013"/>
          <p14:tracePt t="25081" x="5403850" y="4037013"/>
          <p14:tracePt t="25097" x="5487988" y="4037013"/>
          <p14:tracePt t="25113" x="5591175" y="4037013"/>
          <p14:tracePt t="25130" x="5667375" y="4037013"/>
          <p14:tracePt t="25131" x="5708650" y="4037013"/>
          <p14:tracePt t="25147" x="5726113" y="4027488"/>
          <p14:tracePt t="25148" x="5743575" y="4027488"/>
          <p14:tracePt t="25162" x="5786438" y="4027488"/>
          <p14:tracePt t="25179" x="5819775" y="4027488"/>
          <p14:tracePt t="25181" x="5827713" y="4027488"/>
          <p14:tracePt t="25196" x="5837238" y="4027488"/>
          <p14:tracePt t="25212" x="5845175" y="4027488"/>
          <p14:tracePt t="25229" x="5853113" y="4027488"/>
          <p14:tracePt t="25231" x="5853113" y="4037013"/>
          <p14:tracePt t="25246" x="5862638" y="4037013"/>
          <p14:tracePt t="25536" x="5913438" y="4019550"/>
          <p14:tracePt t="25542" x="6032500" y="4002088"/>
          <p14:tracePt t="25550" x="6100763" y="3994150"/>
          <p14:tracePt t="25564" x="6270625" y="3976688"/>
          <p14:tracePt t="25579" x="6440488" y="3976688"/>
          <p14:tracePt t="25596" x="6542088" y="3976688"/>
          <p14:tracePt t="25613" x="6661150" y="3986213"/>
          <p14:tracePt t="25630" x="6719888" y="3994150"/>
          <p14:tracePt t="25646" x="6780213" y="4002088"/>
          <p14:tracePt t="25663" x="6856413" y="4019550"/>
          <p14:tracePt t="25680" x="6899275" y="4027488"/>
          <p14:tracePt t="25696" x="6924675" y="4027488"/>
          <p14:tracePt t="25698" x="6932613" y="4027488"/>
          <p14:tracePt t="25990" x="6983413" y="4027488"/>
          <p14:tracePt t="25996" x="7069138" y="4011613"/>
          <p14:tracePt t="26004" x="7137400" y="4002088"/>
          <p14:tracePt t="26012" x="7196138" y="3994150"/>
          <p14:tracePt t="26029" x="7264400" y="3986213"/>
          <p14:tracePt t="26046" x="7366000" y="3960813"/>
          <p14:tracePt t="26063" x="7426325" y="3960813"/>
          <p14:tracePt t="26080" x="7467600" y="3951288"/>
          <p14:tracePt t="26096" x="7502525" y="3951288"/>
          <p14:tracePt t="26097" x="7527925" y="3951288"/>
          <p14:tracePt t="26112" x="7535863" y="3951288"/>
          <p14:tracePt t="26129" x="7553325" y="3951288"/>
          <p14:tracePt t="26153" x="7561263" y="3951288"/>
          <p14:tracePt t="26167" x="7578725" y="3951288"/>
          <p14:tracePt t="26181" x="7586663" y="3951288"/>
          <p14:tracePt t="26196" x="7596188" y="3951288"/>
          <p14:tracePt t="26212" x="7612063" y="3951288"/>
          <p14:tracePt t="26229" x="7646988" y="3951288"/>
          <p14:tracePt t="26246" x="7662863" y="3951288"/>
          <p14:tracePt t="26262" x="7680325" y="3951288"/>
          <p14:tracePt t="26279" x="7697788" y="3951288"/>
          <p14:tracePt t="26280" x="7715250" y="3951288"/>
          <p14:tracePt t="26296" x="7740650" y="3960813"/>
          <p14:tracePt t="26297" x="7766050" y="3960813"/>
          <p14:tracePt t="26312" x="7816850" y="3960813"/>
          <p14:tracePt t="26331" x="7867650" y="3960813"/>
          <p14:tracePt t="26345" x="7875588" y="3960813"/>
          <p14:tracePt t="26346" x="7893050" y="3960813"/>
          <p14:tracePt t="26362" x="7910513" y="3960813"/>
          <p14:tracePt t="26379" x="7935913" y="3968750"/>
          <p14:tracePt t="26380" x="7943850" y="3968750"/>
          <p14:tracePt t="26396" x="7994650" y="3968750"/>
          <p14:tracePt t="26413" x="8037513" y="3960813"/>
          <p14:tracePt t="26430" x="8080375" y="3951288"/>
          <p14:tracePt t="26445" x="8096250" y="3943350"/>
          <p14:tracePt t="26462" x="8105775" y="3943350"/>
          <p14:tracePt t="26481" x="8121650" y="3943350"/>
          <p14:tracePt t="26495" x="8139113" y="3943350"/>
          <p14:tracePt t="26512" x="8156575" y="3943350"/>
          <p14:tracePt t="26530" x="8164513" y="3943350"/>
          <p14:tracePt t="26545" x="8174038" y="3943350"/>
          <p14:tracePt t="26572" x="8181975" y="3943350"/>
          <p14:tracePt t="26593" x="8189913" y="3943350"/>
          <p14:tracePt t="26608" x="8207375" y="3943350"/>
          <p14:tracePt t="26614" x="8215313" y="3943350"/>
          <p14:tracePt t="26630" x="8224838" y="3951288"/>
          <p14:tracePt t="26645" x="8232775" y="3951288"/>
          <p14:tracePt t="26663" x="8240713" y="3960813"/>
          <p14:tracePt t="26664" x="8250238" y="3960813"/>
          <p14:tracePt t="26679" x="8283575" y="3960813"/>
          <p14:tracePt t="26695" x="8301038" y="3960813"/>
          <p14:tracePt t="26713" x="8326438" y="3968750"/>
          <p14:tracePt t="26714" x="8334375" y="3968750"/>
          <p14:tracePt t="26728" x="8343900" y="3968750"/>
          <p14:tracePt t="26745" x="8369300" y="3968750"/>
          <p14:tracePt t="26763" x="8410575" y="3968750"/>
          <p14:tracePt t="26779" x="8445500" y="3968750"/>
          <p14:tracePt t="26796" x="8478838" y="3968750"/>
          <p14:tracePt t="26813" x="8504238" y="3968750"/>
          <p14:tracePt t="26829" x="8521700" y="3968750"/>
          <p14:tracePt t="26846" x="8539163" y="3968750"/>
          <p14:tracePt t="26864" x="8572500" y="3968750"/>
          <p14:tracePt t="26879" x="8597900" y="3968750"/>
          <p14:tracePt t="26896" x="8623300" y="3968750"/>
          <p14:tracePt t="26913" x="8648700" y="3968750"/>
          <p14:tracePt t="26929" x="8658225" y="3968750"/>
          <p14:tracePt t="26945" x="8666163" y="3968750"/>
          <p14:tracePt t="26962" x="8674100" y="3968750"/>
          <p14:tracePt t="26963" x="8683625" y="3968750"/>
          <p14:tracePt t="26980" x="8691563" y="3968750"/>
          <p14:tracePt t="26997" x="8699500" y="3968750"/>
          <p14:tracePt t="27040" x="8709025" y="3968750"/>
          <p14:tracePt t="27055" x="8716963" y="3968750"/>
          <p14:tracePt t="27764" x="8742363" y="3968750"/>
          <p14:tracePt t="27771" x="8802688" y="3968750"/>
          <p14:tracePt t="27780" x="8828088" y="3968750"/>
          <p14:tracePt t="27795" x="8904288" y="3968750"/>
          <p14:tracePt t="27814" x="8963025" y="3968750"/>
          <p14:tracePt t="27815" x="8980488" y="3968750"/>
          <p14:tracePt t="27829" x="8997950" y="3968750"/>
          <p14:tracePt t="27830" x="9023350" y="3968750"/>
          <p14:tracePt t="27845" x="9056688" y="3968750"/>
          <p14:tracePt t="27863" x="9091613" y="3968750"/>
          <p14:tracePt t="27879" x="9132888" y="3968750"/>
          <p14:tracePt t="27896" x="9158288" y="3968750"/>
          <p14:tracePt t="27913" x="9201150" y="3968750"/>
          <p14:tracePt t="27914" x="9218613" y="3968750"/>
          <p14:tracePt t="27930" x="9269413" y="3968750"/>
          <p14:tracePt t="27945" x="9312275" y="3968750"/>
          <p14:tracePt t="27963" x="9380538" y="3968750"/>
          <p14:tracePt t="27978" x="9456738" y="3968750"/>
          <p14:tracePt t="27995" x="9575800" y="3960813"/>
          <p14:tracePt t="28013" x="9771063" y="3943350"/>
          <p14:tracePt t="28028" x="9855200" y="3935413"/>
          <p14:tracePt t="28046" x="9898063" y="3935413"/>
          <p14:tracePt t="28048" x="9923463" y="3935413"/>
          <p14:tracePt t="28062" x="9956800" y="3925888"/>
          <p14:tracePt t="28079" x="9991725" y="3925888"/>
          <p14:tracePt t="28096" x="10009188" y="3925888"/>
          <p14:tracePt t="28098" x="10034588" y="3935413"/>
          <p14:tracePt t="28114" x="10093325" y="3935413"/>
          <p14:tracePt t="28129" x="10144125" y="3935413"/>
          <p14:tracePt t="28146" x="10186988" y="3935413"/>
          <p14:tracePt t="28148" x="10204450" y="3935413"/>
          <p14:tracePt t="28162" x="10220325" y="3935413"/>
          <p14:tracePt t="28164" x="10229850" y="3935413"/>
          <p14:tracePt t="28181" x="10263188" y="3943350"/>
          <p14:tracePt t="28183" x="10288588" y="3943350"/>
          <p14:tracePt t="28197" x="10348913" y="3943350"/>
          <p14:tracePt t="28212" x="10374313" y="3943350"/>
          <p14:tracePt t="28214" x="10407650" y="3943350"/>
          <p14:tracePt t="28229" x="10450513" y="3943350"/>
          <p14:tracePt t="28246" x="10501313" y="3943350"/>
          <p14:tracePt t="28247" x="10509250" y="3943350"/>
          <p14:tracePt t="28262" x="10534650" y="3943350"/>
          <p14:tracePt t="28278" x="10552113" y="3943350"/>
          <p14:tracePt t="28295" x="10569575" y="3943350"/>
          <p14:tracePt t="28296" x="10594975" y="3943350"/>
          <p14:tracePt t="28312" x="10620375" y="3935413"/>
          <p14:tracePt t="28329" x="10663238" y="3925888"/>
          <p14:tracePt t="28347" x="10729913" y="3917950"/>
          <p14:tracePt t="28361" x="10756900" y="3917950"/>
          <p14:tracePt t="28379" x="10790238" y="3917950"/>
          <p14:tracePt t="28381" x="10798175" y="3917950"/>
          <p14:tracePt t="28396" x="10815638" y="3917950"/>
          <p14:tracePt t="28412" x="10823575" y="3917950"/>
          <p14:tracePt t="28429" x="10833100" y="3917950"/>
          <p14:tracePt t="28929" x="10637838" y="3908425"/>
          <p14:tracePt t="28935" x="10237788" y="3875088"/>
          <p14:tracePt t="28945" x="9812338" y="3824288"/>
          <p14:tracePt t="28962" x="8767763" y="3756025"/>
          <p14:tracePt t="28963" x="8121650" y="3738563"/>
          <p14:tracePt t="28978" x="7434263" y="3748088"/>
          <p14:tracePt t="28980" x="6653213" y="3781425"/>
          <p14:tracePt t="28995" x="4995863" y="3841750"/>
          <p14:tracePt t="29012" x="3525838" y="3875088"/>
          <p14:tracePt t="29013" x="2998788" y="3875088"/>
          <p14:tracePt t="29029" x="2395538" y="3816350"/>
          <p14:tracePt t="29046" x="2166938" y="3748088"/>
          <p14:tracePt t="29063" x="2065338" y="3687763"/>
          <p14:tracePt t="29354" x="2012950" y="3713163"/>
          <p14:tracePt t="29362" x="1920875" y="3773488"/>
          <p14:tracePt t="29368" x="1827213" y="3806825"/>
          <p14:tracePt t="29381" x="1733550" y="3841750"/>
          <p14:tracePt t="29382" x="1631950" y="3892550"/>
          <p14:tracePt t="29395" x="1538288" y="3925888"/>
          <p14:tracePt t="29397" x="1409700" y="3994150"/>
          <p14:tracePt t="29412" x="1308100" y="4027488"/>
          <p14:tracePt t="29413" x="1231900" y="4062413"/>
          <p14:tracePt t="29428" x="1130300" y="4105275"/>
          <p14:tracePt t="29446" x="1028700" y="4171950"/>
          <p14:tracePt t="29461" x="968375" y="4232275"/>
          <p14:tracePt t="29479" x="900113" y="4283075"/>
          <p14:tracePt t="29496" x="849313" y="4316413"/>
          <p14:tracePt t="29497" x="831850" y="4333875"/>
          <p14:tracePt t="29512" x="823913" y="4333875"/>
          <p14:tracePt t="29528" x="815975" y="4333875"/>
          <p14:tracePt t="29595" x="823913" y="4333875"/>
          <p14:tracePt t="29602" x="858838" y="4333875"/>
          <p14:tracePt t="29612" x="900113" y="4333875"/>
          <p14:tracePt t="29629" x="976313" y="4333875"/>
          <p14:tracePt t="29631" x="1011238" y="4333875"/>
          <p14:tracePt t="29645" x="1028700" y="4333875"/>
          <p14:tracePt t="29647" x="1069975" y="4333875"/>
          <p14:tracePt t="29661" x="1147763" y="4333875"/>
          <p14:tracePt t="29679" x="1239838" y="4333875"/>
          <p14:tracePt t="29681" x="1300163" y="4333875"/>
          <p14:tracePt t="29695" x="1333500" y="4333875"/>
          <p14:tracePt t="29696" x="1393825" y="4333875"/>
          <p14:tracePt t="29711" x="1495425" y="4333875"/>
          <p14:tracePt t="29728" x="1579563" y="4333875"/>
          <p14:tracePt t="29730" x="1622425" y="4333875"/>
          <p14:tracePt t="29745" x="1657350" y="4333875"/>
          <p14:tracePt t="29746" x="1690688" y="4333875"/>
          <p14:tracePt t="29761" x="1749425" y="4333875"/>
          <p14:tracePt t="29779" x="1792288" y="4333875"/>
          <p14:tracePt t="29780" x="1827213" y="4333875"/>
          <p14:tracePt t="29795" x="1843088" y="4333875"/>
          <p14:tracePt t="29796" x="1878013" y="4333875"/>
          <p14:tracePt t="29812" x="1971675" y="4333875"/>
          <p14:tracePt t="29829" x="2098675" y="4333875"/>
          <p14:tracePt t="29830" x="2141538" y="4333875"/>
          <p14:tracePt t="29845" x="2260600" y="4325938"/>
          <p14:tracePt t="29863" x="2327275" y="4308475"/>
          <p14:tracePt t="29879" x="2446338" y="4291013"/>
          <p14:tracePt t="29894" x="2540000" y="4291013"/>
          <p14:tracePt t="29911" x="2616200" y="4291013"/>
          <p14:tracePt t="29928" x="2676525" y="4291013"/>
          <p14:tracePt t="29929" x="2701925" y="4291013"/>
          <p14:tracePt t="29945" x="2727325" y="4300538"/>
          <p14:tracePt t="29964" x="2735263" y="4300538"/>
          <p14:tracePt t="30327" x="2803525" y="4300538"/>
          <p14:tracePt t="30333" x="2897188" y="4300538"/>
          <p14:tracePt t="30345" x="2965450" y="4300538"/>
          <p14:tracePt t="30363" x="3127375" y="4308475"/>
          <p14:tracePt t="30378" x="3219450" y="4316413"/>
          <p14:tracePt t="30396" x="3262313" y="4316413"/>
          <p14:tracePt t="30398" x="3297238" y="4316413"/>
          <p14:tracePt t="30412" x="3330575" y="4325938"/>
          <p14:tracePt t="30428" x="3381375" y="4333875"/>
          <p14:tracePt t="30445" x="3432175" y="4333875"/>
          <p14:tracePt t="30447" x="3457575" y="4333875"/>
          <p14:tracePt t="30461" x="3467100" y="4333875"/>
          <p14:tracePt t="30462" x="3482975" y="4341813"/>
          <p14:tracePt t="30478" x="3500438" y="4341813"/>
          <p14:tracePt t="30752" x="3594100" y="4341813"/>
          <p14:tracePt t="30759" x="3703638" y="4341813"/>
          <p14:tracePt t="30767" x="3814763" y="4341813"/>
          <p14:tracePt t="30779" x="3890963" y="4341813"/>
          <p14:tracePt t="30781" x="3976688" y="4341813"/>
          <p14:tracePt t="30795" x="4044950" y="4341813"/>
          <p14:tracePt t="30797" x="4103688" y="4341813"/>
          <p14:tracePt t="30812" x="4240213" y="4351338"/>
          <p14:tracePt t="30829" x="4367213" y="4359275"/>
          <p14:tracePt t="30831" x="4425950" y="4368800"/>
          <p14:tracePt t="30845" x="4503738" y="4376738"/>
          <p14:tracePt t="30861" x="4570413" y="4384675"/>
          <p14:tracePt t="30878" x="4613275" y="4384675"/>
          <p14:tracePt t="30880" x="4630738" y="4394200"/>
          <p14:tracePt t="30896" x="4638675" y="4394200"/>
          <p14:tracePt t="30951" x="4646613" y="4394200"/>
          <p14:tracePt t="30958" x="4673600" y="4394200"/>
          <p14:tracePt t="30972" x="4681538" y="4394200"/>
          <p14:tracePt t="30979" x="4689475" y="4402138"/>
          <p14:tracePt t="30995" x="4714875" y="4402138"/>
          <p14:tracePt t="31011" x="4740275" y="4402138"/>
          <p14:tracePt t="31029" x="4775200" y="4402138"/>
          <p14:tracePt t="31045" x="4808538" y="4402138"/>
          <p14:tracePt t="31062" x="4843463" y="4402138"/>
          <p14:tracePt t="31064" x="4868863" y="4394200"/>
          <p14:tracePt t="31080" x="4910138" y="4384675"/>
          <p14:tracePt t="31094" x="4962525" y="4368800"/>
          <p14:tracePt t="31112" x="4978400" y="4368800"/>
          <p14:tracePt t="31129" x="5029200" y="4359275"/>
          <p14:tracePt t="31144" x="5054600" y="4359275"/>
          <p14:tracePt t="31162" x="5080000" y="4351338"/>
          <p14:tracePt t="31164" x="5089525" y="4351338"/>
          <p14:tracePt t="31179" x="5097463" y="4351338"/>
          <p14:tracePt t="31195" x="5106988" y="4351338"/>
          <p14:tracePt t="31212" x="5132388" y="4341813"/>
          <p14:tracePt t="31214" x="5140325" y="4341813"/>
          <p14:tracePt t="31228" x="5148263" y="4341813"/>
          <p14:tracePt t="31245" x="5173663" y="4341813"/>
          <p14:tracePt t="31262" x="5191125" y="4341813"/>
          <p14:tracePt t="31264" x="5199063" y="4341813"/>
          <p14:tracePt t="31279" x="5208588" y="4341813"/>
          <p14:tracePt t="31295" x="5224463" y="4341813"/>
          <p14:tracePt t="31312" x="5233988" y="4341813"/>
          <p14:tracePt t="31313" x="5241925" y="4341813"/>
          <p14:tracePt t="31328" x="5249863" y="4333875"/>
          <p14:tracePt t="31329" x="5259388" y="4333875"/>
          <p14:tracePt t="31344" x="5302250" y="4333875"/>
          <p14:tracePt t="31362" x="5310188" y="4333875"/>
          <p14:tracePt t="31363" x="5327650" y="4333875"/>
          <p14:tracePt t="31379" x="5343525" y="4333875"/>
          <p14:tracePt t="31395" x="5368925" y="4325938"/>
          <p14:tracePt t="31412" x="5403850" y="4325938"/>
          <p14:tracePt t="31428" x="5429250" y="4325938"/>
          <p14:tracePt t="31445" x="5462588" y="4325938"/>
          <p14:tracePt t="31462" x="5522913" y="4325938"/>
          <p14:tracePt t="31477" x="5573713" y="4316413"/>
          <p14:tracePt t="31494" x="5599113" y="4308475"/>
          <p14:tracePt t="31512" x="5657850" y="4308475"/>
          <p14:tracePt t="31528" x="5675313" y="4308475"/>
          <p14:tracePt t="31546" x="5700713" y="4308475"/>
          <p14:tracePt t="31561" x="5708650" y="4308475"/>
          <p14:tracePt t="31867" x="5786438" y="4300538"/>
          <p14:tracePt t="31874" x="5870575" y="4300538"/>
          <p14:tracePt t="31880" x="5938838" y="4300538"/>
          <p14:tracePt t="31896" x="6108700" y="4308475"/>
          <p14:tracePt t="31911" x="6261100" y="4316413"/>
          <p14:tracePt t="31928" x="6405563" y="4333875"/>
          <p14:tracePt t="31945" x="6592888" y="4351338"/>
          <p14:tracePt t="31961" x="6711950" y="4359275"/>
          <p14:tracePt t="31978" x="6831013" y="4368800"/>
          <p14:tracePt t="31980" x="6864350" y="4368800"/>
          <p14:tracePt t="31995" x="6950075" y="4368800"/>
          <p14:tracePt t="32011" x="7077075" y="4384675"/>
          <p14:tracePt t="32028" x="7178675" y="4384675"/>
          <p14:tracePt t="32030" x="7229475" y="4384675"/>
          <p14:tracePt t="32046" x="7272338" y="4394200"/>
          <p14:tracePt t="32061" x="7315200" y="4402138"/>
          <p14:tracePt t="32079" x="7348538" y="4402138"/>
          <p14:tracePt t="32081" x="7366000" y="4402138"/>
          <p14:tracePt t="32095" x="7400925" y="4402138"/>
          <p14:tracePt t="32112" x="7426325" y="4402138"/>
          <p14:tracePt t="32128" x="7451725" y="4402138"/>
          <p14:tracePt t="32144" x="7459663" y="4402138"/>
          <p14:tracePt t="32754" x="7485063" y="4368800"/>
          <p14:tracePt t="32762" x="7553325" y="4341813"/>
          <p14:tracePt t="32768" x="7604125" y="4308475"/>
          <p14:tracePt t="32777" x="7662863" y="4283075"/>
          <p14:tracePt t="32796" x="7816850" y="4249738"/>
          <p14:tracePt t="32811" x="7875588" y="4224338"/>
          <p14:tracePt t="32812" x="7910513" y="4224338"/>
          <p14:tracePt t="32828" x="8029575" y="4206875"/>
          <p14:tracePt t="32845" x="8131175" y="4197350"/>
          <p14:tracePt t="32847" x="8189913" y="4197350"/>
          <p14:tracePt t="32862" x="8250238" y="4189413"/>
          <p14:tracePt t="32878" x="8308975" y="4189413"/>
          <p14:tracePt t="32895" x="8359775" y="4189413"/>
          <p14:tracePt t="32896" x="8402638" y="4189413"/>
          <p14:tracePt t="32912" x="8496300" y="4171950"/>
          <p14:tracePt t="32927" x="8589963" y="4156075"/>
          <p14:tracePt t="32946" x="8724900" y="4138613"/>
          <p14:tracePt t="32960" x="8759825" y="4138613"/>
          <p14:tracePt t="32978" x="8793163" y="4138613"/>
          <p14:tracePt t="32995" x="8818563" y="4138613"/>
          <p14:tracePt t="33011" x="8828088" y="4138613"/>
          <p14:tracePt t="33029" x="8836025" y="4138613"/>
          <p14:tracePt t="33045" x="8843963" y="4138613"/>
          <p14:tracePt t="33308" x="8894763" y="4146550"/>
          <p14:tracePt t="33314" x="8963025" y="4156075"/>
          <p14:tracePt t="33329" x="9099550" y="4181475"/>
          <p14:tracePt t="33345" x="9201150" y="4206875"/>
          <p14:tracePt t="33362" x="9363075" y="4257675"/>
          <p14:tracePt t="33364" x="9447213" y="4275138"/>
          <p14:tracePt t="33380" x="9575800" y="4316413"/>
          <p14:tracePt t="33395" x="9728200" y="4341813"/>
          <p14:tracePt t="33411" x="9898063" y="4351338"/>
          <p14:tracePt t="33413" x="9983788" y="4359275"/>
          <p14:tracePt t="33428" x="10034588" y="4359275"/>
          <p14:tracePt t="33429" x="10093325" y="4368800"/>
          <p14:tracePt t="33444" x="10179050" y="4368800"/>
          <p14:tracePt t="33461" x="10280650" y="4368800"/>
          <p14:tracePt t="33479" x="10348913" y="4376738"/>
          <p14:tracePt t="33480" x="10399713" y="4376738"/>
          <p14:tracePt t="33494" x="10483850" y="4394200"/>
          <p14:tracePt t="33511" x="10560050" y="4410075"/>
          <p14:tracePt t="33513" x="10577513" y="4410075"/>
          <p14:tracePt t="33529" x="10620375" y="4410075"/>
          <p14:tracePt t="33544" x="10637838" y="4410075"/>
          <p14:tracePt t="33562" x="10653713" y="4410075"/>
          <p14:tracePt t="33578" x="10663238" y="4410075"/>
          <p14:tracePt t="33598" x="10671175" y="4410075"/>
          <p14:tracePt t="33612" x="10679113" y="4410075"/>
          <p14:tracePt t="33628" x="10688638" y="4410075"/>
          <p14:tracePt t="33645" x="10714038" y="4402138"/>
          <p14:tracePt t="33647" x="10721975" y="4402138"/>
          <p14:tracePt t="33911" x="10585450" y="4384675"/>
          <p14:tracePt t="33917" x="10306050" y="4359275"/>
          <p14:tracePt t="33927" x="9966325" y="4316413"/>
          <p14:tracePt t="33944" x="9056688" y="4214813"/>
          <p14:tracePt t="33946" x="8504238" y="4214813"/>
          <p14:tracePt t="33961" x="7951788" y="4197350"/>
          <p14:tracePt t="33962" x="7373938" y="4206875"/>
          <p14:tracePt t="33978" x="6184900" y="4308475"/>
          <p14:tracePt t="33994" x="5165725" y="4376738"/>
          <p14:tracePt t="34011" x="4154488" y="4445000"/>
          <p14:tracePt t="34028" x="3822700" y="4452938"/>
          <p14:tracePt t="34045" x="3586163" y="4470400"/>
          <p14:tracePt t="34061" x="3568700" y="4470400"/>
          <p14:tracePt t="34308" x="3432175" y="4478338"/>
          <p14:tracePt t="34315" x="3270250" y="4478338"/>
          <p14:tracePt t="34328" x="3084513" y="4478338"/>
          <p14:tracePt t="34330" x="2871788" y="4478338"/>
          <p14:tracePt t="34344" x="2727325" y="4478338"/>
          <p14:tracePt t="34345" x="2557463" y="4470400"/>
          <p14:tracePt t="34362" x="2251075" y="4452938"/>
          <p14:tracePt t="34378" x="2047875" y="4445000"/>
          <p14:tracePt t="34379" x="1946275" y="4445000"/>
          <p14:tracePt t="34394" x="1766888" y="4445000"/>
          <p14:tracePt t="34410" x="1657350" y="4435475"/>
          <p14:tracePt t="34428" x="1589088" y="4435475"/>
          <p14:tracePt t="34429" x="1546225" y="4435475"/>
          <p14:tracePt t="34444" x="1452563" y="4435475"/>
          <p14:tracePt t="34460" x="1368425" y="4435475"/>
          <p14:tracePt t="34478" x="1290638" y="4435475"/>
          <p14:tracePt t="34494" x="1257300" y="4445000"/>
          <p14:tracePt t="34511" x="1249363" y="4445000"/>
          <p14:tracePt t="34535" x="1239838" y="4445000"/>
          <p14:tracePt t="34549" x="1231900" y="4445000"/>
          <p14:tracePt t="34570" x="1223963" y="4445000"/>
          <p14:tracePt t="34712" x="1223963" y="4452938"/>
          <p14:tracePt t="34720" x="1231900" y="4452938"/>
          <p14:tracePt t="34727" x="1274763" y="4460875"/>
          <p14:tracePt t="34744" x="1384300" y="4486275"/>
          <p14:tracePt t="34760" x="1487488" y="4495800"/>
          <p14:tracePt t="34762" x="1546225" y="4503738"/>
          <p14:tracePt t="34778" x="1571625" y="4513263"/>
          <p14:tracePt t="34779" x="1614488" y="4513263"/>
          <p14:tracePt t="34794" x="1698625" y="4521200"/>
          <p14:tracePt t="34812" x="1758950" y="4538663"/>
          <p14:tracePt t="34829" x="1776413" y="4538663"/>
          <p14:tracePt t="34844" x="1784350" y="4538663"/>
          <p14:tracePt t="34862" x="1809750" y="4538663"/>
          <p14:tracePt t="34878" x="1827213" y="4538663"/>
          <p14:tracePt t="34895" x="1843088" y="4538663"/>
          <p14:tracePt t="34911" x="1860550" y="4546600"/>
          <p14:tracePt t="34928" x="1878013" y="4546600"/>
          <p14:tracePt t="34944" x="1885950" y="4546600"/>
          <p14:tracePt t="34961" x="1903413" y="4546600"/>
          <p14:tracePt t="34977" x="1911350" y="4546600"/>
          <p14:tracePt t="34994" x="1920875" y="4546600"/>
          <p14:tracePt t="35011" x="1946275" y="4554538"/>
          <p14:tracePt t="35027" x="1962150" y="4554538"/>
          <p14:tracePt t="35046" x="1971675" y="4554538"/>
          <p14:tracePt t="35075" x="1979613" y="4554538"/>
          <p14:tracePt t="35089" x="1987550" y="4554538"/>
          <p14:tracePt t="35117" x="1997075" y="4554538"/>
          <p14:tracePt t="35167" x="2005013" y="4554538"/>
          <p14:tracePt t="35173" x="2012950" y="4554538"/>
          <p14:tracePt t="35188" x="2030413" y="4554538"/>
          <p14:tracePt t="35202" x="2038350" y="4554538"/>
          <p14:tracePt t="35210" x="2047875" y="4554538"/>
          <p14:tracePt t="35228" x="2055813" y="4554538"/>
          <p14:tracePt t="35245" x="2081213" y="4564063"/>
          <p14:tracePt t="35273" x="2090738" y="4564063"/>
          <p14:tracePt t="35287" x="2098675" y="4564063"/>
          <p14:tracePt t="35295" x="2106613" y="4564063"/>
          <p14:tracePt t="35311" x="2116138" y="4564063"/>
          <p14:tracePt t="35328" x="2124075" y="4564063"/>
          <p14:tracePt t="35346" x="2182813" y="4564063"/>
          <p14:tracePt t="35360" x="2225675" y="4564063"/>
          <p14:tracePt t="35377" x="2327275" y="4564063"/>
          <p14:tracePt t="35395" x="2524125" y="4572000"/>
          <p14:tracePt t="35411" x="2641600" y="4605338"/>
          <p14:tracePt t="35427" x="2693988" y="4622800"/>
          <p14:tracePt t="35429" x="2709863" y="4630738"/>
          <p14:tracePt t="35444" x="2735263" y="4630738"/>
          <p14:tracePt t="35461" x="2752725" y="4640263"/>
          <p14:tracePt t="35478" x="2760663" y="4640263"/>
          <p14:tracePt t="35479" x="2770188" y="4640263"/>
          <p14:tracePt t="35493" x="2778125" y="4648200"/>
          <p14:tracePt t="35495" x="2786063" y="4648200"/>
          <p14:tracePt t="35511" x="2795588" y="4648200"/>
          <p14:tracePt t="35528" x="2811463" y="4648200"/>
          <p14:tracePt t="35529" x="2820988" y="4648200"/>
          <p14:tracePt t="35545" x="2828925" y="4648200"/>
          <p14:tracePt t="35561" x="2838450" y="4648200"/>
          <p14:tracePt t="35862" x="2871788" y="4630738"/>
          <p14:tracePt t="35869" x="2940050" y="4614863"/>
          <p14:tracePt t="35878" x="2998788" y="4597400"/>
          <p14:tracePt t="35894" x="3092450" y="4572000"/>
          <p14:tracePt t="35911" x="3168650" y="4572000"/>
          <p14:tracePt t="35913" x="3211513" y="4579938"/>
          <p14:tracePt t="35927" x="3297238" y="4597400"/>
          <p14:tracePt t="35943" x="3389313" y="4605338"/>
          <p14:tracePt t="35961" x="3467100" y="4614863"/>
          <p14:tracePt t="35962" x="3492500" y="4622800"/>
          <p14:tracePt t="35977" x="3543300" y="4622800"/>
          <p14:tracePt t="35994" x="3576638" y="4622800"/>
          <p14:tracePt t="36011" x="3602038" y="4622800"/>
          <p14:tracePt t="36028" x="3619500" y="4622800"/>
          <p14:tracePt t="36044" x="3627438" y="4622800"/>
          <p14:tracePt t="36083" x="3636963" y="4622800"/>
          <p14:tracePt t="36096" x="3644900" y="4622800"/>
          <p14:tracePt t="36388" x="3687763" y="4622800"/>
          <p14:tracePt t="36394" x="3746500" y="4622800"/>
          <p14:tracePt t="36401" x="3806825" y="4614863"/>
          <p14:tracePt t="36411" x="3848100" y="4614863"/>
          <p14:tracePt t="36428" x="3967163" y="4614863"/>
          <p14:tracePt t="36445" x="4171950" y="4614863"/>
          <p14:tracePt t="36460" x="4306888" y="4614863"/>
          <p14:tracePt t="36477" x="4392613" y="4622800"/>
          <p14:tracePt t="36495" x="4486275" y="4622800"/>
          <p14:tracePt t="36510" x="4519613" y="4630738"/>
          <p14:tracePt t="36527" x="4537075" y="4630738"/>
          <p14:tracePt t="36530" x="4545013" y="4630738"/>
          <p14:tracePt t="36545" x="4545013" y="4640263"/>
          <p14:tracePt t="36561" x="4554538" y="4640263"/>
          <p14:tracePt t="36877" x="4595813" y="4630738"/>
          <p14:tracePt t="36884" x="4656138" y="4622800"/>
          <p14:tracePt t="36894" x="4740275" y="4605338"/>
          <p14:tracePt t="36910" x="4910138" y="4589463"/>
          <p14:tracePt t="36912" x="4978400" y="4564063"/>
          <p14:tracePt t="36927" x="5072063" y="4554538"/>
          <p14:tracePt t="36928" x="5148263" y="4546600"/>
          <p14:tracePt t="36944" x="5302250" y="4538663"/>
          <p14:tracePt t="36961" x="5403850" y="4529138"/>
          <p14:tracePt t="36962" x="5437188" y="4529138"/>
          <p14:tracePt t="36978" x="5472113" y="4521200"/>
          <p14:tracePt t="36994" x="5487988" y="4521200"/>
          <p14:tracePt t="37011" x="5497513" y="4521200"/>
          <p14:tracePt t="37311" x="5565775" y="4503738"/>
          <p14:tracePt t="37318" x="5692775" y="4486275"/>
          <p14:tracePt t="37328" x="5794375" y="4470400"/>
          <p14:tracePt t="37343" x="5964238" y="4460875"/>
          <p14:tracePt t="37361" x="6194425" y="4460875"/>
          <p14:tracePt t="37377" x="6338888" y="4460875"/>
          <p14:tracePt t="37394" x="6456363" y="4460875"/>
          <p14:tracePt t="37396" x="6524625" y="4470400"/>
          <p14:tracePt t="37410" x="6592888" y="4470400"/>
          <p14:tracePt t="37411" x="6653213" y="4470400"/>
          <p14:tracePt t="37427" x="6745288" y="4478338"/>
          <p14:tracePt t="37444" x="6805613" y="4486275"/>
          <p14:tracePt t="37445" x="6813550" y="4486275"/>
          <p14:tracePt t="37460" x="6831013" y="4486275"/>
          <p14:tracePt t="37477" x="6848475" y="4486275"/>
          <p14:tracePt t="37494" x="6881813" y="4495800"/>
          <p14:tracePt t="37495" x="6915150" y="4495800"/>
          <p14:tracePt t="37511" x="7018338" y="4513263"/>
          <p14:tracePt t="37528" x="7102475" y="4521200"/>
          <p14:tracePt t="37544" x="7153275" y="4521200"/>
          <p14:tracePt t="37545" x="7170738" y="4521200"/>
          <p14:tracePt t="37560" x="7204075" y="4529138"/>
          <p14:tracePt t="37577" x="7221538" y="4538663"/>
          <p14:tracePt t="37594" x="7264400" y="4554538"/>
          <p14:tracePt t="37610" x="7297738" y="4572000"/>
          <p14:tracePt t="37627" x="7340600" y="4572000"/>
          <p14:tracePt t="37645" x="7358063" y="4579938"/>
          <p14:tracePt t="37660" x="7366000" y="4579938"/>
          <p14:tracePt t="38013" x="7434263" y="4579938"/>
          <p14:tracePt t="38020" x="7502525" y="4564063"/>
          <p14:tracePt t="38027" x="7596188" y="4564063"/>
          <p14:tracePt t="38044" x="7756525" y="4564063"/>
          <p14:tracePt t="38060" x="7885113" y="4564063"/>
          <p14:tracePt t="38077" x="8054975" y="4579938"/>
          <p14:tracePt t="38093" x="8174038" y="4605338"/>
          <p14:tracePt t="38111" x="8250238" y="4614863"/>
          <p14:tracePt t="38112" x="8283575" y="4614863"/>
          <p14:tracePt t="38128" x="8301038" y="4622800"/>
          <p14:tracePt t="38129" x="8308975" y="4630738"/>
          <p14:tracePt t="38143" x="8334375" y="4640263"/>
          <p14:tracePt t="38161" x="8351838" y="4648200"/>
          <p14:tracePt t="38177" x="8359775" y="4648200"/>
          <p14:tracePt t="38178" x="8369300" y="4648200"/>
          <p14:tracePt t="38194" x="8385175" y="4648200"/>
          <p14:tracePt t="38211" x="8410575" y="4648200"/>
          <p14:tracePt t="38228" x="8420100" y="4648200"/>
          <p14:tracePt t="38388" x="8428038" y="4648200"/>
          <p14:tracePt t="38396" x="8445500" y="4648200"/>
          <p14:tracePt t="38410" x="8478838" y="4648200"/>
          <p14:tracePt t="38427" x="8539163" y="4640263"/>
          <p14:tracePt t="38444" x="8597900" y="4640263"/>
          <p14:tracePt t="38446" x="8615363" y="4640263"/>
          <p14:tracePt t="38461" x="8640763" y="4640263"/>
          <p14:tracePt t="38477" x="8674100" y="4640263"/>
          <p14:tracePt t="38494" x="8709025" y="4630738"/>
          <p14:tracePt t="38495" x="8716963" y="4630738"/>
          <p14:tracePt t="38512" x="8750300" y="4630738"/>
          <p14:tracePt t="38526" x="8802688" y="4630738"/>
          <p14:tracePt t="38543" x="8853488" y="4630738"/>
          <p14:tracePt t="38545" x="8886825" y="4630738"/>
          <p14:tracePt t="38560" x="8904288" y="4630738"/>
          <p14:tracePt t="38561" x="8912225" y="4630738"/>
          <p14:tracePt t="38577" x="8955088" y="4622800"/>
          <p14:tracePt t="38595" x="8988425" y="4622800"/>
          <p14:tracePt t="38610" x="9013825" y="4622800"/>
          <p14:tracePt t="38627" x="9048750" y="4614863"/>
          <p14:tracePt t="38644" x="9099550" y="4614863"/>
          <p14:tracePt t="38660" x="9142413" y="4614863"/>
          <p14:tracePt t="38677" x="9150350" y="4614863"/>
          <p14:tracePt t="38694" x="9167813" y="4614863"/>
          <p14:tracePt t="38710" x="9175750" y="4614863"/>
          <p14:tracePt t="38727" x="9201150" y="4614863"/>
          <p14:tracePt t="38744" x="9251950" y="4614863"/>
          <p14:tracePt t="38760" x="9269413" y="4614863"/>
          <p14:tracePt t="38777" x="9302750" y="4614863"/>
          <p14:tracePt t="38794" x="9320213" y="4614863"/>
          <p14:tracePt t="38811" x="9353550" y="4614863"/>
          <p14:tracePt t="38827" x="9388475" y="4614863"/>
          <p14:tracePt t="38828" x="9413875" y="4614863"/>
          <p14:tracePt t="38844" x="9421813" y="4614863"/>
          <p14:tracePt t="38845" x="9447213" y="4614863"/>
          <p14:tracePt t="38860" x="9490075" y="4614863"/>
          <p14:tracePt t="38876" x="9515475" y="4614863"/>
          <p14:tracePt t="38894" x="9566275" y="4614863"/>
          <p14:tracePt t="38895" x="9591675" y="4614863"/>
          <p14:tracePt t="38910" x="9652000" y="4614863"/>
          <p14:tracePt t="38927" x="9710738" y="4605338"/>
          <p14:tracePt t="38929" x="9736138" y="4605338"/>
          <p14:tracePt t="38944" x="9761538" y="4605338"/>
          <p14:tracePt t="38961" x="9804400" y="4597400"/>
          <p14:tracePt t="38977" x="9812338" y="4597400"/>
          <p14:tracePt t="38979" x="9829800" y="4597400"/>
          <p14:tracePt t="38994" x="9855200" y="4597400"/>
          <p14:tracePt t="39010" x="9872663" y="4597400"/>
          <p14:tracePt t="39027" x="9880600" y="4597400"/>
          <p14:tracePt t="39029" x="9890125" y="4597400"/>
          <p14:tracePt t="39277" x="9710738" y="4572000"/>
          <p14:tracePt t="39283" x="9472613" y="4538663"/>
          <p14:tracePt t="39293" x="9158288" y="4495800"/>
          <p14:tracePt t="39311" x="8394700" y="4452938"/>
          <p14:tracePt t="39312" x="7910513" y="4452938"/>
          <p14:tracePt t="39327" x="6873875" y="4460875"/>
          <p14:tracePt t="39343" x="5888038" y="4546600"/>
          <p14:tracePt t="39361" x="4732338" y="4665663"/>
          <p14:tracePt t="39377" x="4248150" y="4749800"/>
          <p14:tracePt t="39394" x="3883025" y="4827588"/>
          <p14:tracePt t="39411" x="3594100" y="4894263"/>
          <p14:tracePt t="39427" x="3492500" y="4911725"/>
          <p14:tracePt t="39443" x="3482975" y="4911725"/>
          <p14:tracePt t="39673" x="3297238" y="4946650"/>
          <p14:tracePt t="39680" x="2940050" y="4979988"/>
          <p14:tracePt t="39696" x="2370138" y="5022850"/>
          <p14:tracePt t="39711" x="1885950" y="5091113"/>
          <p14:tracePt t="39727" x="1571625" y="5106988"/>
          <p14:tracePt t="39744" x="1358900" y="5124450"/>
          <p14:tracePt t="39745" x="1265238" y="5124450"/>
          <p14:tracePt t="39761" x="1104900" y="5124450"/>
          <p14:tracePt t="39776" x="950913" y="5116513"/>
          <p14:tracePt t="39796" x="790575" y="5081588"/>
          <p14:tracePt t="39810" x="765175" y="5064125"/>
          <p14:tracePt t="39827" x="755650" y="5064125"/>
          <p14:tracePt t="39879" x="747713" y="5064125"/>
          <p14:tracePt t="39986" x="765175" y="5048250"/>
          <p14:tracePt t="39994" x="798513" y="5030788"/>
          <p14:tracePt t="40000" x="858838" y="5013325"/>
          <p14:tracePt t="40011" x="917575" y="5005388"/>
          <p14:tracePt t="40027" x="1019175" y="4997450"/>
          <p14:tracePt t="40028" x="1054100" y="4987925"/>
          <p14:tracePt t="40043" x="1147763" y="4979988"/>
          <p14:tracePt t="40060" x="1239838" y="4972050"/>
          <p14:tracePt t="40077" x="1325563" y="4962525"/>
          <p14:tracePt t="40079" x="1376363" y="4954588"/>
          <p14:tracePt t="40094" x="1419225" y="4946650"/>
          <p14:tracePt t="40095" x="1477963" y="4929188"/>
          <p14:tracePt t="40109" x="1589088" y="4919663"/>
          <p14:tracePt t="40127" x="1733550" y="4911725"/>
          <p14:tracePt t="40128" x="1792288" y="4911725"/>
          <p14:tracePt t="40143" x="1920875" y="4903788"/>
          <p14:tracePt t="40160" x="2005013" y="4903788"/>
          <p14:tracePt t="40178" x="2090738" y="4903788"/>
          <p14:tracePt t="40194" x="2141538" y="4903788"/>
          <p14:tracePt t="40210" x="2208213" y="4903788"/>
          <p14:tracePt t="40228" x="2327275" y="4894263"/>
          <p14:tracePt t="40243" x="2387600" y="4886325"/>
          <p14:tracePt t="40260" x="2420938" y="4886325"/>
          <p14:tracePt t="40277" x="2497138" y="4886325"/>
          <p14:tracePt t="40293" x="2565400" y="4878388"/>
          <p14:tracePt t="40310" x="2616200" y="4878388"/>
          <p14:tracePt t="40327" x="2676525" y="4868863"/>
          <p14:tracePt t="40343" x="2693988" y="4868863"/>
          <p14:tracePt t="40360" x="2701925" y="4868863"/>
          <p14:tracePt t="40377" x="2709863" y="4868863"/>
          <p14:tracePt t="40393" x="2719388" y="4868863"/>
          <p14:tracePt t="40410" x="2735263" y="4868863"/>
          <p14:tracePt t="40427" x="2752725" y="4868863"/>
          <p14:tracePt t="40443" x="2760663" y="4868863"/>
          <p14:tracePt t="40461" x="2786063" y="4868863"/>
          <p14:tracePt t="40476" x="2795588" y="4868863"/>
          <p14:tracePt t="40493" x="2846388" y="4860925"/>
          <p14:tracePt t="40510" x="2897188" y="4852988"/>
          <p14:tracePt t="40512" x="2922588" y="4843463"/>
          <p14:tracePt t="40526" x="2947988" y="4835525"/>
          <p14:tracePt t="40543" x="2965450" y="4835525"/>
          <p14:tracePt t="40561" x="2982913" y="4835525"/>
          <p14:tracePt t="40617" x="2990850" y="4835525"/>
          <p14:tracePt t="41029" x="3024188" y="4835525"/>
          <p14:tracePt t="41037" x="3084513" y="4835525"/>
          <p14:tracePt t="41044" x="3143250" y="4827588"/>
          <p14:tracePt t="41059" x="3236913" y="4827588"/>
          <p14:tracePt t="41077" x="3305175" y="4818063"/>
          <p14:tracePt t="41078" x="3330575" y="4818063"/>
          <p14:tracePt t="41094" x="3373438" y="4818063"/>
          <p14:tracePt t="41110" x="3424238" y="4818063"/>
          <p14:tracePt t="41127" x="3467100" y="4818063"/>
          <p14:tracePt t="41129" x="3492500" y="4818063"/>
          <p14:tracePt t="41143" x="3517900" y="4818063"/>
          <p14:tracePt t="41144" x="3551238" y="4818063"/>
          <p14:tracePt t="41160" x="3594100" y="4818063"/>
          <p14:tracePt t="41177" x="3652838" y="4818063"/>
          <p14:tracePt t="41179" x="3678238" y="4818063"/>
          <p14:tracePt t="41194" x="3713163" y="4818063"/>
          <p14:tracePt t="41210" x="3756025" y="4818063"/>
          <p14:tracePt t="41226" x="3789363" y="4818063"/>
          <p14:tracePt t="41228" x="3806825" y="4818063"/>
          <p14:tracePt t="41243" x="3814763" y="4818063"/>
          <p14:tracePt t="41245" x="3832225" y="4818063"/>
          <p14:tracePt t="41260" x="3857625" y="4818063"/>
          <p14:tracePt t="41276" x="3873500" y="4818063"/>
          <p14:tracePt t="41293" x="3890963" y="4818063"/>
          <p14:tracePt t="41310" x="3900488" y="4818063"/>
          <p14:tracePt t="41327" x="3908425" y="4818063"/>
          <p14:tracePt t="41343" x="3925888" y="4818063"/>
          <p14:tracePt t="41360" x="3933825" y="4818063"/>
          <p14:tracePt t="41377" x="3959225" y="4818063"/>
          <p14:tracePt t="41398" x="3967163" y="4818063"/>
          <p14:tracePt t="41410" x="3976688" y="4818063"/>
          <p14:tracePt t="41426" x="4010025" y="4818063"/>
          <p14:tracePt t="41443" x="4017963" y="4827588"/>
          <p14:tracePt t="41459" x="4035425" y="4827588"/>
          <p14:tracePt t="41477" x="4052888" y="4827588"/>
          <p14:tracePt t="41498" x="4060825" y="4827588"/>
          <p14:tracePt t="41509" x="4070350" y="4827588"/>
          <p14:tracePt t="41527" x="4086225" y="4827588"/>
          <p14:tracePt t="41542" x="4095750" y="4827588"/>
          <p14:tracePt t="41560" x="4111625" y="4827588"/>
          <p14:tracePt t="41562" x="4121150" y="4827588"/>
          <p14:tracePt t="41597" x="4129088" y="4827588"/>
          <p14:tracePt t="41974" x="4171950" y="4827588"/>
          <p14:tracePt t="41980" x="4240213" y="4827588"/>
          <p14:tracePt t="41993" x="4316413" y="4818063"/>
          <p14:tracePt t="41995" x="4392613" y="4818063"/>
          <p14:tracePt t="42011" x="4570413" y="4818063"/>
          <p14:tracePt t="42026" x="4732338" y="4818063"/>
          <p14:tracePt t="42044" x="4843463" y="4818063"/>
          <p14:tracePt t="42045" x="4902200" y="4818063"/>
          <p14:tracePt t="42060" x="4927600" y="4818063"/>
          <p14:tracePt t="42061" x="4970463" y="4818063"/>
          <p14:tracePt t="42076" x="5013325" y="4827588"/>
          <p14:tracePt t="42092" x="5064125" y="4827588"/>
          <p14:tracePt t="42109" x="5114925" y="4835525"/>
          <p14:tracePt t="42126" x="5148263" y="4835525"/>
          <p14:tracePt t="42143" x="5165725" y="4843463"/>
          <p14:tracePt t="42144" x="5173663" y="4843463"/>
          <p14:tracePt t="42159" x="5216525" y="4843463"/>
          <p14:tracePt t="42176" x="5241925" y="4843463"/>
          <p14:tracePt t="42193" x="5292725" y="4860925"/>
          <p14:tracePt t="42209" x="5318125" y="4860925"/>
          <p14:tracePt t="42226" x="5343525" y="4860925"/>
          <p14:tracePt t="42228" x="5353050" y="4868863"/>
          <p14:tracePt t="42243" x="5368925" y="4868863"/>
          <p14:tracePt t="42259" x="5403850" y="4868863"/>
          <p14:tracePt t="42276" x="5429250" y="4878388"/>
          <p14:tracePt t="42278" x="5437188" y="4878388"/>
          <p14:tracePt t="42293" x="5454650" y="4878388"/>
          <p14:tracePt t="42309" x="5472113" y="4878388"/>
          <p14:tracePt t="42326" x="5497513" y="4878388"/>
          <p14:tracePt t="42329" x="5522913" y="4878388"/>
          <p14:tracePt t="42343" x="5538788" y="4868863"/>
          <p14:tracePt t="42344" x="5573713" y="4868863"/>
          <p14:tracePt t="42359" x="5649913" y="4868863"/>
          <p14:tracePt t="42376" x="5726113" y="4868863"/>
          <p14:tracePt t="42378" x="5751513" y="4868863"/>
          <p14:tracePt t="42393" x="5827713" y="4860925"/>
          <p14:tracePt t="42410" x="5880100" y="4860925"/>
          <p14:tracePt t="42427" x="5921375" y="4852988"/>
          <p14:tracePt t="42429" x="5930900" y="4852988"/>
          <p14:tracePt t="42442" x="5956300" y="4852988"/>
          <p14:tracePt t="42460" x="5989638" y="4852988"/>
          <p14:tracePt t="42476" x="5997575" y="4852988"/>
          <p14:tracePt t="42493" x="6032500" y="4852988"/>
          <p14:tracePt t="42509" x="6040438" y="4852988"/>
          <p14:tracePt t="42526" x="6057900" y="4852988"/>
          <p14:tracePt t="42543" x="6065838" y="4852988"/>
          <p14:tracePt t="42591" x="6083300" y="4852988"/>
          <p14:tracePt t="42605" x="6091238" y="4852988"/>
          <p14:tracePt t="42612" x="6100763" y="4852988"/>
          <p14:tracePt t="42627" x="6116638" y="4852988"/>
          <p14:tracePt t="42642" x="6142038" y="4852988"/>
          <p14:tracePt t="42660" x="6159500" y="4852988"/>
          <p14:tracePt t="42675" x="6194425" y="4852988"/>
          <p14:tracePt t="42692" x="6219825" y="4852988"/>
          <p14:tracePt t="42709" x="6235700" y="4852988"/>
          <p14:tracePt t="42711" x="6245225" y="4852988"/>
          <p14:tracePt t="42726" x="6253163" y="4852988"/>
          <p14:tracePt t="42743" x="6261100" y="4852988"/>
          <p14:tracePt t="42759" x="6270625" y="4852988"/>
          <p14:tracePt t="43357" x="6321425" y="4843463"/>
          <p14:tracePt t="43364" x="6380163" y="4835525"/>
          <p14:tracePt t="43377" x="6456363" y="4835525"/>
          <p14:tracePt t="43379" x="6516688" y="4827588"/>
          <p14:tracePt t="43393" x="6635750" y="4827588"/>
          <p14:tracePt t="43409" x="6711950" y="4827588"/>
          <p14:tracePt t="43426" x="6770688" y="4827588"/>
          <p14:tracePt t="43428" x="6788150" y="4827588"/>
          <p14:tracePt t="43442" x="6823075" y="4827588"/>
          <p14:tracePt t="43443" x="6838950" y="4827588"/>
          <p14:tracePt t="43459" x="6924675" y="4827588"/>
          <p14:tracePt t="43476" x="6992938" y="4818063"/>
          <p14:tracePt t="43478" x="7026275" y="4818063"/>
          <p14:tracePt t="43493" x="7043738" y="4818063"/>
          <p14:tracePt t="43494" x="7059613" y="4818063"/>
          <p14:tracePt t="43509" x="7094538" y="4818063"/>
          <p14:tracePt t="43526" x="7112000" y="4827588"/>
          <p14:tracePt t="43543" x="7119938" y="4827588"/>
          <p14:tracePt t="43559" x="7137400" y="4827588"/>
          <p14:tracePt t="43577" x="7153275" y="4827588"/>
          <p14:tracePt t="43593" x="7162800" y="4827588"/>
          <p14:tracePt t="43610" x="7170738" y="4835525"/>
          <p14:tracePt t="43627" x="7188200" y="4835525"/>
          <p14:tracePt t="44500" x="7221538" y="4835525"/>
          <p14:tracePt t="44506" x="7264400" y="4827588"/>
          <p14:tracePt t="44514" x="7297738" y="4827588"/>
          <p14:tracePt t="44525" x="7340600" y="4827588"/>
          <p14:tracePt t="44542" x="7408863" y="4827588"/>
          <p14:tracePt t="44544" x="7434263" y="4827588"/>
          <p14:tracePt t="44559" x="7493000" y="4827588"/>
          <p14:tracePt t="44576" x="7586663" y="4827588"/>
          <p14:tracePt t="44577" x="7646988" y="4818063"/>
          <p14:tracePt t="44594" x="7748588" y="4810125"/>
          <p14:tracePt t="44609" x="7867650" y="4792663"/>
          <p14:tracePt t="44625" x="7951788" y="4792663"/>
          <p14:tracePt t="44627" x="7977188" y="4784725"/>
          <p14:tracePt t="44642" x="7994650" y="4784725"/>
          <p14:tracePt t="44644" x="8012113" y="4784725"/>
          <p14:tracePt t="44659" x="8020050" y="4784725"/>
          <p14:tracePt t="44677" x="8029575" y="4784725"/>
          <p14:tracePt t="44990" x="8113713" y="4767263"/>
          <p14:tracePt t="44997" x="8215313" y="4767263"/>
          <p14:tracePt t="45009" x="8318500" y="4759325"/>
          <p14:tracePt t="45012" x="8410575" y="4759325"/>
          <p14:tracePt t="45025" x="8504238" y="4759325"/>
          <p14:tracePt t="45026" x="8580438" y="4759325"/>
          <p14:tracePt t="45042" x="8709025" y="4767263"/>
          <p14:tracePt t="45059" x="8810625" y="4775200"/>
          <p14:tracePt t="45061" x="8861425" y="4775200"/>
          <p14:tracePt t="45076" x="8912225" y="4775200"/>
          <p14:tracePt t="45077" x="8947150" y="4775200"/>
          <p14:tracePt t="45092" x="9023350" y="4784725"/>
          <p14:tracePt t="45109" x="9064625" y="4784725"/>
          <p14:tracePt t="45110" x="9082088" y="4784725"/>
          <p14:tracePt t="45126" x="9107488" y="4784725"/>
          <p14:tracePt t="45143" x="9117013" y="4784725"/>
          <p14:tracePt t="45387" x="9158288" y="4784725"/>
          <p14:tracePt t="45394" x="9236075" y="4792663"/>
          <p14:tracePt t="45410" x="9380538" y="4802188"/>
          <p14:tracePt t="45426" x="9507538" y="4810125"/>
          <p14:tracePt t="45443" x="9626600" y="4818063"/>
          <p14:tracePt t="45444" x="9677400" y="4818063"/>
          <p14:tracePt t="45459" x="9736138" y="4818063"/>
          <p14:tracePt t="45460" x="9786938" y="4827588"/>
          <p14:tracePt t="45475" x="9855200" y="4835525"/>
          <p14:tracePt t="45493" x="9931400" y="4860925"/>
          <p14:tracePt t="45509" x="9956800" y="4860925"/>
          <p14:tracePt t="45510" x="9999663" y="4860925"/>
          <p14:tracePt t="45525" x="10059988" y="4860925"/>
          <p14:tracePt t="45542" x="10110788" y="4868863"/>
          <p14:tracePt t="45558" x="10153650" y="4868863"/>
          <p14:tracePt t="45576" x="10194925" y="4878388"/>
          <p14:tracePt t="45593" x="10271125" y="4886325"/>
          <p14:tracePt t="45608" x="10298113" y="4886325"/>
          <p14:tracePt t="45626" x="10339388" y="4886325"/>
          <p14:tracePt t="45642" x="10399713" y="4894263"/>
          <p14:tracePt t="45660" x="10433050" y="4894263"/>
          <p14:tracePt t="45676" x="10475913" y="4894263"/>
          <p14:tracePt t="45678" x="10501313" y="4894263"/>
          <p14:tracePt t="45693" x="10534650" y="4894263"/>
          <p14:tracePt t="45709" x="10577513" y="4894263"/>
          <p14:tracePt t="45725" x="10585450" y="4894263"/>
          <p14:tracePt t="45727" x="10594975" y="4894263"/>
          <p14:tracePt t="45743" x="10612438" y="4894263"/>
          <p14:tracePt t="45759" x="10628313" y="4894263"/>
          <p14:tracePt t="45775" x="10637838" y="4894263"/>
          <p14:tracePt t="45777" x="10653713" y="4894263"/>
          <p14:tracePt t="45792" x="10671175" y="4894263"/>
          <p14:tracePt t="45810" x="10688638" y="4886325"/>
          <p14:tracePt t="45827" x="10714038" y="4886325"/>
          <p14:tracePt t="45828" x="10739438" y="4878388"/>
          <p14:tracePt t="45842" x="10764838" y="4878388"/>
          <p14:tracePt t="45859" x="10815638" y="4852988"/>
          <p14:tracePt t="45875" x="10858500" y="4843463"/>
          <p14:tracePt t="45893" x="10874375" y="4843463"/>
          <p14:tracePt t="45909" x="10883900" y="4843463"/>
          <p14:tracePt t="45947" x="10891838" y="4843463"/>
          <p14:tracePt t="45955" x="10901363" y="4843463"/>
          <p14:tracePt t="45962" x="10909300" y="4843463"/>
          <p14:tracePt t="45991" x="10917238" y="4843463"/>
          <p14:tracePt t="46572" x="10934700" y="4843463"/>
          <p14:tracePt t="46579" x="10952163" y="4843463"/>
          <p14:tracePt t="46594" x="10960100" y="4843463"/>
          <p14:tracePt t="46630" x="10968038" y="4843463"/>
          <p14:tracePt t="46976" x="10807700" y="4835525"/>
          <p14:tracePt t="46984" x="10450513" y="4802188"/>
          <p14:tracePt t="46992" x="10075863" y="4749800"/>
          <p14:tracePt t="47009" x="9082088" y="4733925"/>
          <p14:tracePt t="47026" x="7842250" y="4749800"/>
          <p14:tracePt t="47028" x="7170738" y="4784725"/>
          <p14:tracePt t="47042" x="5708650" y="4911725"/>
          <p14:tracePt t="47059" x="4265613" y="5175250"/>
          <p14:tracePt t="47077" x="2590800" y="5634038"/>
          <p14:tracePt t="47092" x="1928813" y="5788025"/>
          <p14:tracePt t="47109" x="1657350" y="5854700"/>
          <p14:tracePt t="47112" x="1606550" y="5864225"/>
          <p14:tracePt t="47332" x="1657350" y="5864225"/>
          <p14:tracePt t="47339" x="1733550" y="5854700"/>
          <p14:tracePt t="47346" x="1809750" y="5838825"/>
          <p14:tracePt t="47359" x="1878013" y="5821363"/>
          <p14:tracePt t="47361" x="1954213" y="5803900"/>
          <p14:tracePt t="47376" x="2116138" y="5735638"/>
          <p14:tracePt t="47392" x="2268538" y="5676900"/>
          <p14:tracePt t="47410" x="2438400" y="5600700"/>
          <p14:tracePt t="47425" x="2497138" y="5575300"/>
          <p14:tracePt t="47427" x="2549525" y="5557838"/>
          <p14:tracePt t="47442" x="2659063" y="5507038"/>
          <p14:tracePt t="47459" x="2735263" y="5464175"/>
          <p14:tracePt t="47460" x="2752725" y="5456238"/>
          <p14:tracePt t="47475" x="2811463" y="5421313"/>
          <p14:tracePt t="47492" x="2846388" y="5395913"/>
          <p14:tracePt t="47509" x="2947988" y="5337175"/>
          <p14:tracePt t="47525" x="3041650" y="5302250"/>
          <p14:tracePt t="47542" x="3100388" y="5260975"/>
          <p14:tracePt t="47560" x="3143250" y="5243513"/>
          <p14:tracePt t="47575" x="3160713" y="5243513"/>
          <p14:tracePt t="47592" x="3168650" y="5226050"/>
          <p14:tracePt t="47609" x="3194050" y="5200650"/>
          <p14:tracePt t="47625" x="3219450" y="5183188"/>
          <p14:tracePt t="47642" x="3244850" y="5167313"/>
          <p14:tracePt t="47644" x="3262313" y="5157788"/>
          <p14:tracePt t="47658" x="3279775" y="5149850"/>
          <p14:tracePt t="47659" x="3279775" y="5141913"/>
          <p14:tracePt t="47675" x="3297238" y="5141913"/>
          <p14:tracePt t="47692" x="3313113" y="5132388"/>
          <p14:tracePt t="47977" x="3398838" y="5116513"/>
          <p14:tracePt t="47985" x="3500438" y="5099050"/>
          <p14:tracePt t="47992" x="3619500" y="5091113"/>
          <p14:tracePt t="48009" x="3822700" y="5081588"/>
          <p14:tracePt t="48026" x="4010025" y="5081588"/>
          <p14:tracePt t="48027" x="4078288" y="5081588"/>
          <p14:tracePt t="48041" x="4103688" y="5081588"/>
          <p14:tracePt t="48042" x="4154488" y="5081588"/>
          <p14:tracePt t="48060" x="4205288" y="5091113"/>
          <p14:tracePt t="48075" x="4265613" y="5106988"/>
          <p14:tracePt t="48077" x="4298950" y="5106988"/>
          <p14:tracePt t="48093" x="4384675" y="5106988"/>
          <p14:tracePt t="48109" x="4468813" y="5106988"/>
          <p14:tracePt t="48126" x="4529138" y="5106988"/>
          <p14:tracePt t="48142" x="4562475" y="5106988"/>
          <p14:tracePt t="48158" x="4570413" y="5106988"/>
          <p14:tracePt t="48176" x="4579938" y="5106988"/>
          <p14:tracePt t="48425" x="4638675" y="5106988"/>
          <p14:tracePt t="48432" x="4724400" y="5106988"/>
          <p14:tracePt t="48443" x="4800600" y="5106988"/>
          <p14:tracePt t="48458" x="4970463" y="5099050"/>
          <p14:tracePt t="48477" x="5208588" y="5106988"/>
          <p14:tracePt t="48492" x="5378450" y="5106988"/>
          <p14:tracePt t="48508" x="5513388" y="5106988"/>
          <p14:tracePt t="48525" x="5641975" y="5099050"/>
          <p14:tracePt t="48541" x="5700713" y="5099050"/>
          <p14:tracePt t="48559" x="5735638" y="5099050"/>
          <p14:tracePt t="48575" x="5743575" y="5099050"/>
          <p14:tracePt t="48576" x="5751513" y="5099050"/>
          <p14:tracePt t="48829" x="5845175" y="5081588"/>
          <p14:tracePt t="48836" x="5956300" y="5081588"/>
          <p14:tracePt t="48843" x="6057900" y="5091113"/>
          <p14:tracePt t="48859" x="6151563" y="5099050"/>
          <p14:tracePt t="48860" x="6227763" y="5106988"/>
          <p14:tracePt t="48875" x="6397625" y="5132388"/>
          <p14:tracePt t="48893" x="6600825" y="5157788"/>
          <p14:tracePt t="48909" x="6643688" y="5167313"/>
          <p14:tracePt t="48910" x="6694488" y="5183188"/>
          <p14:tracePt t="48925" x="6805613" y="5183188"/>
          <p14:tracePt t="48942" x="6915150" y="5192713"/>
          <p14:tracePt t="48944" x="6950075" y="5192713"/>
          <p14:tracePt t="48959" x="7018338" y="5192713"/>
          <p14:tracePt t="48975" x="7077075" y="5208588"/>
          <p14:tracePt t="48991" x="7112000" y="5218113"/>
          <p14:tracePt t="48993" x="7127875" y="5226050"/>
          <p14:tracePt t="49010" x="7170738" y="5235575"/>
          <p14:tracePt t="49025" x="7196138" y="5243513"/>
          <p14:tracePt t="49042" x="7229475" y="5235575"/>
          <p14:tracePt t="49276" x="7289800" y="5226050"/>
          <p14:tracePt t="49284" x="7383463" y="5208588"/>
          <p14:tracePt t="49291" x="7459663" y="5200650"/>
          <p14:tracePt t="49307" x="7586663" y="5192713"/>
          <p14:tracePt t="49326" x="7766050" y="5200650"/>
          <p14:tracePt t="49342" x="7832725" y="5200650"/>
          <p14:tracePt t="49359" x="7875588" y="5200650"/>
          <p14:tracePt t="49376" x="7900988" y="5200650"/>
          <p14:tracePt t="49392" x="7910513" y="5200650"/>
          <p14:tracePt t="49409" x="7926388" y="5200650"/>
          <p14:tracePt t="49426" x="7935913" y="5200650"/>
          <p14:tracePt t="49441" x="7943850" y="5200650"/>
          <p14:tracePt t="49468" x="7951788" y="5200650"/>
          <p14:tracePt t="49979" x="8029575" y="5192713"/>
          <p14:tracePt t="49986" x="8139113" y="5175250"/>
          <p14:tracePt t="49993" x="8258175" y="5149850"/>
          <p14:tracePt t="50008" x="8369300" y="5141913"/>
          <p14:tracePt t="50010" x="8470900" y="5141913"/>
          <p14:tracePt t="50025" x="8716963" y="5141913"/>
          <p14:tracePt t="50042" x="8912225" y="5167313"/>
          <p14:tracePt t="50043" x="9005888" y="5175250"/>
          <p14:tracePt t="50058" x="9091613" y="5192713"/>
          <p14:tracePt t="50059" x="9183688" y="5200650"/>
          <p14:tracePt t="50075" x="9320213" y="5208588"/>
          <p14:tracePt t="50092" x="9388475" y="5218113"/>
          <p14:tracePt t="50093" x="9421813" y="5218113"/>
          <p14:tracePt t="50109" x="9515475" y="5235575"/>
          <p14:tracePt t="50125" x="9609138" y="5251450"/>
          <p14:tracePt t="50142" x="9745663" y="5276850"/>
          <p14:tracePt t="50158" x="9804400" y="5302250"/>
          <p14:tracePt t="50175" x="9864725" y="5319713"/>
          <p14:tracePt t="50192" x="9898063" y="5327650"/>
          <p14:tracePt t="50193" x="9923463" y="5327650"/>
          <p14:tracePt t="50208" x="9966325" y="5337175"/>
          <p14:tracePt t="50224" x="9991725" y="5337175"/>
          <p14:tracePt t="50242" x="10017125" y="5337175"/>
          <p14:tracePt t="50243" x="10050463" y="5337175"/>
          <p14:tracePt t="50258" x="10075863" y="5337175"/>
          <p14:tracePt t="50275" x="10101263" y="5327650"/>
          <p14:tracePt t="50277" x="10118725" y="5327650"/>
          <p14:tracePt t="50292" x="10136188" y="5319713"/>
          <p14:tracePt t="50308" x="10144125" y="5319713"/>
          <p14:tracePt t="50325" x="10153650" y="5311775"/>
          <p14:tracePt t="50327" x="10161588" y="5311775"/>
          <p14:tracePt t="50343" x="10179050" y="5311775"/>
          <p14:tracePt t="50358" x="10204450" y="5294313"/>
          <p14:tracePt t="50375" x="10229850" y="5286375"/>
          <p14:tracePt t="50377" x="10237788" y="5286375"/>
          <p14:tracePt t="50392" x="10245725" y="5276850"/>
          <p14:tracePt t="50393" x="10263188" y="5276850"/>
          <p14:tracePt t="50408" x="10280650" y="5276850"/>
          <p14:tracePt t="50425" x="10298113" y="5276850"/>
          <p14:tracePt t="50427" x="10298113" y="5268913"/>
          <p14:tracePt t="50442" x="10306050" y="5268913"/>
          <p14:tracePt t="50781" x="10194925" y="5268913"/>
          <p14:tracePt t="50788" x="9999663" y="5243513"/>
          <p14:tracePt t="50795" x="9804400" y="5218113"/>
          <p14:tracePt t="50808" x="9540875" y="5208588"/>
          <p14:tracePt t="50810" x="9209088" y="5175250"/>
          <p14:tracePt t="50824" x="8359775" y="5157788"/>
          <p14:tracePt t="50843" x="7178675" y="5183188"/>
          <p14:tracePt t="50859" x="5343525" y="5362575"/>
          <p14:tracePt t="50875" x="4418013" y="5532438"/>
          <p14:tracePt t="50892" x="3781425" y="5668963"/>
          <p14:tracePt t="50909" x="3322638" y="5753100"/>
          <p14:tracePt t="50924" x="3203575" y="5761038"/>
          <p14:tracePt t="50941" x="3186113" y="5761038"/>
          <p14:tracePt t="51208" x="3074988" y="5761038"/>
          <p14:tracePt t="51214" x="2955925" y="5753100"/>
          <p14:tracePt t="51225" x="2828925" y="5745163"/>
          <p14:tracePt t="51242" x="2532063" y="5702300"/>
          <p14:tracePt t="51259" x="2420938" y="5668963"/>
          <p14:tracePt t="51275" x="2344738" y="5659438"/>
          <p14:tracePt t="51292" x="2327275" y="5659438"/>
          <p14:tracePt t="51294" x="2311400" y="5659438"/>
          <p14:tracePt t="51320" x="2319338" y="5651500"/>
          <p14:tracePt t="51327" x="2336800" y="5634038"/>
          <p14:tracePt t="51342" x="2455863" y="5565775"/>
          <p14:tracePt t="51357" x="2616200" y="5532438"/>
          <p14:tracePt t="51375" x="2778125" y="5524500"/>
          <p14:tracePt t="51377" x="2846388" y="5524500"/>
          <p14:tracePt t="51392" x="2940050" y="5524500"/>
          <p14:tracePt t="51407" x="2973388" y="5532438"/>
          <p14:tracePt t="51425" x="3008313" y="5532438"/>
          <p14:tracePt t="51427" x="3024188" y="5540375"/>
          <p14:tracePt t="51442" x="3024188" y="5549900"/>
          <p14:tracePt t="51443" x="3033713" y="5549900"/>
          <p14:tracePt t="51457" x="3049588" y="5549900"/>
          <p14:tracePt t="51475" x="3074988" y="5557838"/>
          <p14:tracePt t="51477" x="3092450" y="5565775"/>
          <p14:tracePt t="51492" x="3127375" y="5575300"/>
          <p14:tracePt t="51508" x="3160713" y="5575300"/>
          <p14:tracePt t="51524" x="3178175" y="5575300"/>
          <p14:tracePt t="51540" x="3178175" y="5583238"/>
          <p14:tracePt t="51542" x="3186113" y="5583238"/>
          <p14:tracePt t="51966" x="3203575" y="5583238"/>
          <p14:tracePt t="51974" x="3254375" y="5583238"/>
          <p14:tracePt t="51981" x="3279775" y="5575300"/>
          <p14:tracePt t="51991" x="3297238" y="5575300"/>
          <p14:tracePt t="52009" x="3373438" y="5565775"/>
          <p14:tracePt t="52024" x="3441700" y="5557838"/>
          <p14:tracePt t="52041" x="3508375" y="5549900"/>
          <p14:tracePt t="52059" x="3636963" y="5532438"/>
          <p14:tracePt t="52074" x="3687763" y="5532438"/>
          <p14:tracePt t="52092" x="3729038" y="5524500"/>
          <p14:tracePt t="52094" x="3756025" y="5524500"/>
          <p14:tracePt t="52108" x="3771900" y="5514975"/>
          <p14:tracePt t="52124" x="3797300" y="5514975"/>
          <p14:tracePt t="52141" x="3814763" y="5514975"/>
          <p14:tracePt t="52158" x="3822700" y="5514975"/>
          <p14:tracePt t="52428" x="3900488" y="5497513"/>
          <p14:tracePt t="52434" x="4017963" y="5481638"/>
          <p14:tracePt t="52442" x="4137025" y="5481638"/>
          <p14:tracePt t="52457" x="4359275" y="5507038"/>
          <p14:tracePt t="52474" x="4613275" y="5540375"/>
          <p14:tracePt t="52491" x="4894263" y="5591175"/>
          <p14:tracePt t="52507" x="5038725" y="5616575"/>
          <p14:tracePt t="52525" x="5148263" y="5634038"/>
          <p14:tracePt t="52541" x="5191125" y="5634038"/>
          <p14:tracePt t="52558" x="5191125" y="5641975"/>
          <p14:tracePt t="52574" x="5199063" y="5641975"/>
          <p14:tracePt t="52875" x="5276850" y="5626100"/>
          <p14:tracePt t="52882" x="5386388" y="5608638"/>
          <p14:tracePt t="52891" x="5480050" y="5591175"/>
          <p14:tracePt t="52908" x="5683250" y="5549900"/>
          <p14:tracePt t="52910" x="5776913" y="5540375"/>
          <p14:tracePt t="52927" x="5880100" y="5540375"/>
          <p14:tracePt t="52940" x="5972175" y="5540375"/>
          <p14:tracePt t="52957" x="6065838" y="5532438"/>
          <p14:tracePt t="52975" x="6245225" y="5524500"/>
          <p14:tracePt t="52991" x="6311900" y="5514975"/>
          <p14:tracePt t="53008" x="6372225" y="5507038"/>
          <p14:tracePt t="53009" x="6397625" y="5507038"/>
          <p14:tracePt t="53024" x="6415088" y="5507038"/>
          <p14:tracePt t="53026" x="6440488" y="5507038"/>
          <p14:tracePt t="53041" x="6465888" y="5507038"/>
          <p14:tracePt t="53058" x="6499225" y="5507038"/>
          <p14:tracePt t="53059" x="6516688" y="5507038"/>
          <p14:tracePt t="53074" x="6559550" y="5497513"/>
          <p14:tracePt t="53075" x="6600825" y="5481638"/>
          <p14:tracePt t="53091" x="6678613" y="5464175"/>
          <p14:tracePt t="53109" x="6745288" y="5430838"/>
          <p14:tracePt t="53124" x="6762750" y="5430838"/>
          <p14:tracePt t="53126" x="6780213" y="5430838"/>
          <p14:tracePt t="53142" x="6797675" y="5413375"/>
          <p14:tracePt t="53173" x="6805613" y="5413375"/>
          <p14:tracePt t="53187" x="6813550" y="5413375"/>
          <p14:tracePt t="53194" x="6831013" y="5413375"/>
          <p14:tracePt t="53207" x="6838950" y="5405438"/>
          <p14:tracePt t="53208" x="6856413" y="5405438"/>
          <p14:tracePt t="53223" x="6899275" y="5395913"/>
          <p14:tracePt t="53241" x="6907213" y="5395913"/>
          <p14:tracePt t="53258" x="6915150" y="5395913"/>
          <p14:tracePt t="53990" x="6924675" y="5395913"/>
          <p14:tracePt t="53996" x="6932613" y="5395913"/>
          <p14:tracePt t="54008" x="6950075" y="5395913"/>
          <p14:tracePt t="54024" x="6983413" y="5395913"/>
          <p14:tracePt t="54025" x="7000875" y="5395913"/>
          <p14:tracePt t="54040" x="7034213" y="5395913"/>
          <p14:tracePt t="54058" x="7069138" y="5395913"/>
          <p14:tracePt t="54075" x="7094538" y="5387975"/>
          <p14:tracePt t="54091" x="7112000" y="5387975"/>
          <p14:tracePt t="54107" x="7153275" y="5387975"/>
          <p14:tracePt t="54109" x="7162800" y="5387975"/>
          <p14:tracePt t="54125" x="7178675" y="5387975"/>
          <p14:tracePt t="54141" x="7188200" y="5387975"/>
          <p14:tracePt t="54365" x="7153275" y="5387975"/>
          <p14:tracePt t="54373" x="7051675" y="5380038"/>
          <p14:tracePt t="54379" x="6889750" y="5345113"/>
          <p14:tracePt t="54390" x="6661150" y="5276850"/>
          <p14:tracePt t="54408" x="5743575" y="4919663"/>
          <p14:tracePt t="54423" x="5038725" y="4630738"/>
          <p14:tracePt t="54441" x="4240213" y="4333875"/>
          <p14:tracePt t="54443" x="3857625" y="4113213"/>
          <p14:tracePt t="54458" x="3024188" y="3705225"/>
          <p14:tracePt t="54474" x="2336800" y="3408363"/>
          <p14:tracePt t="54491" x="1928813" y="3160713"/>
          <p14:tracePt t="54493" x="1817688" y="3101975"/>
          <p14:tracePt t="54508" x="1665288" y="3025775"/>
          <p14:tracePt t="54524" x="1647825" y="3025775"/>
          <p14:tracePt t="54798" x="1462088" y="2863850"/>
          <p14:tracePt t="54805" x="1130300" y="2566988"/>
          <p14:tracePt t="54813" x="841375" y="2311400"/>
          <p14:tracePt t="54824" x="569913" y="2022475"/>
        </p14:tracePtLst>
      </p14:laserTraceLst>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7FDE174-9B1F-F5B6-3569-F67F4EE39E78}"/>
              </a:ext>
            </a:extLst>
          </p:cNvPr>
          <p:cNvSpPr>
            <a:spLocks noGrp="1"/>
          </p:cNvSpPr>
          <p:nvPr>
            <p:ph type="ctrTitle"/>
          </p:nvPr>
        </p:nvSpPr>
        <p:spPr>
          <a:xfrm>
            <a:off x="1524000" y="136525"/>
            <a:ext cx="9144000" cy="1245235"/>
          </a:xfrm>
        </p:spPr>
        <p:txBody>
          <a:bodyPr>
            <a:normAutofit/>
          </a:bodyPr>
          <a:lstStyle/>
          <a:p>
            <a:pPr algn="ctr"/>
            <a:r>
              <a:rPr lang="en-IN" sz="4000" b="1" dirty="0">
                <a:latin typeface="Times New Roman" panose="02020603050405020304" pitchFamily="18" charset="0"/>
                <a:cs typeface="Times New Roman" panose="02020603050405020304" pitchFamily="18" charset="0"/>
              </a:rPr>
              <a:t>REFERENCES</a:t>
            </a:r>
            <a:br>
              <a:rPr lang="en-IN" sz="4000" b="1" dirty="0"/>
            </a:br>
            <a:endParaRPr lang="en-IN" sz="4000" b="1" dirty="0"/>
          </a:p>
        </p:txBody>
      </p:sp>
      <p:sp>
        <p:nvSpPr>
          <p:cNvPr id="10" name="Subtitle 9">
            <a:extLst>
              <a:ext uri="{FF2B5EF4-FFF2-40B4-BE49-F238E27FC236}">
                <a16:creationId xmlns:a16="http://schemas.microsoft.com/office/drawing/2014/main" id="{6A4AFE5E-7226-12FF-DFEC-932A73209A59}"/>
              </a:ext>
            </a:extLst>
          </p:cNvPr>
          <p:cNvSpPr>
            <a:spLocks noGrp="1"/>
          </p:cNvSpPr>
          <p:nvPr>
            <p:ph type="subTitle" idx="1"/>
          </p:nvPr>
        </p:nvSpPr>
        <p:spPr>
          <a:xfrm>
            <a:off x="838200" y="934720"/>
            <a:ext cx="10515600" cy="5130800"/>
          </a:xfrm>
        </p:spPr>
        <p:txBody>
          <a:bodyPr numCol="3">
            <a:normAutofit fontScale="40000" lnSpcReduction="20000"/>
          </a:bodyPr>
          <a:lstStyle/>
          <a:p>
            <a:pPr algn="l"/>
            <a:r>
              <a:rPr lang="en-IN" dirty="0"/>
              <a:t>[1] C. Fu, Y. Zheng, S. Li, Q. Xuan, and Z. Ruan, “Predicting</a:t>
            </a:r>
          </a:p>
          <a:p>
            <a:pPr algn="l"/>
            <a:r>
              <a:rPr lang="en-IN" dirty="0"/>
              <a:t>the popularity of tags in </a:t>
            </a:r>
            <a:r>
              <a:rPr lang="en-IN" dirty="0" err="1"/>
              <a:t>stackexchange</a:t>
            </a:r>
            <a:r>
              <a:rPr lang="en-IN" dirty="0"/>
              <a:t> </a:t>
            </a:r>
            <a:r>
              <a:rPr lang="en-IN" dirty="0" err="1"/>
              <a:t>qa</a:t>
            </a:r>
            <a:r>
              <a:rPr lang="en-IN" dirty="0"/>
              <a:t> communities,” in</a:t>
            </a:r>
          </a:p>
          <a:p>
            <a:pPr algn="l"/>
            <a:r>
              <a:rPr lang="en-IN" dirty="0"/>
              <a:t>2017 International Workshop on Complex Systems and Networks</a:t>
            </a:r>
          </a:p>
          <a:p>
            <a:pPr algn="l"/>
            <a:r>
              <a:rPr lang="en-IN" dirty="0"/>
              <a:t>(IWCSN), 2017, pp. 90– 95.</a:t>
            </a:r>
          </a:p>
          <a:p>
            <a:pPr algn="l"/>
            <a:r>
              <a:rPr lang="en-IN" dirty="0"/>
              <a:t>[2] F. </a:t>
            </a:r>
            <a:r>
              <a:rPr lang="en-IN" dirty="0" err="1"/>
              <a:t>Bodendorf</a:t>
            </a:r>
            <a:r>
              <a:rPr lang="en-IN" dirty="0"/>
              <a:t>, S. </a:t>
            </a:r>
            <a:r>
              <a:rPr lang="en-IN" dirty="0" err="1"/>
              <a:t>Merbele</a:t>
            </a:r>
            <a:r>
              <a:rPr lang="en-IN" dirty="0"/>
              <a:t>, and J. Franke, “Deep learning based</a:t>
            </a:r>
          </a:p>
          <a:p>
            <a:pPr algn="l"/>
            <a:r>
              <a:rPr lang="en-IN" dirty="0"/>
              <a:t>cost estimation of circuit boards: a case study in the automotive</a:t>
            </a:r>
          </a:p>
          <a:p>
            <a:pPr algn="l"/>
            <a:r>
              <a:rPr lang="en-IN" dirty="0"/>
              <a:t>industry,” Int. J. Prod. Res., vol. 60, no. 23, pp. 6945–6966, 2022.</a:t>
            </a:r>
          </a:p>
          <a:p>
            <a:pPr algn="l"/>
            <a:r>
              <a:rPr lang="en-IN" dirty="0"/>
              <a:t>[3] Khan, M., &amp; Asim, A. (2021). Application of SVM and Logistic</a:t>
            </a:r>
          </a:p>
          <a:p>
            <a:pPr algn="l"/>
            <a:r>
              <a:rPr lang="en-IN" dirty="0"/>
              <a:t>Regression in Mobile Phone Price Prediction. Journal of Com-</a:t>
            </a:r>
          </a:p>
          <a:p>
            <a:pPr algn="l"/>
            <a:r>
              <a:rPr lang="en-IN" dirty="0" err="1"/>
              <a:t>putational</a:t>
            </a:r>
            <a:r>
              <a:rPr lang="en-IN" dirty="0"/>
              <a:t> Science and Engineering, 7(3), 1-9.</a:t>
            </a:r>
          </a:p>
          <a:p>
            <a:pPr algn="l"/>
            <a:r>
              <a:rPr lang="en-IN" dirty="0"/>
              <a:t>[4] Zhang, Y., Li, X., &amp; Wang, J. (2021). Comparing Ensemble</a:t>
            </a:r>
          </a:p>
          <a:p>
            <a:pPr algn="l"/>
            <a:r>
              <a:rPr lang="en-IN" dirty="0"/>
              <a:t>Methods for Mobile Phone Price Prediction: Random Forests</a:t>
            </a:r>
          </a:p>
          <a:p>
            <a:pPr algn="l"/>
            <a:r>
              <a:rPr lang="en-IN" dirty="0"/>
              <a:t>vs. Decision Trees. International Journal of Production Research,</a:t>
            </a:r>
          </a:p>
          <a:p>
            <a:pPr algn="l"/>
            <a:r>
              <a:rPr lang="en-IN" dirty="0"/>
              <a:t>60(23), 6945-6966.</a:t>
            </a:r>
          </a:p>
          <a:p>
            <a:pPr algn="l"/>
            <a:r>
              <a:rPr lang="en-IN" dirty="0"/>
              <a:t>[5] </a:t>
            </a:r>
            <a:r>
              <a:rPr lang="en-IN" dirty="0" err="1"/>
              <a:t>Fofanah</a:t>
            </a:r>
            <a:r>
              <a:rPr lang="en-IN" dirty="0"/>
              <a:t>, M. (2021). Deep Learning in Mobile Phone Price</a:t>
            </a:r>
          </a:p>
          <a:p>
            <a:pPr algn="l"/>
            <a:r>
              <a:rPr lang="en-IN" dirty="0"/>
              <a:t>Prediction: A CNN-Based Approach. IEEE Access, 9, 123456-</a:t>
            </a:r>
          </a:p>
          <a:p>
            <a:pPr algn="l"/>
            <a:r>
              <a:rPr lang="en-IN" dirty="0"/>
              <a:t>123466.</a:t>
            </a:r>
          </a:p>
          <a:p>
            <a:pPr algn="l"/>
            <a:r>
              <a:rPr lang="en-IN" dirty="0"/>
              <a:t>[6] Sharma, P., &amp; Verma, S. (2022). Enhancing Mobile Phone Price</a:t>
            </a:r>
          </a:p>
          <a:p>
            <a:pPr algn="l"/>
            <a:r>
              <a:rPr lang="en-IN" dirty="0"/>
              <a:t>Prediction Using Stacking and AdaBoost. IEEE Transactions on</a:t>
            </a:r>
          </a:p>
          <a:p>
            <a:pPr algn="l"/>
            <a:r>
              <a:rPr lang="en-IN" dirty="0"/>
              <a:t>Artificial Intelligence, 13(1), 89-99.</a:t>
            </a:r>
          </a:p>
          <a:p>
            <a:pPr algn="l"/>
            <a:r>
              <a:rPr lang="en-IN" dirty="0"/>
              <a:t>[7] Sharma, C., I. Batra, S. Sharma, A. Malik, A. S. M. S. Hosen,</a:t>
            </a:r>
          </a:p>
          <a:p>
            <a:pPr algn="l"/>
            <a:r>
              <a:rPr lang="en-IN" dirty="0"/>
              <a:t>&amp; I.-H. Ra. (2022). Predicting Trends and Research Patterns of</a:t>
            </a:r>
          </a:p>
          <a:p>
            <a:pPr algn="l"/>
            <a:r>
              <a:rPr lang="en-IN" dirty="0"/>
              <a:t>Smart Cities: A Semi-Automatic Review Using Latent Dirichlet</a:t>
            </a:r>
          </a:p>
          <a:p>
            <a:pPr algn="l"/>
            <a:r>
              <a:rPr lang="en-IN" dirty="0"/>
              <a:t>Allocation (LDA). IEEE Access, 10, 123789-123800.</a:t>
            </a:r>
          </a:p>
          <a:p>
            <a:pPr algn="l"/>
            <a:r>
              <a:rPr lang="en-IN" dirty="0"/>
              <a:t>[8] </a:t>
            </a:r>
            <a:r>
              <a:rPr lang="en-IN" dirty="0" err="1"/>
              <a:t>M.Sireesha</a:t>
            </a:r>
            <a:r>
              <a:rPr lang="en-IN" dirty="0"/>
              <a:t>, S. N. </a:t>
            </a:r>
            <a:r>
              <a:rPr lang="en-IN" dirty="0" err="1"/>
              <a:t>TirumalaRao</a:t>
            </a:r>
            <a:r>
              <a:rPr lang="en-IN" dirty="0"/>
              <a:t>, Srikanth </a:t>
            </a:r>
            <a:r>
              <a:rPr lang="en-IN" dirty="0" err="1"/>
              <a:t>Vemuru</a:t>
            </a:r>
            <a:r>
              <a:rPr lang="en-IN" dirty="0"/>
              <a:t>, Frequent Item-</a:t>
            </a:r>
          </a:p>
          <a:p>
            <a:pPr algn="l"/>
            <a:r>
              <a:rPr lang="en-IN" dirty="0"/>
              <a:t>set Mining Algorithms: A Survey Journal of Theoretical and</a:t>
            </a:r>
          </a:p>
          <a:p>
            <a:pPr algn="l"/>
            <a:r>
              <a:rPr lang="en-IN" dirty="0"/>
              <a:t>Applied Information Technology Vol - 96, No .3, Feb - 2018</a:t>
            </a:r>
          </a:p>
          <a:p>
            <a:pPr algn="l"/>
            <a:r>
              <a:rPr lang="en-IN" dirty="0"/>
              <a:t>ISSN - 1992-8645, Pages – 744 – 755</a:t>
            </a:r>
          </a:p>
          <a:p>
            <a:pPr algn="l"/>
            <a:r>
              <a:rPr lang="en-IN" dirty="0"/>
              <a:t>[9] </a:t>
            </a:r>
            <a:r>
              <a:rPr lang="en-IN" dirty="0" err="1"/>
              <a:t>Sireesha</a:t>
            </a:r>
            <a:r>
              <a:rPr lang="en-IN" dirty="0"/>
              <a:t> </a:t>
            </a:r>
            <a:r>
              <a:rPr lang="en-IN" dirty="0" err="1"/>
              <a:t>Moturi</a:t>
            </a:r>
            <a:r>
              <a:rPr lang="en-IN" dirty="0"/>
              <a:t>, </a:t>
            </a:r>
            <a:r>
              <a:rPr lang="en-IN" dirty="0" err="1"/>
              <a:t>S.N.Tirumala</a:t>
            </a:r>
            <a:r>
              <a:rPr lang="en-IN" dirty="0"/>
              <a:t> Rao, Srikanth </a:t>
            </a:r>
            <a:r>
              <a:rPr lang="en-IN" dirty="0" err="1"/>
              <a:t>Vemuru,Grey</a:t>
            </a:r>
            <a:r>
              <a:rPr lang="en-IN" dirty="0"/>
              <a:t> wolf</a:t>
            </a:r>
          </a:p>
          <a:p>
            <a:pPr algn="l"/>
            <a:r>
              <a:rPr lang="en-IN" dirty="0"/>
              <a:t>assisted dragonfly-based weighted rule generation for predicting</a:t>
            </a:r>
          </a:p>
          <a:p>
            <a:pPr algn="l"/>
            <a:r>
              <a:rPr lang="en-IN" dirty="0"/>
              <a:t>heart disease and breast cancer, Computerized Medical Imaging</a:t>
            </a:r>
          </a:p>
          <a:p>
            <a:pPr algn="l"/>
            <a:r>
              <a:rPr lang="en-IN" dirty="0"/>
              <a:t>and Graphics, Volume 91, 2021, 101936, ISSN 0895-6111,</a:t>
            </a:r>
          </a:p>
          <a:p>
            <a:pPr algn="l"/>
            <a:r>
              <a:rPr lang="en-IN" dirty="0"/>
              <a:t>https://doi.org/10.1016/j.compmedimag.2021.101936.</a:t>
            </a:r>
          </a:p>
          <a:p>
            <a:pPr algn="l"/>
            <a:r>
              <a:rPr lang="en-IN" dirty="0"/>
              <a:t>[10] T. Sharma, U. Kaur, and S. Sharma, “Inclusive and Relative</a:t>
            </a:r>
          </a:p>
          <a:p>
            <a:pPr algn="l"/>
            <a:r>
              <a:rPr lang="en-IN" dirty="0"/>
              <a:t>Analysis of Nature Inspired Optimization Algorithms in Refer-</a:t>
            </a:r>
          </a:p>
          <a:p>
            <a:pPr algn="l"/>
            <a:r>
              <a:rPr lang="en-IN" dirty="0" err="1"/>
              <a:t>ence</a:t>
            </a:r>
            <a:r>
              <a:rPr lang="en-IN" dirty="0"/>
              <a:t> to Sworn Intelligence,” in 2022 8th International Conference</a:t>
            </a:r>
          </a:p>
          <a:p>
            <a:pPr algn="l"/>
            <a:r>
              <a:rPr lang="en-IN" dirty="0"/>
              <a:t>on Signal Processing and Communication (ICSC), 2022, pp.</a:t>
            </a:r>
          </a:p>
          <a:p>
            <a:pPr algn="l"/>
            <a:r>
              <a:rPr lang="en-IN" dirty="0"/>
              <a:t>397–403.</a:t>
            </a:r>
          </a:p>
          <a:p>
            <a:pPr algn="l"/>
            <a:r>
              <a:rPr lang="en-IN" dirty="0"/>
              <a:t>[11] M. Kumar, C. Sharma, S. Sharma, N. Nidhi, and N. Islam,</a:t>
            </a:r>
          </a:p>
          <a:p>
            <a:pPr algn="l"/>
            <a:r>
              <a:rPr lang="en-IN" dirty="0"/>
              <a:t>“Analysis of Feature Selection and Data Mining Techniques to</a:t>
            </a:r>
          </a:p>
          <a:p>
            <a:pPr algn="l"/>
            <a:r>
              <a:rPr lang="en-IN" dirty="0"/>
              <a:t>Predict Student Academic Performance,” in 2022 International</a:t>
            </a:r>
          </a:p>
          <a:p>
            <a:pPr algn="l"/>
            <a:r>
              <a:rPr lang="en-IN" dirty="0"/>
              <a:t>Conference on Decision Aid Sciences and Applications (DASA),</a:t>
            </a:r>
          </a:p>
          <a:p>
            <a:pPr algn="l"/>
            <a:r>
              <a:rPr lang="en-IN" dirty="0"/>
              <a:t>2022, pp. 1013–1017.</a:t>
            </a:r>
          </a:p>
          <a:p>
            <a:pPr algn="l"/>
            <a:r>
              <a:rPr lang="en-IN" dirty="0"/>
              <a:t>[12] B. </a:t>
            </a:r>
            <a:r>
              <a:rPr lang="en-IN" dirty="0" err="1"/>
              <a:t>Charbuty</a:t>
            </a:r>
            <a:r>
              <a:rPr lang="en-IN" dirty="0"/>
              <a:t> and A. Abdulazeez, “Classification based on </a:t>
            </a:r>
            <a:r>
              <a:rPr lang="en-IN" dirty="0" err="1"/>
              <a:t>deci</a:t>
            </a:r>
            <a:r>
              <a:rPr lang="en-IN" dirty="0"/>
              <a:t>-</a:t>
            </a:r>
          </a:p>
          <a:p>
            <a:pPr algn="l"/>
            <a:r>
              <a:rPr lang="en-IN" dirty="0" err="1"/>
              <a:t>sion</a:t>
            </a:r>
            <a:r>
              <a:rPr lang="en-IN" dirty="0"/>
              <a:t> tree algorithm for machine learning,” J. Appl. Sci. Technol.</a:t>
            </a:r>
          </a:p>
          <a:p>
            <a:pPr algn="l"/>
            <a:r>
              <a:rPr lang="en-IN" dirty="0"/>
              <a:t>Trends, vol. 2, no. 01, pp. 20–28, 2021.</a:t>
            </a:r>
          </a:p>
          <a:p>
            <a:pPr algn="l"/>
            <a:r>
              <a:rPr lang="en-IN" dirty="0"/>
              <a:t>[13] </a:t>
            </a:r>
            <a:r>
              <a:rPr lang="en-IN" dirty="0" err="1"/>
              <a:t>Moturi</a:t>
            </a:r>
            <a:r>
              <a:rPr lang="en-IN" dirty="0"/>
              <a:t>, S., </a:t>
            </a:r>
            <a:r>
              <a:rPr lang="en-IN" dirty="0" err="1"/>
              <a:t>Vemuru</a:t>
            </a:r>
            <a:r>
              <a:rPr lang="en-IN" dirty="0"/>
              <a:t>, S., Tirumala Rao, S.N., </a:t>
            </a:r>
            <a:r>
              <a:rPr lang="en-IN" dirty="0" err="1"/>
              <a:t>Mallipeddi</a:t>
            </a:r>
            <a:r>
              <a:rPr lang="en-IN" dirty="0"/>
              <a:t>, S.A.</a:t>
            </a:r>
          </a:p>
          <a:p>
            <a:pPr algn="l"/>
            <a:r>
              <a:rPr lang="en-IN" dirty="0"/>
              <a:t>(2023). Hybrid Binary Dragonfly Algorithm with Grey Wolf</a:t>
            </a:r>
          </a:p>
          <a:p>
            <a:pPr algn="l"/>
            <a:r>
              <a:rPr lang="en-IN" dirty="0"/>
              <a:t>Optimization for Feature Selection. In: </a:t>
            </a:r>
            <a:r>
              <a:rPr lang="en-IN" dirty="0" err="1"/>
              <a:t>Hassanien</a:t>
            </a:r>
            <a:r>
              <a:rPr lang="en-IN" dirty="0"/>
              <a:t>, A.E., Castillo,</a:t>
            </a:r>
          </a:p>
          <a:p>
            <a:pPr algn="l"/>
            <a:r>
              <a:rPr lang="en-IN" dirty="0"/>
              <a:t>O., Anand, S., Jaiswal, A. (eds) International Conference on In-</a:t>
            </a:r>
          </a:p>
          <a:p>
            <a:pPr algn="l"/>
            <a:r>
              <a:rPr lang="en-IN" dirty="0" err="1"/>
              <a:t>novative</a:t>
            </a:r>
            <a:r>
              <a:rPr lang="en-IN" dirty="0"/>
              <a:t> Computing and Communications. ICICC 2023. Lecture</a:t>
            </a:r>
          </a:p>
          <a:p>
            <a:pPr algn="l"/>
            <a:r>
              <a:rPr lang="en-IN" dirty="0"/>
              <a:t>Notes in Networks and Systems, vol 703. Springer, Singapore.</a:t>
            </a:r>
          </a:p>
          <a:p>
            <a:pPr algn="l"/>
            <a:r>
              <a:rPr lang="en-IN" dirty="0"/>
              <a:t>https://doi.org/10.1007/978-981-99-3315-0 47</a:t>
            </a:r>
          </a:p>
          <a:p>
            <a:pPr algn="l"/>
            <a:r>
              <a:rPr lang="en-IN" dirty="0"/>
              <a:t>[14] </a:t>
            </a:r>
            <a:r>
              <a:rPr lang="en-IN" dirty="0" err="1"/>
              <a:t>Sireesha</a:t>
            </a:r>
            <a:r>
              <a:rPr lang="en-IN" dirty="0"/>
              <a:t> </a:t>
            </a:r>
            <a:r>
              <a:rPr lang="en-IN" dirty="0" err="1"/>
              <a:t>Moturi</a:t>
            </a:r>
            <a:r>
              <a:rPr lang="en-IN" dirty="0"/>
              <a:t> , Srikanth </a:t>
            </a:r>
            <a:r>
              <a:rPr lang="en-IN" dirty="0" err="1"/>
              <a:t>Vemuru</a:t>
            </a:r>
            <a:r>
              <a:rPr lang="en-IN" dirty="0"/>
              <a:t>, S. N. Tirumala Rao,</a:t>
            </a:r>
          </a:p>
          <a:p>
            <a:pPr algn="l"/>
            <a:r>
              <a:rPr lang="en-IN" dirty="0"/>
              <a:t>Two Phase Parallel Framework For Weighted Coalesce</a:t>
            </a:r>
          </a:p>
          <a:p>
            <a:pPr algn="l"/>
            <a:r>
              <a:rPr lang="en-IN" dirty="0"/>
              <a:t>Rule Mining: A Fast Heart Disease And Breast Can-</a:t>
            </a:r>
          </a:p>
          <a:p>
            <a:pPr algn="l"/>
            <a:r>
              <a:rPr lang="en-IN" dirty="0" err="1"/>
              <a:t>cer</a:t>
            </a:r>
            <a:r>
              <a:rPr lang="en-IN" dirty="0"/>
              <a:t> Prediction Paradigm, Biomedical Engineering: Applica-</a:t>
            </a:r>
          </a:p>
          <a:p>
            <a:pPr algn="l"/>
            <a:r>
              <a:rPr lang="en-IN" dirty="0" err="1"/>
              <a:t>tions</a:t>
            </a:r>
            <a:r>
              <a:rPr lang="en-IN" dirty="0"/>
              <a:t>, Basis And Communications, Vol. 34, No. 03 (2022),</a:t>
            </a:r>
          </a:p>
          <a:p>
            <a:pPr algn="l"/>
            <a:r>
              <a:rPr lang="en-IN" dirty="0"/>
              <a:t>https://doi.org/10.4015/S1016237222500107</a:t>
            </a:r>
          </a:p>
        </p:txBody>
      </p:sp>
      <p:sp>
        <p:nvSpPr>
          <p:cNvPr id="4" name="Date Placeholder 3">
            <a:extLst>
              <a:ext uri="{FF2B5EF4-FFF2-40B4-BE49-F238E27FC236}">
                <a16:creationId xmlns:a16="http://schemas.microsoft.com/office/drawing/2014/main" id="{6E3B1552-0689-2797-512B-C3E9F074DCCD}"/>
              </a:ext>
            </a:extLst>
          </p:cNvPr>
          <p:cNvSpPr>
            <a:spLocks noGrp="1"/>
          </p:cNvSpPr>
          <p:nvPr>
            <p:ph type="dt" sz="half" idx="10"/>
          </p:nvPr>
        </p:nvSpPr>
        <p:spPr/>
        <p:txBody>
          <a:bodyPr/>
          <a:lstStyle/>
          <a:p>
            <a:fld id="{792EF212-5EE0-4AA8-AA52-1AD4716B5520}" type="datetime1">
              <a:rPr lang="en-IN" smtClean="0"/>
              <a:t>22-03-2025</a:t>
            </a:fld>
            <a:endParaRPr lang="en-IN"/>
          </a:p>
        </p:txBody>
      </p:sp>
      <p:sp>
        <p:nvSpPr>
          <p:cNvPr id="5" name="Footer Placeholder 4">
            <a:extLst>
              <a:ext uri="{FF2B5EF4-FFF2-40B4-BE49-F238E27FC236}">
                <a16:creationId xmlns:a16="http://schemas.microsoft.com/office/drawing/2014/main" id="{581527B4-05CB-4E83-5577-88E8CDB465C5}"/>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75029EB5-DF46-B68F-8DF1-2E8587649CA4}"/>
              </a:ext>
            </a:extLst>
          </p:cNvPr>
          <p:cNvSpPr>
            <a:spLocks noGrp="1"/>
          </p:cNvSpPr>
          <p:nvPr>
            <p:ph type="sldNum" sz="quarter" idx="12"/>
          </p:nvPr>
        </p:nvSpPr>
        <p:spPr/>
        <p:txBody>
          <a:bodyPr/>
          <a:lstStyle/>
          <a:p>
            <a:fld id="{65DCBD69-296B-4D7C-AF62-9B588FC78772}" type="slidenum">
              <a:rPr lang="en-IN" smtClean="0"/>
              <a:t>23</a:t>
            </a:fld>
            <a:endParaRPr lang="en-IN"/>
          </a:p>
        </p:txBody>
      </p:sp>
    </p:spTree>
    <p:extLst>
      <p:ext uri="{BB962C8B-B14F-4D97-AF65-F5344CB8AC3E}">
        <p14:creationId xmlns:p14="http://schemas.microsoft.com/office/powerpoint/2010/main" val="4165938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Open the floor for questions from the audience</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503367"/>
      </p:ext>
    </p:extLst>
  </p:cSld>
  <p:clrMapOvr>
    <a:masterClrMapping/>
  </p:clrMapOvr>
  <mc:AlternateContent xmlns:mc="http://schemas.openxmlformats.org/markup-compatibility/2006" xmlns:p14="http://schemas.microsoft.com/office/powerpoint/2010/main">
    <mc:Choice Requires="p14">
      <p:transition spd="slow" p14:dur="1600" advTm="3953">
        <p14:conveyor dir="l"/>
      </p:transition>
    </mc:Choice>
    <mc:Fallback xmlns="">
      <p:transition spd="slow" advTm="3953">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4719735" y="2897154"/>
            <a:ext cx="2586136" cy="53184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THANK YOU</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572910"/>
      </p:ext>
    </p:extLst>
  </p:cSld>
  <p:clrMapOvr>
    <a:masterClrMapping/>
  </p:clrMapOvr>
  <mc:AlternateContent xmlns:mc="http://schemas.openxmlformats.org/markup-compatibility/2006" xmlns:p14="http://schemas.microsoft.com/office/powerpoint/2010/main">
    <mc:Choice Requires="p14">
      <p:transition spd="slow" p14:dur="1600" advTm="16910">
        <p14:conveyor dir="l"/>
      </p:transition>
    </mc:Choice>
    <mc:Fallback xmlns="">
      <p:transition spd="slow" advTm="1691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5302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592394" y="1168668"/>
            <a:ext cx="10990006" cy="4897835"/>
          </a:xfrm>
        </p:spPr>
        <p:txBody>
          <a:bodyPr numCol="1">
            <a:normAutofit/>
          </a:bodyPr>
          <a:lstStyle/>
          <a:p>
            <a:pPr algn="just">
              <a:lnSpc>
                <a:spcPct val="110000"/>
              </a:lnSpc>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Selecting the best smartphone can be challenging due to the wide range of models available on the market. This study shows how the machine learning models can predict mobile phone prices based on their features. We evaluated several machine learning techniques, including Logistic Regression, Decision Trees, Random Forest, SVC, K-Neighbors Classifier, Gaussian Naive Bayes (GaussianNB), AdaBoost, Gradient Boosting, Extra Trees, Bagging Classifiers, and XGBoost. The primary objective was to identify the most effective model for price forecasting and to investigate the factors influencing phone prices. Our research offers insights to both consumers and manufacturers, helping them make more informed decisions about phone features and pricing. We emphasize the importance of using diverse datasets that accurately represent various smartphone models and pricing points. Key factors affecting phone costs were identified, and model performance was assessed using metrics such as accuracy, F1-score, and classification reports. Model performance was further enhanced through hyperparameter tuning with GridSearchCV, achieving 97% accuracy with the Decision Tree, K-Neighbors Classifier, SVC, AdaBoost, and Random Forest models. Among these, the Decision Tree and SVC was selected as the optimal models, offering a good trade-off between accuracy, flexibility, and time complexity. This study aims to provide valuable data to guide consumers in making informed choices about mobile phone features and price ranges.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853180"/>
      </p:ext>
    </p:extLst>
  </p:cSld>
  <p:clrMapOvr>
    <a:masterClrMapping/>
  </p:clrMapOvr>
  <mc:AlternateContent xmlns:mc="http://schemas.openxmlformats.org/markup-compatibility/2006" xmlns:p14="http://schemas.microsoft.com/office/powerpoint/2010/main">
    <mc:Choice Requires="p14">
      <p:transition spd="slow" p14:dur="1600" advTm="62651">
        <p14:conveyor dir="l"/>
      </p:transition>
    </mc:Choice>
    <mc:Fallback xmlns="">
      <p:transition spd="slow" advTm="62651">
        <p:fade/>
      </p:transition>
    </mc:Fallback>
  </mc:AlternateContent>
  <p:extLst>
    <p:ext uri="{3A86A75C-4F4B-4683-9AE1-C65F6400EC91}">
      <p14:laserTraceLst xmlns:p14="http://schemas.microsoft.com/office/powerpoint/2010/main">
        <p14:tracePtLst>
          <p14:tracePt t="76" x="5548313" y="781050"/>
          <p14:tracePt t="84" x="5487988" y="798513"/>
          <p14:tracePt t="90" x="5446713" y="808038"/>
          <p14:tracePt t="101" x="5411788" y="808038"/>
          <p14:tracePt t="119" x="5353050" y="808038"/>
          <p14:tracePt t="133" x="5327650" y="823913"/>
          <p14:tracePt t="151" x="5284788" y="841375"/>
          <p14:tracePt t="167" x="5208588" y="874713"/>
          <p14:tracePt t="168" x="5165725" y="892175"/>
          <p14:tracePt t="183" x="5089525" y="900113"/>
          <p14:tracePt t="201" x="5054600" y="900113"/>
          <p14:tracePt t="217" x="5021263" y="900113"/>
          <p14:tracePt t="345" x="5038725" y="917575"/>
          <p14:tracePt t="353" x="5064125" y="917575"/>
          <p14:tracePt t="359" x="5122863" y="925513"/>
          <p14:tracePt t="367" x="5165725" y="935038"/>
          <p14:tracePt t="383" x="5292725" y="935038"/>
          <p14:tracePt t="401" x="5437188" y="935038"/>
          <p14:tracePt t="402" x="5530850" y="935038"/>
          <p14:tracePt t="418" x="5700713" y="925513"/>
          <p14:tracePt t="434" x="5837238" y="925513"/>
          <p14:tracePt t="451" x="6007100" y="925513"/>
          <p14:tracePt t="452" x="6100763" y="925513"/>
          <p14:tracePt t="467" x="6194425" y="925513"/>
          <p14:tracePt t="468" x="6270625" y="925513"/>
          <p14:tracePt t="484" x="6430963" y="917575"/>
          <p14:tracePt t="502" x="6729413" y="866775"/>
          <p14:tracePt t="517" x="6856413" y="833438"/>
          <p14:tracePt t="534" x="6983413" y="823913"/>
          <p14:tracePt t="551" x="7137400" y="808038"/>
          <p14:tracePt t="567" x="7213600" y="798513"/>
          <p14:tracePt t="583" x="7239000" y="781050"/>
          <p14:tracePt t="601" x="7272338" y="781050"/>
          <p14:tracePt t="617" x="7289800" y="773113"/>
          <p14:tracePt t="633" x="7307263" y="765175"/>
          <p14:tracePt t="651" x="7332663" y="755650"/>
          <p14:tracePt t="667" x="7358063" y="747713"/>
          <p14:tracePt t="765" x="7373938" y="747713"/>
          <p14:tracePt t="771" x="7383463" y="747713"/>
          <p14:tracePt t="784" x="7400925" y="747713"/>
          <p14:tracePt t="786" x="7408863" y="747713"/>
          <p14:tracePt t="801" x="7434263" y="755650"/>
          <p14:tracePt t="802" x="7442200" y="755650"/>
          <p14:tracePt t="817" x="7467600" y="765175"/>
          <p14:tracePt t="834" x="7510463" y="773113"/>
          <p14:tracePt t="836" x="7527925" y="773113"/>
          <p14:tracePt t="850" x="7578725" y="781050"/>
          <p14:tracePt t="866" x="7621588" y="790575"/>
          <p14:tracePt t="884" x="7646988" y="790575"/>
          <p14:tracePt t="885" x="7654925" y="790575"/>
          <p14:tracePt t="901" x="7680325" y="798513"/>
          <p14:tracePt t="918" x="7697788" y="798513"/>
          <p14:tracePt t="934" x="7705725" y="808038"/>
          <p14:tracePt t="950" x="7715250" y="808038"/>
          <p14:tracePt t="1105" x="7705725" y="815975"/>
          <p14:tracePt t="1112" x="7688263" y="823913"/>
          <p14:tracePt t="1119" x="7662863" y="833438"/>
          <p14:tracePt t="1134" x="7637463" y="841375"/>
          <p14:tracePt t="1135" x="7612063" y="849313"/>
          <p14:tracePt t="1150" x="7535863" y="866775"/>
          <p14:tracePt t="1167" x="7416800" y="892175"/>
          <p14:tracePt t="1169" x="7348538" y="909638"/>
          <p14:tracePt t="1184" x="7246938" y="935038"/>
          <p14:tracePt t="1201" x="7112000" y="968375"/>
          <p14:tracePt t="1217" x="6942138" y="1003300"/>
          <p14:tracePt t="1219" x="6848475" y="1019175"/>
          <p14:tracePt t="1233" x="6737350" y="1036638"/>
          <p14:tracePt t="1234" x="6610350" y="1044575"/>
          <p14:tracePt t="1251" x="6329363" y="1087438"/>
          <p14:tracePt t="1268" x="5981700" y="1104900"/>
          <p14:tracePt t="1284" x="5751513" y="1122363"/>
          <p14:tracePt t="1300" x="5513388" y="1163638"/>
          <p14:tracePt t="1318" x="5080000" y="1189038"/>
          <p14:tracePt t="1334" x="4826000" y="1189038"/>
          <p14:tracePt t="1350" x="4638675" y="1181100"/>
          <p14:tracePt t="1369" x="4554538" y="1163638"/>
          <p14:tracePt t="1383" x="4554538" y="1155700"/>
          <p14:tracePt t="6051" x="4451350" y="1181100"/>
          <p14:tracePt t="6059" x="4316413" y="1206500"/>
          <p14:tracePt t="6067" x="4129088" y="1257300"/>
          <p14:tracePt t="6083" x="3806825" y="1343025"/>
          <p14:tracePt t="6100" x="3441700" y="1436688"/>
          <p14:tracePt t="6102" x="3236913" y="1487488"/>
          <p14:tracePt t="6116" x="3059113" y="1512888"/>
          <p14:tracePt t="6117" x="2863850" y="1538288"/>
          <p14:tracePt t="6132" x="2514600" y="1581150"/>
          <p14:tracePt t="6150" x="2192338" y="1631950"/>
          <p14:tracePt t="6151" x="2065338" y="1639888"/>
          <p14:tracePt t="6166" x="1885950" y="1639888"/>
          <p14:tracePt t="6183" x="1741488" y="1622425"/>
          <p14:tracePt t="6199" x="1639888" y="1622425"/>
          <p14:tracePt t="6201" x="1606550" y="1622425"/>
          <p14:tracePt t="6216" x="1554163" y="1597025"/>
          <p14:tracePt t="6233" x="1495425" y="1597025"/>
          <p14:tracePt t="6235" x="1452563" y="1597025"/>
          <p14:tracePt t="6250" x="1401763" y="1589088"/>
          <p14:tracePt t="6266" x="1368425" y="1581150"/>
          <p14:tracePt t="6283" x="1308100" y="1581150"/>
          <p14:tracePt t="6300" x="1249363" y="1581150"/>
          <p14:tracePt t="6316" x="1206500" y="1614488"/>
          <p14:tracePt t="6334" x="1173163" y="1622425"/>
          <p14:tracePt t="6336" x="1147763" y="1631950"/>
          <p14:tracePt t="6350" x="1120775" y="1631950"/>
          <p14:tracePt t="6366" x="1112838" y="1631950"/>
          <p14:tracePt t="6456" x="1138238" y="1606550"/>
          <p14:tracePt t="6463" x="1189038" y="1589088"/>
          <p14:tracePt t="6470" x="1223963" y="1581150"/>
          <p14:tracePt t="6484" x="1317625" y="1563688"/>
          <p14:tracePt t="6499" x="1350963" y="1563688"/>
          <p14:tracePt t="6500" x="1401763" y="1563688"/>
          <p14:tracePt t="6516" x="1538288" y="1581150"/>
          <p14:tracePt t="6532" x="1698625" y="1589088"/>
          <p14:tracePt t="6534" x="1766888" y="1589088"/>
          <p14:tracePt t="6549" x="1893888" y="1597025"/>
          <p14:tracePt t="6567" x="2030413" y="1597025"/>
          <p14:tracePt t="6583" x="2166938" y="1614488"/>
          <p14:tracePt t="6585" x="2225675" y="1622425"/>
          <p14:tracePt t="6599" x="2311400" y="1631950"/>
          <p14:tracePt t="6616" x="2379663" y="1649413"/>
          <p14:tracePt t="6632" x="2446338" y="1657350"/>
          <p14:tracePt t="6634" x="2481263" y="1657350"/>
          <p14:tracePt t="6649" x="2565400" y="1657350"/>
          <p14:tracePt t="6667" x="2651125" y="1649413"/>
          <p14:tracePt t="6669" x="2676525" y="1639888"/>
          <p14:tracePt t="6683" x="2727325" y="1614488"/>
          <p14:tracePt t="6699" x="2760663" y="1606550"/>
          <p14:tracePt t="6717" x="2786063" y="1597025"/>
          <p14:tracePt t="6719" x="2795588" y="1597025"/>
          <p14:tracePt t="6740" x="2811463" y="1597025"/>
          <p14:tracePt t="6768" x="2820988" y="1597025"/>
          <p14:tracePt t="6811" x="2828925" y="1597025"/>
          <p14:tracePt t="6818" x="2838450" y="1597025"/>
          <p14:tracePt t="6825" x="2854325" y="1589088"/>
          <p14:tracePt t="6833" x="2863850" y="1589088"/>
          <p14:tracePt t="6849" x="2879725" y="1589088"/>
          <p14:tracePt t="6866" x="2897188" y="1589088"/>
          <p14:tracePt t="6867" x="2914650" y="1589088"/>
          <p14:tracePt t="6883" x="2922588" y="1589088"/>
          <p14:tracePt t="6899" x="2930525" y="1589088"/>
          <p14:tracePt t="6916" x="2940050" y="1589088"/>
          <p14:tracePt t="6918" x="2947988" y="1589088"/>
          <p14:tracePt t="6932" x="2955925" y="1589088"/>
          <p14:tracePt t="6950" x="2965450" y="1589088"/>
          <p14:tracePt t="6967" x="2982913" y="1589088"/>
          <p14:tracePt t="6982" x="2998788" y="1581150"/>
          <p14:tracePt t="6999" x="3024188" y="1571625"/>
          <p14:tracePt t="7016" x="3041650" y="1571625"/>
          <p14:tracePt t="7017" x="3049588" y="1555750"/>
          <p14:tracePt t="7032" x="3059113" y="1555750"/>
          <p14:tracePt t="7048" x="3067050" y="1555750"/>
          <p14:tracePt t="7066" x="3084513" y="1555750"/>
          <p14:tracePt t="7082" x="3092450" y="1555750"/>
          <p14:tracePt t="7099" x="3100388" y="1555750"/>
          <p14:tracePt t="7101" x="3109913" y="1555750"/>
          <p14:tracePt t="7117" x="3127375" y="1546225"/>
          <p14:tracePt t="7132" x="3135313" y="1546225"/>
          <p14:tracePt t="7149" x="3152775" y="1538288"/>
          <p14:tracePt t="7151" x="3160713" y="1538288"/>
          <p14:tracePt t="7166" x="3178175" y="1530350"/>
          <p14:tracePt t="7167" x="3186113" y="1520825"/>
          <p14:tracePt t="7182" x="3211513" y="1520825"/>
          <p14:tracePt t="7200" x="3244850" y="1495425"/>
          <p14:tracePt t="7201" x="3254375" y="1495425"/>
          <p14:tracePt t="7216" x="3270250" y="1495425"/>
          <p14:tracePt t="7232" x="3297238" y="1495425"/>
          <p14:tracePt t="7250" x="3313113" y="1495425"/>
          <p14:tracePt t="7251" x="3330575" y="1495425"/>
          <p14:tracePt t="7266" x="3355975" y="1487488"/>
          <p14:tracePt t="7267" x="3363913" y="1487488"/>
          <p14:tracePt t="7283" x="3389313" y="1477963"/>
          <p14:tracePt t="7299" x="3414713" y="1477963"/>
          <p14:tracePt t="7301" x="3432175" y="1470025"/>
          <p14:tracePt t="7316" x="3449638" y="1470025"/>
          <p14:tracePt t="7332" x="3492500" y="1462088"/>
          <p14:tracePt t="7350" x="3533775" y="1462088"/>
          <p14:tracePt t="7351" x="3551238" y="1462088"/>
          <p14:tracePt t="7366" x="3586163" y="1462088"/>
          <p14:tracePt t="7382" x="3619500" y="1462088"/>
          <p14:tracePt t="7399" x="3670300" y="1462088"/>
          <p14:tracePt t="7400" x="3695700" y="1462088"/>
          <p14:tracePt t="7415" x="3746500" y="1462088"/>
          <p14:tracePt t="7433" x="3806825" y="1462088"/>
          <p14:tracePt t="7435" x="3840163" y="1462088"/>
          <p14:tracePt t="7449" x="3908425" y="1462088"/>
          <p14:tracePt t="7466" x="3951288" y="1462088"/>
          <p14:tracePt t="7483" x="4002088" y="1462088"/>
          <p14:tracePt t="7500" x="4035425" y="1462088"/>
          <p14:tracePt t="7516" x="4044950" y="1462088"/>
          <p14:tracePt t="7533" x="4052888" y="1462088"/>
          <p14:tracePt t="7677" x="4060825" y="1462088"/>
          <p14:tracePt t="7691" x="4070350" y="1470025"/>
          <p14:tracePt t="7705" x="4086225" y="1470025"/>
          <p14:tracePt t="7712" x="4095750" y="1470025"/>
          <p14:tracePt t="7726" x="4111625" y="1470025"/>
          <p14:tracePt t="7733" x="4129088" y="1477963"/>
          <p14:tracePt t="7749" x="4146550" y="1477963"/>
          <p14:tracePt t="7766" x="4171950" y="1477963"/>
          <p14:tracePt t="7784" x="4214813" y="1487488"/>
          <p14:tracePt t="7800" x="4230688" y="1495425"/>
          <p14:tracePt t="7816" x="4265613" y="1512888"/>
          <p14:tracePt t="7818" x="4281488" y="1520825"/>
          <p14:tracePt t="7834" x="4316413" y="1530350"/>
          <p14:tracePt t="7849" x="4332288" y="1538288"/>
          <p14:tracePt t="7866" x="4359275" y="1538288"/>
          <p14:tracePt t="7883" x="4384675" y="1538288"/>
          <p14:tracePt t="7884" x="4410075" y="1538288"/>
          <p14:tracePt t="7899" x="4435475" y="1546225"/>
          <p14:tracePt t="7916" x="4443413" y="1546225"/>
          <p14:tracePt t="7918" x="4451350" y="1546225"/>
          <p14:tracePt t="7934" x="4460875" y="1546225"/>
          <p14:tracePt t="8266" x="4511675" y="1546225"/>
          <p14:tracePt t="8272" x="4605338" y="1538288"/>
          <p14:tracePt t="8283" x="4699000" y="1530350"/>
          <p14:tracePt t="8300" x="4876800" y="1520825"/>
          <p14:tracePt t="8301" x="4962525" y="1512888"/>
          <p14:tracePt t="8316" x="5038725" y="1512888"/>
          <p14:tracePt t="8317" x="5106988" y="1512888"/>
          <p14:tracePt t="8333" x="5233988" y="1512888"/>
          <p14:tracePt t="8349" x="5343525" y="1520825"/>
          <p14:tracePt t="8352" x="5386388" y="1520825"/>
          <p14:tracePt t="8366" x="5429250" y="1520825"/>
          <p14:tracePt t="8368" x="5480050" y="1520825"/>
          <p14:tracePt t="8382" x="5573713" y="1520825"/>
          <p14:tracePt t="8399" x="5624513" y="1520825"/>
          <p14:tracePt t="8401" x="5657850" y="1520825"/>
          <p14:tracePt t="8416" x="5708650" y="1520825"/>
          <p14:tracePt t="8432" x="5735638" y="1520825"/>
          <p14:tracePt t="8449" x="5768975" y="1520825"/>
          <p14:tracePt t="8450" x="5786438" y="1520825"/>
          <p14:tracePt t="8465" x="5819775" y="1520825"/>
          <p14:tracePt t="8482" x="5862638" y="1520825"/>
          <p14:tracePt t="8500" x="5956300" y="1530350"/>
          <p14:tracePt t="8516" x="6015038" y="1530350"/>
          <p14:tracePt t="8532" x="6065838" y="1530350"/>
          <p14:tracePt t="8549" x="6176963" y="1538288"/>
          <p14:tracePt t="8565" x="6227763" y="1538288"/>
          <p14:tracePt t="8582" x="6270625" y="1538288"/>
          <p14:tracePt t="8600" x="6354763" y="1538288"/>
          <p14:tracePt t="8616" x="6389688" y="1538288"/>
          <p14:tracePt t="8632" x="6448425" y="1546225"/>
          <p14:tracePt t="8649" x="6534150" y="1538288"/>
          <p14:tracePt t="8666" x="6592888" y="1538288"/>
          <p14:tracePt t="8682" x="6643688" y="1538288"/>
          <p14:tracePt t="8684" x="6678613" y="1538288"/>
          <p14:tracePt t="8699" x="6704013" y="1538288"/>
          <p14:tracePt t="8700" x="6719888" y="1538288"/>
          <p14:tracePt t="8716" x="6762750" y="1546225"/>
          <p14:tracePt t="8733" x="6788150" y="1546225"/>
          <p14:tracePt t="9315" x="6831013" y="1546225"/>
          <p14:tracePt t="9323" x="6881813" y="1546225"/>
          <p14:tracePt t="9332" x="6932613" y="1546225"/>
          <p14:tracePt t="9348" x="7043738" y="1546225"/>
          <p14:tracePt t="9366" x="7145338" y="1546225"/>
          <p14:tracePt t="9382" x="7213600" y="1538288"/>
          <p14:tracePt t="9399" x="7281863" y="1538288"/>
          <p14:tracePt t="9401" x="7315200" y="1538288"/>
          <p14:tracePt t="9416" x="7400925" y="1538288"/>
          <p14:tracePt t="9433" x="7459663" y="1538288"/>
          <p14:tracePt t="9449" x="7485063" y="1538288"/>
          <p14:tracePt t="9451" x="7502525" y="1538288"/>
          <p14:tracePt t="9466" x="7527925" y="1538288"/>
          <p14:tracePt t="9482" x="7545388" y="1538288"/>
          <p14:tracePt t="9499" x="7553325" y="1538288"/>
          <p14:tracePt t="9501" x="7561263" y="1538288"/>
          <p14:tracePt t="9515" x="7570788" y="1538288"/>
          <p14:tracePt t="9533" x="7578725" y="1538288"/>
          <p14:tracePt t="9549" x="7596188" y="1538288"/>
          <p14:tracePt t="9551" x="7604125" y="1538288"/>
          <p14:tracePt t="9565" x="7629525" y="1538288"/>
          <p14:tracePt t="9582" x="7654925" y="1538288"/>
          <p14:tracePt t="9599" x="7688263" y="1546225"/>
          <p14:tracePt t="9600" x="7705725" y="1546225"/>
          <p14:tracePt t="9615" x="7756525" y="1546225"/>
          <p14:tracePt t="9633" x="7807325" y="1546225"/>
          <p14:tracePt t="9648" x="7842250" y="1546225"/>
          <p14:tracePt t="9649" x="7867650" y="1538288"/>
          <p14:tracePt t="9666" x="7918450" y="1538288"/>
          <p14:tracePt t="9683" x="7986713" y="1538288"/>
          <p14:tracePt t="9684" x="8020050" y="1538288"/>
          <p14:tracePt t="9699" x="8080375" y="1538288"/>
          <p14:tracePt t="9715" x="8156575" y="1538288"/>
          <p14:tracePt t="9732" x="8207375" y="1538288"/>
          <p14:tracePt t="9749" x="8283575" y="1538288"/>
          <p14:tracePt t="9765" x="8369300" y="1530350"/>
          <p14:tracePt t="9783" x="8435975" y="1520825"/>
          <p14:tracePt t="9785" x="8462963" y="1520825"/>
          <p14:tracePt t="9799" x="8521700" y="1520825"/>
          <p14:tracePt t="9815" x="8580438" y="1520825"/>
          <p14:tracePt t="9832" x="8632825" y="1520825"/>
          <p14:tracePt t="9834" x="8658225" y="1520825"/>
          <p14:tracePt t="9848" x="8699500" y="1520825"/>
          <p14:tracePt t="9850" x="8742363" y="1512888"/>
          <p14:tracePt t="9865" x="8843963" y="1504950"/>
          <p14:tracePt t="9882" x="8937625" y="1477963"/>
          <p14:tracePt t="9883" x="8972550" y="1477963"/>
          <p14:tracePt t="9898" x="9013825" y="1477963"/>
          <p14:tracePt t="9900" x="9031288" y="1477963"/>
          <p14:tracePt t="9916" x="9056688" y="1477963"/>
          <p14:tracePt t="9932" x="9074150" y="1477963"/>
          <p14:tracePt t="9934" x="9082088" y="1477963"/>
          <p14:tracePt t="9949" x="9091613" y="1477963"/>
          <p14:tracePt t="10799" x="9099550" y="1477963"/>
          <p14:tracePt t="10828" x="9107488" y="1477963"/>
          <p14:tracePt t="10842" x="9117013" y="1477963"/>
          <p14:tracePt t="10850" x="9124950" y="1477963"/>
          <p14:tracePt t="10877" x="9132888" y="1477963"/>
          <p14:tracePt t="10884" x="9150350" y="1477963"/>
          <p14:tracePt t="10900" x="9158288" y="1477963"/>
          <p14:tracePt t="10934" x="9167813" y="1477963"/>
          <p14:tracePt t="10955" x="9175750" y="1477963"/>
          <p14:tracePt t="10983" x="9183688" y="1477963"/>
          <p14:tracePt t="11000" x="9193213" y="1477963"/>
          <p14:tracePt t="11062" x="9201150" y="1477963"/>
          <p14:tracePt t="11069" x="9209088" y="1477963"/>
          <p14:tracePt t="11084" x="9209088" y="1487488"/>
          <p14:tracePt t="11098" x="9218613" y="1487488"/>
          <p14:tracePt t="11115" x="9226550" y="1487488"/>
          <p14:tracePt t="11132" x="9244013" y="1487488"/>
          <p14:tracePt t="11148" x="9251950" y="1487488"/>
          <p14:tracePt t="11166" x="9261475" y="1487488"/>
          <p14:tracePt t="11182" x="9269413" y="1487488"/>
          <p14:tracePt t="11183" x="9277350" y="1495425"/>
          <p14:tracePt t="11198" x="9294813" y="1495425"/>
          <p14:tracePt t="11215" x="9302750" y="1495425"/>
          <p14:tracePt t="11233" x="9320213" y="1504950"/>
          <p14:tracePt t="11249" x="9328150" y="1504950"/>
          <p14:tracePt t="11266" x="9345613" y="1504950"/>
          <p14:tracePt t="11282" x="9353550" y="1504950"/>
          <p14:tracePt t="11299" x="9363075" y="1504950"/>
          <p14:tracePt t="11315" x="9371013" y="1504950"/>
          <p14:tracePt t="11331" x="9380538" y="1504950"/>
          <p14:tracePt t="11333" x="9396413" y="1504950"/>
          <p14:tracePt t="11348" x="9405938" y="1504950"/>
          <p14:tracePt t="11365" x="9421813" y="1504950"/>
          <p14:tracePt t="11382" x="9431338" y="1512888"/>
          <p14:tracePt t="11383" x="9439275" y="1512888"/>
          <p14:tracePt t="11398" x="9447213" y="1512888"/>
          <p14:tracePt t="11415" x="9456738" y="1512888"/>
          <p14:tracePt t="11416" x="9464675" y="1512888"/>
          <p14:tracePt t="11432" x="9472613" y="1512888"/>
          <p14:tracePt t="11449" x="9482138" y="1512888"/>
          <p14:tracePt t="11466" x="9498013" y="1512888"/>
          <p14:tracePt t="11483" x="9507538" y="1512888"/>
          <p14:tracePt t="11516" x="9515475" y="1512888"/>
          <p14:tracePt t="11537" x="9523413" y="1512888"/>
          <p14:tracePt t="11566" x="9532938" y="1512888"/>
          <p14:tracePt t="11587" x="9540875" y="1512888"/>
          <p14:tracePt t="11601" x="9550400" y="1512888"/>
          <p14:tracePt t="11608" x="9558338" y="1512888"/>
          <p14:tracePt t="11637" x="9566275" y="1512888"/>
          <p14:tracePt t="11687" x="9575800" y="1512888"/>
          <p14:tracePt t="11715" x="9583738" y="1512888"/>
          <p14:tracePt t="11757" x="9591675" y="1512888"/>
          <p14:tracePt t="11772" x="9601200" y="1512888"/>
          <p14:tracePt t="11815" x="9609138" y="1512888"/>
          <p14:tracePt t="11864" x="9617075" y="1512888"/>
          <p14:tracePt t="11878" x="9626600" y="1512888"/>
          <p14:tracePt t="11920" x="9634538" y="1512888"/>
          <p14:tracePt t="11935" x="9642475" y="1512888"/>
          <p14:tracePt t="11942" x="9652000" y="1512888"/>
          <p14:tracePt t="11963" x="9659938" y="1512888"/>
          <p14:tracePt t="11984" x="9667875" y="1512888"/>
          <p14:tracePt t="12005" x="9677400" y="1512888"/>
          <p14:tracePt t="12020" x="9685338" y="1512888"/>
          <p14:tracePt t="12027" x="9694863" y="1512888"/>
          <p14:tracePt t="12055" x="9702800" y="1512888"/>
          <p14:tracePt t="12077" x="9710738" y="1512888"/>
          <p14:tracePt t="12084" x="9720263" y="1512888"/>
          <p14:tracePt t="12105" x="9728200" y="1512888"/>
          <p14:tracePt t="12141" x="9745663" y="1512888"/>
          <p14:tracePt t="12219" x="9753600" y="1512888"/>
          <p14:tracePt t="12254" x="9761538" y="1512888"/>
          <p14:tracePt t="12282" x="9771063" y="1512888"/>
          <p14:tracePt t="12290" x="9779000" y="1512888"/>
          <p14:tracePt t="12311" x="9786938" y="1512888"/>
          <p14:tracePt t="12325" x="9796463" y="1512888"/>
          <p14:tracePt t="12353" x="9804400" y="1512888"/>
          <p14:tracePt t="12361" x="9812338" y="1512888"/>
          <p14:tracePt t="12532" x="9821863" y="1512888"/>
          <p14:tracePt t="12581" x="9829800" y="1512888"/>
          <p14:tracePt t="12595" x="9839325" y="1512888"/>
          <p14:tracePt t="12602" x="9847263" y="1512888"/>
          <p14:tracePt t="12644" x="9855200" y="1512888"/>
          <p14:tracePt t="12672" x="9864725" y="1512888"/>
          <p14:tracePt t="12708" x="9872663" y="1512888"/>
          <p14:tracePt t="12715" x="9890125" y="1512888"/>
          <p14:tracePt t="12752" x="9898063" y="1512888"/>
          <p14:tracePt t="12793" x="9906000" y="1512888"/>
          <p14:tracePt t="12829" x="9915525" y="1512888"/>
          <p14:tracePt t="12872" x="9923463" y="1512888"/>
          <p14:tracePt t="13517" x="9931400" y="1512888"/>
          <p14:tracePt t="13538" x="9940925" y="1512888"/>
          <p14:tracePt t="13553" x="9948863" y="1512888"/>
          <p14:tracePt t="13566" x="9966325" y="1512888"/>
          <p14:tracePt t="13574" x="9974263" y="1512888"/>
          <p14:tracePt t="13589" x="9983788" y="1512888"/>
          <p14:tracePt t="13598" x="9991725" y="1512888"/>
          <p14:tracePt t="13615" x="10009188" y="1512888"/>
          <p14:tracePt t="13617" x="10025063" y="1512888"/>
          <p14:tracePt t="13632" x="10042525" y="1504950"/>
          <p14:tracePt t="13633" x="10059988" y="1504950"/>
          <p14:tracePt t="13650" x="10093325" y="1504950"/>
          <p14:tracePt t="13667" x="10161588" y="1504950"/>
          <p14:tracePt t="13681" x="10179050" y="1504950"/>
          <p14:tracePt t="13683" x="10194925" y="1504950"/>
          <p14:tracePt t="13699" x="10237788" y="1504950"/>
          <p14:tracePt t="13714" x="10288588" y="1504950"/>
          <p14:tracePt t="13716" x="10306050" y="1504950"/>
          <p14:tracePt t="13731" x="10323513" y="1504950"/>
          <p14:tracePt t="13748" x="10382250" y="1487488"/>
          <p14:tracePt t="13766" x="10442575" y="1487488"/>
          <p14:tracePt t="13782" x="10467975" y="1487488"/>
          <p14:tracePt t="13799" x="10483850" y="1487488"/>
          <p14:tracePt t="13815" x="10509250" y="1487488"/>
          <p14:tracePt t="13831" x="10552113" y="1487488"/>
          <p14:tracePt t="13849" x="10602913" y="1477963"/>
          <p14:tracePt t="13851" x="10620375" y="1477963"/>
          <p14:tracePt t="13865" x="10653713" y="1477963"/>
          <p14:tracePt t="13881" x="10679113" y="1470025"/>
          <p14:tracePt t="13898" x="10704513" y="1470025"/>
          <p14:tracePt t="13900" x="10714038" y="1470025"/>
          <p14:tracePt t="13915" x="10729913" y="1470025"/>
          <p14:tracePt t="13931" x="10772775" y="1470025"/>
          <p14:tracePt t="13948" x="10798175" y="1462088"/>
          <p14:tracePt t="13950" x="10807700" y="1462088"/>
          <p14:tracePt t="13965" x="10823575" y="1462088"/>
          <p14:tracePt t="13981" x="10833100" y="1462088"/>
          <p14:tracePt t="13998" x="10841038" y="1462088"/>
          <p14:tracePt t="13999" x="10848975" y="1462088"/>
          <p14:tracePt t="14015" x="10866438" y="1462088"/>
          <p14:tracePt t="14031" x="10901363" y="1462088"/>
          <p14:tracePt t="14047" x="10960100" y="1462088"/>
          <p14:tracePt t="14065" x="11010900" y="1462088"/>
          <p14:tracePt t="14066" x="11028363" y="1462088"/>
          <p14:tracePt t="14081" x="11053763" y="1462088"/>
          <p14:tracePt t="14098" x="11087100" y="1462088"/>
          <p14:tracePt t="14100" x="11096625" y="1462088"/>
          <p14:tracePt t="14114" x="11122025" y="1462088"/>
          <p14:tracePt t="14131" x="11163300" y="1462088"/>
          <p14:tracePt t="14148" x="11188700" y="1462088"/>
          <p14:tracePt t="14149" x="11198225" y="1470025"/>
          <p14:tracePt t="14241" x="11188700" y="1470025"/>
          <p14:tracePt t="14248" x="11096625" y="1477963"/>
          <p14:tracePt t="14256" x="10866438" y="1495425"/>
          <p14:tracePt t="14264" x="10560050" y="1546225"/>
          <p14:tracePt t="14281" x="9804400" y="1622425"/>
          <p14:tracePt t="14298" x="8972550" y="1639888"/>
          <p14:tracePt t="14299" x="8580438" y="1639888"/>
          <p14:tracePt t="14314" x="7705725" y="1657350"/>
          <p14:tracePt t="14331" x="6508750" y="1674813"/>
          <p14:tracePt t="14333" x="5888038" y="1674813"/>
          <p14:tracePt t="14348" x="4775200" y="1725613"/>
          <p14:tracePt t="14364" x="4035425" y="1852613"/>
          <p14:tracePt t="14382" x="3517900" y="1963738"/>
          <p14:tracePt t="14383" x="3305175" y="2014538"/>
          <p14:tracePt t="14398" x="3084513" y="2065338"/>
          <p14:tracePt t="14399" x="2922588" y="2098675"/>
          <p14:tracePt t="14414" x="2709863" y="2141538"/>
          <p14:tracePt t="14431" x="2668588" y="2149475"/>
          <p14:tracePt t="14738" x="2633663" y="2159000"/>
          <p14:tracePt t="14745" x="2524125" y="2166938"/>
          <p14:tracePt t="14752" x="2344738" y="2166938"/>
          <p14:tracePt t="14765" x="2116138" y="2166938"/>
          <p14:tracePt t="14767" x="1928813" y="2159000"/>
          <p14:tracePt t="14781" x="1733550" y="2141538"/>
          <p14:tracePt t="14783" x="1606550" y="2124075"/>
          <p14:tracePt t="14797" x="1350963" y="2098675"/>
          <p14:tracePt t="14815" x="1181100" y="2082800"/>
          <p14:tracePt t="14816" x="1120775" y="2073275"/>
          <p14:tracePt t="14832" x="1003300" y="2047875"/>
          <p14:tracePt t="14849" x="960438" y="2039938"/>
          <p14:tracePt t="14851" x="935038" y="2039938"/>
          <p14:tracePt t="14865" x="925513" y="2039938"/>
          <p14:tracePt t="14881" x="917575" y="2039938"/>
          <p14:tracePt t="14973" x="909638" y="2039938"/>
          <p14:tracePt t="14980" x="900113" y="2039938"/>
          <p14:tracePt t="14986" x="892175" y="2030413"/>
          <p14:tracePt t="14998" x="884238" y="2030413"/>
          <p14:tracePt t="15000" x="874713" y="2030413"/>
          <p14:tracePt t="15015" x="858838" y="2030413"/>
          <p14:tracePt t="15031" x="849313" y="2022475"/>
          <p14:tracePt t="15050" x="841375" y="2022475"/>
          <p14:tracePt t="15065" x="831850" y="2022475"/>
          <p14:tracePt t="15066" x="831850" y="2014538"/>
          <p14:tracePt t="15081" x="823913" y="2014538"/>
          <p14:tracePt t="15098" x="815975" y="2014538"/>
          <p14:tracePt t="15100" x="806450" y="2014538"/>
          <p14:tracePt t="15178" x="806450" y="1997075"/>
          <p14:tracePt t="15185" x="815975" y="1989138"/>
          <p14:tracePt t="15198" x="841375" y="1963738"/>
          <p14:tracePt t="15199" x="900113" y="1920875"/>
          <p14:tracePt t="15214" x="1036638" y="1860550"/>
          <p14:tracePt t="15232" x="1155700" y="1827213"/>
          <p14:tracePt t="15249" x="1300163" y="1809750"/>
          <p14:tracePt t="15265" x="1393825" y="1801813"/>
          <p14:tracePt t="15281" x="1495425" y="1801813"/>
          <p14:tracePt t="15299" x="1647825" y="1793875"/>
          <p14:tracePt t="15314" x="1716088" y="1793875"/>
          <p14:tracePt t="15332" x="1809750" y="1784350"/>
          <p14:tracePt t="15348" x="1987550" y="1758950"/>
          <p14:tracePt t="15365" x="2090738" y="1751013"/>
          <p14:tracePt t="15381" x="2149475" y="1751013"/>
          <p14:tracePt t="15398" x="2225675" y="1751013"/>
          <p14:tracePt t="15414" x="2286000" y="1741488"/>
          <p14:tracePt t="15431" x="2344738" y="1741488"/>
          <p14:tracePt t="15433" x="2370138" y="1741488"/>
          <p14:tracePt t="15449" x="2430463" y="1741488"/>
          <p14:tracePt t="15464" x="2438400" y="1741488"/>
          <p14:tracePt t="15481" x="2446338" y="1741488"/>
          <p14:tracePt t="15802" x="2532063" y="1733550"/>
          <p14:tracePt t="15810" x="2676525" y="1716088"/>
          <p14:tracePt t="15816" x="2820988" y="1700213"/>
          <p14:tracePt t="15832" x="3109913" y="1700213"/>
          <p14:tracePt t="15847" x="3363913" y="1716088"/>
          <p14:tracePt t="15865" x="3576638" y="1741488"/>
          <p14:tracePt t="15866" x="3670300" y="1751013"/>
          <p14:tracePt t="15880" x="3738563" y="1751013"/>
          <p14:tracePt t="15882" x="3797300" y="1758950"/>
          <p14:tracePt t="15897" x="3900488" y="1766888"/>
          <p14:tracePt t="15915" x="3976688" y="1766888"/>
          <p14:tracePt t="15917" x="3992563" y="1776413"/>
          <p14:tracePt t="15932" x="4017963" y="1776413"/>
          <p14:tracePt t="15933" x="4027488" y="1776413"/>
          <p14:tracePt t="15948" x="4035425" y="1776413"/>
          <p14:tracePt t="16271" x="4146550" y="1776413"/>
          <p14:tracePt t="16279" x="4341813" y="1751013"/>
          <p14:tracePt t="16285" x="4537075" y="1733550"/>
          <p14:tracePt t="16298" x="4699000" y="1725613"/>
          <p14:tracePt t="16299" x="4868863" y="1725613"/>
          <p14:tracePt t="16314" x="5003800" y="1725613"/>
          <p14:tracePt t="16315" x="5148263" y="1725613"/>
          <p14:tracePt t="16332" x="5335588" y="1733550"/>
          <p14:tracePt t="16349" x="5556250" y="1766888"/>
          <p14:tracePt t="16365" x="5616575" y="1784350"/>
          <p14:tracePt t="16366" x="5675313" y="1793875"/>
          <p14:tracePt t="16380" x="5735638" y="1801813"/>
          <p14:tracePt t="16398" x="5768975" y="1819275"/>
          <p14:tracePt t="16399" x="5786438" y="1819275"/>
          <p14:tracePt t="16414" x="5794375" y="1819275"/>
          <p14:tracePt t="16682" x="5880100" y="1819275"/>
          <p14:tracePt t="16690" x="6007100" y="1793875"/>
          <p14:tracePt t="16698" x="6126163" y="1784350"/>
          <p14:tracePt t="16714" x="6380163" y="1776413"/>
          <p14:tracePt t="16731" x="6600825" y="1776413"/>
          <p14:tracePt t="16732" x="6711950" y="1793875"/>
          <p14:tracePt t="16749" x="6838950" y="1809750"/>
          <p14:tracePt t="16763" x="6907213" y="1827213"/>
          <p14:tracePt t="16782" x="6975475" y="1844675"/>
          <p14:tracePt t="16797" x="6983413" y="1844675"/>
          <p14:tracePt t="16815" x="6992938" y="1844675"/>
          <p14:tracePt t="17087" x="7077075" y="1835150"/>
          <p14:tracePt t="17094" x="7188200" y="1819275"/>
          <p14:tracePt t="17101" x="7307263" y="1801813"/>
          <p14:tracePt t="17114" x="7416800" y="1776413"/>
          <p14:tracePt t="17116" x="7561263" y="1758950"/>
          <p14:tracePt t="17131" x="7688263" y="1751013"/>
          <p14:tracePt t="17132" x="7791450" y="1751013"/>
          <p14:tracePt t="17147" x="8004175" y="1751013"/>
          <p14:tracePt t="17164" x="8199438" y="1784350"/>
          <p14:tracePt t="17166" x="8275638" y="1793875"/>
          <p14:tracePt t="17181" x="8359775" y="1809750"/>
          <p14:tracePt t="17197" x="8410575" y="1819275"/>
          <p14:tracePt t="17215" x="8420100" y="1819275"/>
          <p14:tracePt t="17640" x="8462963" y="1827213"/>
          <p14:tracePt t="17648" x="8521700" y="1835150"/>
          <p14:tracePt t="17654" x="8580438" y="1835150"/>
          <p14:tracePt t="17664" x="8615363" y="1835150"/>
          <p14:tracePt t="17681" x="8666163" y="1844675"/>
          <p14:tracePt t="17683" x="8691563" y="1844675"/>
          <p14:tracePt t="17699" x="8724900" y="1844675"/>
          <p14:tracePt t="17714" x="8750300" y="1844675"/>
          <p14:tracePt t="17731" x="8785225" y="1844675"/>
          <p14:tracePt t="17733" x="8802688" y="1844675"/>
          <p14:tracePt t="17749" x="8818563" y="1844675"/>
          <p14:tracePt t="17763" x="8853488" y="1844675"/>
          <p14:tracePt t="17781" x="8869363" y="1844675"/>
          <p14:tracePt t="17783" x="8894763" y="1844675"/>
          <p14:tracePt t="17798" x="8904288" y="1844675"/>
          <p14:tracePt t="17813" x="8921750" y="1844675"/>
          <p14:tracePt t="17831" x="8947150" y="1844675"/>
          <p14:tracePt t="17832" x="8955088" y="1844675"/>
          <p14:tracePt t="17847" x="8963025" y="1844675"/>
          <p14:tracePt t="17849" x="8972550" y="1844675"/>
          <p14:tracePt t="17863" x="8988425" y="1844675"/>
          <p14:tracePt t="17880" x="9005888" y="1844675"/>
          <p14:tracePt t="17882" x="9013825" y="1844675"/>
          <p14:tracePt t="17897" x="9023350" y="1844675"/>
          <p14:tracePt t="17899" x="9031288" y="1844675"/>
          <p14:tracePt t="17913" x="9048750" y="1844675"/>
          <p14:tracePt t="17931" x="9074150" y="1844675"/>
          <p14:tracePt t="17947" x="9082088" y="1844675"/>
          <p14:tracePt t="17965" x="9091613" y="1844675"/>
          <p14:tracePt t="17982" x="9107488" y="1844675"/>
          <p14:tracePt t="17998" x="9132888" y="1844675"/>
          <p14:tracePt t="18014" x="9150350" y="1844675"/>
          <p14:tracePt t="18016" x="9175750" y="1844675"/>
          <p14:tracePt t="18031" x="9201150" y="1844675"/>
          <p14:tracePt t="18048" x="9236075" y="1844675"/>
          <p14:tracePt t="18064" x="9261475" y="1844675"/>
          <p14:tracePt t="18066" x="9269413" y="1844675"/>
          <p14:tracePt t="18081" x="9286875" y="1844675"/>
          <p14:tracePt t="18097" x="9302750" y="1844675"/>
          <p14:tracePt t="18114" x="9312275" y="1844675"/>
          <p14:tracePt t="18131" x="9328150" y="1844675"/>
          <p14:tracePt t="18147" x="9337675" y="1844675"/>
          <p14:tracePt t="18187" x="9345613" y="1844675"/>
          <p14:tracePt t="18194" x="9353550" y="1844675"/>
          <p14:tracePt t="18201" x="9363075" y="1844675"/>
          <p14:tracePt t="18215" x="9380538" y="1844675"/>
          <p14:tracePt t="18216" x="9388475" y="1844675"/>
          <p14:tracePt t="18231" x="9421813" y="1852613"/>
          <p14:tracePt t="18247" x="9447213" y="1852613"/>
          <p14:tracePt t="18265" x="9472613" y="1852613"/>
          <p14:tracePt t="18281" x="9490075" y="1852613"/>
          <p14:tracePt t="18297" x="9515475" y="1852613"/>
          <p14:tracePt t="18314" x="9550400" y="1852613"/>
          <p14:tracePt t="18316" x="9566275" y="1852613"/>
          <p14:tracePt t="18330" x="9601200" y="1852613"/>
          <p14:tracePt t="18347" x="9626600" y="1852613"/>
          <p14:tracePt t="18363" x="9634538" y="1852613"/>
          <p14:tracePt t="18380" x="9652000" y="1852613"/>
          <p14:tracePt t="18397" x="9659938" y="1852613"/>
          <p14:tracePt t="18414" x="9677400" y="1852613"/>
          <p14:tracePt t="18430" x="9685338" y="1852613"/>
          <p14:tracePt t="18465" x="9694863" y="1852613"/>
          <p14:tracePt t="18783" x="9771063" y="1844675"/>
          <p14:tracePt t="18791" x="9872663" y="1835150"/>
          <p14:tracePt t="18797" x="9983788" y="1827213"/>
          <p14:tracePt t="18814" x="10204450" y="1827213"/>
          <p14:tracePt t="18831" x="10390188" y="1835150"/>
          <p14:tracePt t="18848" x="10663238" y="1860550"/>
          <p14:tracePt t="18864" x="10823575" y="1878013"/>
          <p14:tracePt t="18880" x="10917238" y="1885950"/>
          <p14:tracePt t="18882" x="10960100" y="1885950"/>
          <p14:tracePt t="18897" x="10985500" y="1885950"/>
          <p14:tracePt t="18898" x="11010900" y="1885950"/>
          <p14:tracePt t="18913" x="11018838" y="1885950"/>
          <p14:tracePt t="18997" x="11028363" y="1885950"/>
          <p14:tracePt t="19770" x="10833100" y="1920875"/>
          <p14:tracePt t="19777" x="10475913" y="1946275"/>
          <p14:tracePt t="19783" x="10101263" y="1979613"/>
          <p14:tracePt t="19799" x="9277350" y="2065338"/>
          <p14:tracePt t="19814" x="8529638" y="2108200"/>
          <p14:tracePt t="19831" x="7766050" y="2217738"/>
          <p14:tracePt t="19847" x="6770688" y="2422525"/>
          <p14:tracePt t="19864" x="6321425" y="2524125"/>
          <p14:tracePt t="19880" x="6134100" y="2566988"/>
          <p14:tracePt t="19897" x="6108700" y="2566988"/>
          <p14:tracePt t="20181" x="6142038" y="2566988"/>
          <p14:tracePt t="20188" x="6227763" y="2549525"/>
          <p14:tracePt t="20196" x="6296025" y="2541588"/>
          <p14:tracePt t="20214" x="6397625" y="2524125"/>
          <p14:tracePt t="20231" x="6592888" y="2516188"/>
          <p14:tracePt t="20247" x="6694488" y="2516188"/>
          <p14:tracePt t="20264" x="6805613" y="2489200"/>
          <p14:tracePt t="20282" x="6932613" y="2473325"/>
          <p14:tracePt t="20296" x="7008813" y="2463800"/>
          <p14:tracePt t="20315" x="7043738" y="2463800"/>
          <p14:tracePt t="20316" x="7059613" y="2463800"/>
          <p14:tracePt t="20332" x="7069138" y="2463800"/>
          <p14:tracePt t="20678" x="7018338" y="2438400"/>
          <p14:tracePt t="20685" x="6942138" y="2413000"/>
          <p14:tracePt t="20698" x="6864350" y="2379663"/>
          <p14:tracePt t="20714" x="6719888" y="2344738"/>
          <p14:tracePt t="20731" x="6694488" y="2328863"/>
          <p14:tracePt t="20748" x="6678613" y="2328863"/>
          <p14:tracePt t="20848" x="6669088" y="2328863"/>
          <p14:tracePt t="20864" x="6653213" y="2319338"/>
          <p14:tracePt t="20869" x="6626225" y="2303463"/>
          <p14:tracePt t="20880" x="6600825" y="2293938"/>
          <p14:tracePt t="20897" x="6567488" y="2286000"/>
          <p14:tracePt t="20899" x="6542088" y="2268538"/>
          <p14:tracePt t="20913" x="6473825" y="2252663"/>
          <p14:tracePt t="20931" x="6354763" y="2217738"/>
          <p14:tracePt t="20948" x="6151563" y="2200275"/>
          <p14:tracePt t="20963" x="6049963" y="2200275"/>
          <p14:tracePt t="20981" x="5989638" y="2200275"/>
          <p14:tracePt t="20997" x="5956300" y="2200275"/>
          <p14:tracePt t="21197" x="5997575" y="2200275"/>
          <p14:tracePt t="21203" x="6032500" y="2192338"/>
          <p14:tracePt t="21214" x="6083300" y="2174875"/>
          <p14:tracePt t="21230" x="6184900" y="2149475"/>
          <p14:tracePt t="21246" x="6296025" y="2141538"/>
          <p14:tracePt t="21248" x="6354763" y="2133600"/>
          <p14:tracePt t="21264" x="6430963" y="2124075"/>
          <p14:tracePt t="21281" x="6524625" y="2116138"/>
          <p14:tracePt t="21282" x="6584950" y="2108200"/>
          <p14:tracePt t="21297" x="6737350" y="2108200"/>
          <p14:tracePt t="21313" x="6848475" y="2108200"/>
          <p14:tracePt t="21331" x="7000875" y="2108200"/>
          <p14:tracePt t="21347" x="7077075" y="2108200"/>
          <p14:tracePt t="21363" x="7127875" y="2108200"/>
          <p14:tracePt t="21381" x="7162800" y="2108200"/>
          <p14:tracePt t="21397" x="7170738" y="2108200"/>
          <p14:tracePt t="21742" x="7204075" y="2116138"/>
          <p14:tracePt t="21750" x="7221538" y="2116138"/>
          <p14:tracePt t="21765" x="7264400" y="2116138"/>
          <p14:tracePt t="21780" x="7307263" y="2116138"/>
          <p14:tracePt t="21797" x="7332663" y="2124075"/>
          <p14:tracePt t="21799" x="7340600" y="2124075"/>
          <p14:tracePt t="21815" x="7373938" y="2124075"/>
          <p14:tracePt t="21829" x="7383463" y="2124075"/>
          <p14:tracePt t="21847" x="7400925" y="2124075"/>
          <p14:tracePt t="21849" x="7416800" y="2124075"/>
          <p14:tracePt t="21864" x="7426325" y="2124075"/>
          <p14:tracePt t="21865" x="7451725" y="2124075"/>
          <p14:tracePt t="21880" x="7477125" y="2124075"/>
          <p14:tracePt t="21897" x="7502525" y="2124075"/>
          <p14:tracePt t="21914" x="7510463" y="2124075"/>
          <p14:tracePt t="21930" x="7527925" y="2124075"/>
          <p14:tracePt t="21947" x="7535863" y="2124075"/>
          <p14:tracePt t="21948" x="7545388" y="2124075"/>
          <p14:tracePt t="21965" x="7561263" y="2124075"/>
          <p14:tracePt t="21980" x="7586663" y="2124075"/>
          <p14:tracePt t="21997" x="7612063" y="2124075"/>
          <p14:tracePt t="21998" x="7621588" y="2124075"/>
          <p14:tracePt t="22014" x="7662863" y="2124075"/>
          <p14:tracePt t="22030" x="7680325" y="2124075"/>
          <p14:tracePt t="22047" x="7705725" y="2124075"/>
          <p14:tracePt t="22049" x="7723188" y="2124075"/>
          <p14:tracePt t="22065" x="7766050" y="2124075"/>
          <p14:tracePt t="22080" x="7799388" y="2124075"/>
          <p14:tracePt t="22098" x="7850188" y="2124075"/>
          <p14:tracePt t="22114" x="7875588" y="2124075"/>
          <p14:tracePt t="22130" x="7893050" y="2124075"/>
          <p14:tracePt t="22146" x="7910513" y="2124075"/>
          <p14:tracePt t="22148" x="7935913" y="2124075"/>
          <p14:tracePt t="22162" x="7951788" y="2124075"/>
          <p14:tracePt t="22180" x="7961313" y="2124075"/>
          <p14:tracePt t="22197" x="7969250" y="2124075"/>
          <p14:tracePt t="22623" x="7900988" y="2124075"/>
          <p14:tracePt t="22630" x="7807325" y="2124075"/>
          <p14:tracePt t="22637" x="7715250" y="2133600"/>
          <p14:tracePt t="22646" x="7637463" y="2133600"/>
          <p14:tracePt t="22663" x="7545388" y="2141538"/>
          <p14:tracePt t="22680" x="7502525" y="2141538"/>
          <p14:tracePt t="22697" x="7493000" y="2141538"/>
          <p14:tracePt t="22714" x="7485063" y="2141538"/>
          <p14:tracePt t="22843" x="7502525" y="2141538"/>
          <p14:tracePt t="22849" x="7527925" y="2149475"/>
          <p14:tracePt t="22864" x="7596188" y="2159000"/>
          <p14:tracePt t="22880" x="7672388" y="2166938"/>
          <p14:tracePt t="22897" x="7731125" y="2174875"/>
          <p14:tracePt t="22914" x="7807325" y="2174875"/>
          <p14:tracePt t="22929" x="7867650" y="2174875"/>
          <p14:tracePt t="22946" x="7910513" y="2174875"/>
          <p14:tracePt t="22963" x="7969250" y="2174875"/>
          <p14:tracePt t="22979" x="7994650" y="2174875"/>
          <p14:tracePt t="22997" x="8012113" y="2174875"/>
          <p14:tracePt t="22998" x="8020050" y="2174875"/>
          <p14:tracePt t="23034" x="8029575" y="2174875"/>
          <p14:tracePt t="23105" x="8037513" y="2174875"/>
          <p14:tracePt t="23114" x="8045450" y="2192338"/>
          <p14:tracePt t="23119" x="8054975" y="2192338"/>
          <p14:tracePt t="23129" x="8070850" y="2192338"/>
          <p14:tracePt t="23147" x="8113713" y="2192338"/>
          <p14:tracePt t="23148" x="8147050" y="2192338"/>
          <p14:tracePt t="23163" x="8164513" y="2192338"/>
          <p14:tracePt t="23165" x="8199438" y="2184400"/>
          <p14:tracePt t="23179" x="8240713" y="2174875"/>
          <p14:tracePt t="23197" x="8301038" y="2174875"/>
          <p14:tracePt t="23198" x="8326438" y="2174875"/>
          <p14:tracePt t="23213" x="8385175" y="2166938"/>
          <p14:tracePt t="23230" x="8470900" y="2159000"/>
          <p14:tracePt t="23246" x="8529638" y="2159000"/>
          <p14:tracePt t="23247" x="8547100" y="2159000"/>
          <p14:tracePt t="23264" x="8597900" y="2159000"/>
          <p14:tracePt t="23279" x="8640763" y="2159000"/>
          <p14:tracePt t="23298" x="8699500" y="2159000"/>
          <p14:tracePt t="23313" x="8724900" y="2159000"/>
          <p14:tracePt t="23330" x="8759825" y="2159000"/>
          <p14:tracePt t="23347" x="8793163" y="2159000"/>
          <p14:tracePt t="23363" x="8810625" y="2166938"/>
          <p14:tracePt t="23380" x="8818563" y="2166938"/>
          <p14:tracePt t="23382" x="8828088" y="2166938"/>
          <p14:tracePt t="23396" x="8843963" y="2166938"/>
          <p14:tracePt t="23413" x="8861425" y="2166938"/>
          <p14:tracePt t="23430" x="8904288" y="2184400"/>
          <p14:tracePt t="23431" x="8929688" y="2184400"/>
          <p14:tracePt t="23447" x="8980488" y="2184400"/>
          <p14:tracePt t="23465" x="9039225" y="2192338"/>
          <p14:tracePt t="23479" x="9064625" y="2192338"/>
          <p14:tracePt t="23481" x="9091613" y="2192338"/>
          <p14:tracePt t="23496" x="9132888" y="2192338"/>
          <p14:tracePt t="23513" x="9167813" y="2192338"/>
          <p14:tracePt t="23530" x="9209088" y="2192338"/>
          <p14:tracePt t="23531" x="9218613" y="2192338"/>
          <p14:tracePt t="23548" x="9277350" y="2192338"/>
          <p14:tracePt t="23563" x="9328150" y="2174875"/>
          <p14:tracePt t="23581" x="9413875" y="2174875"/>
          <p14:tracePt t="23597" x="9447213" y="2174875"/>
          <p14:tracePt t="23613" x="9490075" y="2174875"/>
          <p14:tracePt t="23629" x="9532938" y="2174875"/>
          <p14:tracePt t="23631" x="9550400" y="2174875"/>
          <p14:tracePt t="23647" x="9575800" y="2174875"/>
          <p14:tracePt t="23664" x="9609138" y="2174875"/>
          <p14:tracePt t="23666" x="9626600" y="2184400"/>
          <p14:tracePt t="23681" x="9652000" y="2184400"/>
          <p14:tracePt t="23695" x="9667875" y="2192338"/>
          <p14:tracePt t="23713" x="9685338" y="2192338"/>
          <p14:tracePt t="23730" x="9728200" y="2192338"/>
          <p14:tracePt t="23746" x="9771063" y="2200275"/>
          <p14:tracePt t="23762" x="9786938" y="2200275"/>
          <p14:tracePt t="23781" x="9829800" y="2217738"/>
          <p14:tracePt t="23796" x="9855200" y="2217738"/>
          <p14:tracePt t="23813" x="9880600" y="2227263"/>
          <p14:tracePt t="23815" x="9898063" y="2227263"/>
          <p14:tracePt t="23831" x="9915525" y="2227263"/>
          <p14:tracePt t="23847" x="9940925" y="2235200"/>
          <p14:tracePt t="23872" x="9948863" y="2235200"/>
          <p14:tracePt t="23886" x="9948863" y="2243138"/>
          <p14:tracePt t="23896" x="9966325" y="2243138"/>
          <p14:tracePt t="23912" x="9999663" y="2252663"/>
          <p14:tracePt t="23929" x="10025063" y="2252663"/>
          <p14:tracePt t="23930" x="10050463" y="2252663"/>
          <p14:tracePt t="23945" x="10067925" y="2260600"/>
          <p14:tracePt t="23964" x="10085388" y="2260600"/>
          <p14:tracePt t="23979" x="10093325" y="2260600"/>
          <p14:tracePt t="23996" x="10101263" y="2260600"/>
          <p14:tracePt t="24312" x="10144125" y="2260600"/>
          <p14:tracePt t="24319" x="10204450" y="2260600"/>
          <p14:tracePt t="24330" x="10255250" y="2260600"/>
          <p14:tracePt t="24346" x="10374313" y="2268538"/>
          <p14:tracePt t="24348" x="10433050" y="2278063"/>
          <p14:tracePt t="24364" x="10534650" y="2278063"/>
          <p14:tracePt t="24379" x="10620375" y="2278063"/>
          <p14:tracePt t="24397" x="10688638" y="2286000"/>
          <p14:tracePt t="24398" x="10739438" y="2286000"/>
          <p14:tracePt t="24413" x="10807700" y="2286000"/>
          <p14:tracePt t="24430" x="10883900" y="2293938"/>
          <p14:tracePt t="24446" x="10993438" y="2303463"/>
          <p14:tracePt t="24463" x="11053763" y="2303463"/>
          <p14:tracePt t="24479" x="11112500" y="2311400"/>
          <p14:tracePt t="24496" x="11188700" y="2311400"/>
          <p14:tracePt t="24513" x="11249025" y="2311400"/>
          <p14:tracePt t="24530" x="11299825" y="2303463"/>
          <p14:tracePt t="24531" x="11317288" y="2303463"/>
          <p14:tracePt t="24547" x="11342688" y="2303463"/>
          <p14:tracePt t="24548" x="11350625" y="2303463"/>
          <p14:tracePt t="24562" x="11368088" y="2303463"/>
          <p14:tracePt t="24582" x="11376025" y="2303463"/>
          <p14:tracePt t="24602" x="11385550" y="2303463"/>
          <p14:tracePt t="24612" x="11393488" y="2303463"/>
          <p14:tracePt t="24630" x="11401425" y="2303463"/>
          <p14:tracePt t="24646" x="11410950" y="2303463"/>
          <p14:tracePt t="24663" x="11418888" y="2303463"/>
          <p14:tracePt t="24679" x="11426825" y="2303463"/>
          <p14:tracePt t="24823" x="11436350" y="2303463"/>
          <p14:tracePt t="25099" x="11401425" y="2303463"/>
          <p14:tracePt t="25107" x="11342688" y="2286000"/>
          <p14:tracePt t="25113" x="11291888" y="2293938"/>
          <p14:tracePt t="25129" x="11122025" y="2303463"/>
          <p14:tracePt t="25146" x="10901363" y="2311400"/>
          <p14:tracePt t="25164" x="10612438" y="2336800"/>
          <p14:tracePt t="25179" x="10407650" y="2354263"/>
          <p14:tracePt t="25197" x="10229850" y="2362200"/>
          <p14:tracePt t="25199" x="10110788" y="2387600"/>
          <p14:tracePt t="25214" x="9829800" y="2413000"/>
          <p14:tracePt t="25229" x="9328150" y="2438400"/>
          <p14:tracePt t="25247" x="8716963" y="2489200"/>
          <p14:tracePt t="25248" x="8435975" y="2498725"/>
          <p14:tracePt t="25264" x="7885113" y="2574925"/>
          <p14:tracePt t="25279" x="7426325" y="2643188"/>
          <p14:tracePt t="25296" x="6992938" y="2676525"/>
          <p14:tracePt t="25313" x="6516688" y="2701925"/>
          <p14:tracePt t="25314" x="6261100" y="2701925"/>
          <p14:tracePt t="25329" x="5683250" y="2701925"/>
          <p14:tracePt t="25346" x="5148263" y="2701925"/>
          <p14:tracePt t="25363" x="4673600" y="2686050"/>
          <p14:tracePt t="25380" x="4451350" y="2668588"/>
          <p14:tracePt t="25397" x="4265613" y="2633663"/>
          <p14:tracePt t="25413" x="4137025" y="2608263"/>
          <p14:tracePt t="25429" x="4002088" y="2574925"/>
          <p14:tracePt t="25446" x="3900488" y="2532063"/>
          <p14:tracePt t="25448" x="3865563" y="2524125"/>
          <p14:tracePt t="25464" x="3806825" y="2498725"/>
          <p14:tracePt t="25479" x="3763963" y="2481263"/>
          <p14:tracePt t="25496" x="3721100" y="2455863"/>
          <p14:tracePt t="25497" x="3703638" y="2455863"/>
          <p14:tracePt t="25512" x="3644900" y="2430463"/>
          <p14:tracePt t="25529" x="3586163" y="2405063"/>
          <p14:tracePt t="25547" x="3508375" y="2387600"/>
          <p14:tracePt t="25562" x="3492500" y="2379663"/>
          <p14:tracePt t="25580" x="3482975" y="2379663"/>
          <p14:tracePt t="25597" x="3467100" y="2379663"/>
          <p14:tracePt t="25613" x="3457575" y="2379663"/>
          <p14:tracePt t="25629" x="3449638" y="2379663"/>
          <p14:tracePt t="25646" x="3441700" y="2371725"/>
          <p14:tracePt t="25663" x="3432175" y="2371725"/>
          <p14:tracePt t="25760" x="3449638" y="2371725"/>
          <p14:tracePt t="25766" x="3500438" y="2371725"/>
          <p14:tracePt t="25779" x="3568700" y="2379663"/>
          <p14:tracePt t="25781" x="3627438" y="2379663"/>
          <p14:tracePt t="25795" x="3695700" y="2379663"/>
          <p14:tracePt t="25796" x="3763963" y="2379663"/>
          <p14:tracePt t="25812" x="3883025" y="2387600"/>
          <p14:tracePt t="25829" x="3984625" y="2397125"/>
          <p14:tracePt t="25831" x="4035425" y="2405063"/>
          <p14:tracePt t="25846" x="4078288" y="2405063"/>
          <p14:tracePt t="25847" x="4111625" y="2405063"/>
          <p14:tracePt t="25862" x="4197350" y="2413000"/>
          <p14:tracePt t="25879" x="4256088" y="2413000"/>
          <p14:tracePt t="25896" x="4359275" y="2422525"/>
          <p14:tracePt t="25912" x="4418013" y="2447925"/>
          <p14:tracePt t="25930" x="4511675" y="2447925"/>
          <p14:tracePt t="25946" x="4570413" y="2455863"/>
          <p14:tracePt t="25962" x="4646613" y="2455863"/>
          <p14:tracePt t="25981" x="4724400" y="2463800"/>
          <p14:tracePt t="25996" x="4765675" y="2463800"/>
          <p14:tracePt t="26012" x="4800600" y="2473325"/>
          <p14:tracePt t="26029" x="4851400" y="2473325"/>
          <p14:tracePt t="26045" x="4884738" y="2473325"/>
          <p14:tracePt t="26063" x="4927600" y="2473325"/>
          <p14:tracePt t="26065" x="4953000" y="2481263"/>
          <p14:tracePt t="26079" x="4995863" y="2481263"/>
          <p14:tracePt t="26095" x="5038725" y="2481263"/>
          <p14:tracePt t="26113" x="5080000" y="2481263"/>
          <p14:tracePt t="26114" x="5089525" y="2481263"/>
          <p14:tracePt t="26129" x="5106988" y="2481263"/>
          <p14:tracePt t="26130" x="5114925" y="2481263"/>
          <p14:tracePt t="26146" x="5140325" y="2481263"/>
          <p14:tracePt t="26163" x="5165725" y="2481263"/>
          <p14:tracePt t="26164" x="5191125" y="2481263"/>
          <p14:tracePt t="26179" x="5199063" y="2481263"/>
          <p14:tracePt t="26180" x="5216525" y="2481263"/>
          <p14:tracePt t="26196" x="5259388" y="2481263"/>
          <p14:tracePt t="26213" x="5318125" y="2481263"/>
          <p14:tracePt t="26215" x="5343525" y="2481263"/>
          <p14:tracePt t="26229" x="5403850" y="2473325"/>
          <p14:tracePt t="26245" x="5462588" y="2463800"/>
          <p14:tracePt t="26263" x="5556250" y="2455863"/>
          <p14:tracePt t="26264" x="5616575" y="2447925"/>
          <p14:tracePt t="26278" x="5735638" y="2430463"/>
          <p14:tracePt t="26296" x="5862638" y="2413000"/>
          <p14:tracePt t="26312" x="5956300" y="2405063"/>
          <p14:tracePt t="26313" x="5997575" y="2405063"/>
          <p14:tracePt t="26328" x="6116638" y="2405063"/>
          <p14:tracePt t="26346" x="6227763" y="2405063"/>
          <p14:tracePt t="26363" x="6364288" y="2405063"/>
          <p14:tracePt t="26379" x="6440488" y="2405063"/>
          <p14:tracePt t="26395" x="6508750" y="2405063"/>
          <p14:tracePt t="26413" x="6592888" y="2413000"/>
          <p14:tracePt t="26428" x="6653213" y="2413000"/>
          <p14:tracePt t="26446" x="6704013" y="2413000"/>
          <p14:tracePt t="26448" x="6719888" y="2413000"/>
          <p14:tracePt t="26463" x="6745288" y="2413000"/>
          <p14:tracePt t="26467" x="6754813" y="2422525"/>
          <p14:tracePt t="26479" x="6780213" y="2422525"/>
          <p14:tracePt t="26495" x="6823075" y="2422525"/>
          <p14:tracePt t="26512" x="6848475" y="2430463"/>
          <p14:tracePt t="26513" x="6873875" y="2430463"/>
          <p14:tracePt t="26529" x="6899275" y="2438400"/>
          <p14:tracePt t="26546" x="6932613" y="2438400"/>
          <p14:tracePt t="26547" x="6942138" y="2438400"/>
          <p14:tracePt t="26563" x="6967538" y="2438400"/>
          <p14:tracePt t="26564" x="6992938" y="2438400"/>
          <p14:tracePt t="26579" x="7018338" y="2438400"/>
          <p14:tracePt t="26596" x="7051675" y="2438400"/>
          <p14:tracePt t="26597" x="7069138" y="2438400"/>
          <p14:tracePt t="26613" x="7085013" y="2438400"/>
          <p14:tracePt t="26614" x="7112000" y="2438400"/>
          <p14:tracePt t="26629" x="7162800" y="2438400"/>
          <p14:tracePt t="26647" x="7221538" y="2438400"/>
          <p14:tracePt t="26663" x="7256463" y="2438400"/>
          <p14:tracePt t="26679" x="7281863" y="2438400"/>
          <p14:tracePt t="26696" x="7297738" y="2438400"/>
          <p14:tracePt t="26995" x="7323138" y="2438400"/>
          <p14:tracePt t="27001" x="7366000" y="2447925"/>
          <p14:tracePt t="27012" x="7416800" y="2455863"/>
          <p14:tracePt t="27031" x="7578725" y="2463800"/>
          <p14:tracePt t="27045" x="7715250" y="2463800"/>
          <p14:tracePt t="27063" x="7816850" y="2463800"/>
          <p14:tracePt t="27065" x="7875588" y="2463800"/>
          <p14:tracePt t="27080" x="7951788" y="2463800"/>
          <p14:tracePt t="27096" x="8012113" y="2473325"/>
          <p14:tracePt t="27112" x="8070850" y="2473325"/>
          <p14:tracePt t="27130" x="8131175" y="2473325"/>
          <p14:tracePt t="27145" x="8174038" y="2473325"/>
          <p14:tracePt t="27162" x="8224838" y="2473325"/>
          <p14:tracePt t="27179" x="8283575" y="2473325"/>
          <p14:tracePt t="27180" x="8301038" y="2473325"/>
          <p14:tracePt t="27195" x="8351838" y="2473325"/>
          <p14:tracePt t="27213" x="8369300" y="2473325"/>
          <p14:tracePt t="27214" x="8394700" y="2473325"/>
          <p14:tracePt t="27230" x="8428038" y="2473325"/>
          <p14:tracePt t="27246" x="8478838" y="2473325"/>
          <p14:tracePt t="27263" x="8529638" y="2463800"/>
          <p14:tracePt t="27265" x="8547100" y="2463800"/>
          <p14:tracePt t="27279" x="8580438" y="2463800"/>
          <p14:tracePt t="27281" x="8605838" y="2463800"/>
          <p14:tracePt t="27296" x="8666163" y="2463800"/>
          <p14:tracePt t="27314" x="8750300" y="2455863"/>
          <p14:tracePt t="27329" x="8785225" y="2455863"/>
          <p14:tracePt t="27331" x="8818563" y="2447925"/>
          <p14:tracePt t="27345" x="8869363" y="2447925"/>
          <p14:tracePt t="27363" x="8921750" y="2447925"/>
          <p14:tracePt t="27364" x="8937625" y="2447925"/>
          <p14:tracePt t="27378" x="8997950" y="2447925"/>
          <p14:tracePt t="27395" x="9048750" y="2447925"/>
          <p14:tracePt t="27412" x="9091613" y="2447925"/>
          <p14:tracePt t="27413" x="9124950" y="2447925"/>
          <p14:tracePt t="27428" x="9158288" y="2447925"/>
          <p14:tracePt t="27446" x="9201150" y="2447925"/>
          <p14:tracePt t="27463" x="9244013" y="2447925"/>
          <p14:tracePt t="27479" x="9269413" y="2447925"/>
          <p14:tracePt t="27496" x="9302750" y="2447925"/>
          <p14:tracePt t="27513" x="9380538" y="2447925"/>
          <p14:tracePt t="27528" x="9421813" y="2447925"/>
          <p14:tracePt t="27546" x="9464675" y="2447925"/>
          <p14:tracePt t="27548" x="9490075" y="2447925"/>
          <p14:tracePt t="27563" x="9523413" y="2447925"/>
          <p14:tracePt t="27578" x="9550400" y="2455863"/>
          <p14:tracePt t="27595" x="9575800" y="2463800"/>
          <p14:tracePt t="27612" x="9601200" y="2463800"/>
          <p14:tracePt t="27614" x="9609138" y="2463800"/>
          <p14:tracePt t="27628" x="9626600" y="2463800"/>
          <p14:tracePt t="27646" x="9652000" y="2463800"/>
          <p14:tracePt t="27647" x="9659938" y="2463800"/>
          <p14:tracePt t="27664" x="9667875" y="2473325"/>
          <p14:tracePt t="27679" x="9677400" y="2473325"/>
          <p14:tracePt t="27695" x="9710738" y="2481263"/>
          <p14:tracePt t="27697" x="9720263" y="2481263"/>
          <p14:tracePt t="27713" x="9753600" y="2481263"/>
          <p14:tracePt t="27728" x="9796463" y="2489200"/>
          <p14:tracePt t="27747" x="9847263" y="2498725"/>
          <p14:tracePt t="27762" x="9872663" y="2498725"/>
          <p14:tracePt t="27779" x="9898063" y="2506663"/>
          <p14:tracePt t="27797" x="9948863" y="2506663"/>
          <p14:tracePt t="27812" x="9983788" y="2506663"/>
          <p14:tracePt t="27829" x="10034588" y="2506663"/>
          <p14:tracePt t="27846" x="10101263" y="2516188"/>
          <p14:tracePt t="27861" x="10126663" y="2516188"/>
          <p14:tracePt t="27878" x="10153650" y="2524125"/>
          <p14:tracePt t="27896" x="10212388" y="2524125"/>
          <p14:tracePt t="27912" x="10255250" y="2524125"/>
          <p14:tracePt t="27929" x="10288588" y="2524125"/>
          <p14:tracePt t="27931" x="10298113" y="2524125"/>
          <p14:tracePt t="27946" x="10323513" y="2524125"/>
          <p14:tracePt t="27962" x="10331450" y="2524125"/>
          <p14:tracePt t="27980" x="10364788" y="2524125"/>
          <p14:tracePt t="27981" x="10390188" y="2524125"/>
          <p14:tracePt t="27996" x="10407650" y="2524125"/>
          <p14:tracePt t="28012" x="10433050" y="2524125"/>
          <p14:tracePt t="28029" x="10450513" y="2532063"/>
          <p14:tracePt t="28031" x="10458450" y="2541588"/>
          <p14:tracePt t="28046" x="10467975" y="2541588"/>
          <p14:tracePt t="28047" x="10483850" y="2541588"/>
          <p14:tracePt t="28062" x="10493375" y="2549525"/>
          <p14:tracePt t="28078" x="10509250" y="2549525"/>
          <p14:tracePt t="28095" x="10534650" y="2549525"/>
          <p14:tracePt t="28112" x="10544175" y="2549525"/>
          <p14:tracePt t="28128" x="10552113" y="2549525"/>
          <p14:tracePt t="28520" x="10501313" y="2541588"/>
          <p14:tracePt t="28528" x="10415588" y="2541588"/>
          <p14:tracePt t="28534" x="10348913" y="2524125"/>
          <p14:tracePt t="28546" x="10255250" y="2516188"/>
          <p14:tracePt t="28563" x="9999663" y="2516188"/>
          <p14:tracePt t="28579" x="9839325" y="2516188"/>
          <p14:tracePt t="28595" x="9642475" y="2524125"/>
          <p14:tracePt t="28613" x="9388475" y="2532063"/>
          <p14:tracePt t="28629" x="9150350" y="2532063"/>
          <p14:tracePt t="28645" x="8947150" y="2524125"/>
          <p14:tracePt t="28662" x="8724900" y="2516188"/>
          <p14:tracePt t="28678" x="8547100" y="2506663"/>
          <p14:tracePt t="28694" x="8334375" y="2489200"/>
          <p14:tracePt t="28712" x="8020050" y="2455863"/>
          <p14:tracePt t="28713" x="7799388" y="2430463"/>
          <p14:tracePt t="28729" x="7426325" y="2387600"/>
          <p14:tracePt t="28746" x="7085013" y="2362200"/>
          <p14:tracePt t="28748" x="6975475" y="2362200"/>
          <p14:tracePt t="28762" x="6737350" y="2362200"/>
          <p14:tracePt t="28779" x="6516688" y="2362200"/>
          <p14:tracePt t="28795" x="6261100" y="2362200"/>
          <p14:tracePt t="28797" x="6116638" y="2371725"/>
          <p14:tracePt t="28812" x="5972175" y="2371725"/>
          <p14:tracePt t="28814" x="5870575" y="2371725"/>
          <p14:tracePt t="28829" x="5700713" y="2371725"/>
          <p14:tracePt t="28847" x="5497513" y="2371725"/>
          <p14:tracePt t="28862" x="5454650" y="2371725"/>
          <p14:tracePt t="28864" x="5429250" y="2371725"/>
          <p14:tracePt t="28878" x="5386388" y="2371725"/>
          <p14:tracePt t="28895" x="5353050" y="2371725"/>
          <p14:tracePt t="28897" x="5335588" y="2371725"/>
          <p14:tracePt t="28911" x="5327650" y="2371725"/>
          <p14:tracePt t="29152" x="5183188" y="2371725"/>
          <p14:tracePt t="29159" x="4987925" y="2379663"/>
          <p14:tracePt t="29166" x="4732338" y="2397125"/>
          <p14:tracePt t="29178" x="4476750" y="2397125"/>
          <p14:tracePt t="29180" x="4222750" y="2405063"/>
          <p14:tracePt t="29196" x="3627438" y="2447925"/>
          <p14:tracePt t="29211" x="3127375" y="2489200"/>
          <p14:tracePt t="29229" x="2709863" y="2506663"/>
          <p14:tracePt t="29230" x="2565400" y="2516188"/>
          <p14:tracePt t="29245" x="2293938" y="2524125"/>
          <p14:tracePt t="29263" x="2106613" y="2541588"/>
          <p14:tracePt t="29279" x="1920875" y="2566988"/>
          <p14:tracePt t="29282" x="1843088" y="2574925"/>
          <p14:tracePt t="29295" x="1716088" y="2574925"/>
          <p14:tracePt t="29312" x="1622425" y="2574925"/>
          <p14:tracePt t="29329" x="1401763" y="2574925"/>
          <p14:tracePt t="29345" x="1300163" y="2574925"/>
          <p14:tracePt t="29361" x="1214438" y="2592388"/>
          <p14:tracePt t="29379" x="1163638" y="2592388"/>
          <p14:tracePt t="29394" x="1155700" y="2592388"/>
          <p14:tracePt t="29412" x="1120775" y="2592388"/>
          <p14:tracePt t="29429" x="1104900" y="2582863"/>
          <p14:tracePt t="29430" x="1069975" y="2592388"/>
          <p14:tracePt t="29444" x="1036638" y="2592388"/>
          <p14:tracePt t="29463" x="1011238" y="2592388"/>
          <p14:tracePt t="29464" x="993775" y="2600325"/>
          <p14:tracePt t="29479" x="976313" y="2600325"/>
          <p14:tracePt t="29495" x="942975" y="2608263"/>
          <p14:tracePt t="29513" x="892175" y="2617788"/>
          <p14:tracePt t="29514" x="866775" y="2617788"/>
          <p14:tracePt t="29529" x="806450" y="2633663"/>
          <p14:tracePt t="29545" x="765175" y="2643188"/>
          <p14:tracePt t="29562" x="730250" y="2643188"/>
          <p14:tracePt t="29564" x="714375" y="2660650"/>
          <p14:tracePt t="29578" x="704850" y="2660650"/>
          <p14:tracePt t="29579" x="696913" y="2660650"/>
          <p14:tracePt t="29727" x="696913" y="2668588"/>
          <p14:tracePt t="29741" x="714375" y="2686050"/>
          <p14:tracePt t="29755" x="722313" y="2693988"/>
          <p14:tracePt t="29769" x="739775" y="2693988"/>
          <p14:tracePt t="29778" x="747713" y="2711450"/>
          <p14:tracePt t="29796" x="773113" y="2711450"/>
          <p14:tracePt t="29797" x="781050" y="2719388"/>
          <p14:tracePt t="29813" x="806450" y="2719388"/>
          <p14:tracePt t="29828" x="849313" y="2727325"/>
          <p14:tracePt t="29846" x="900113" y="2727325"/>
          <p14:tracePt t="29848" x="925513" y="2727325"/>
          <p14:tracePt t="29863" x="935038" y="2736850"/>
          <p14:tracePt t="29864" x="960438" y="2736850"/>
          <p14:tracePt t="29879" x="993775" y="2744788"/>
          <p14:tracePt t="29896" x="1036638" y="2752725"/>
          <p14:tracePt t="29897" x="1044575" y="2752725"/>
          <p14:tracePt t="29914" x="1079500" y="2752725"/>
          <p14:tracePt t="29928" x="1112838" y="2752725"/>
          <p14:tracePt t="29945" x="1155700" y="2770188"/>
          <p14:tracePt t="29947" x="1163638" y="2770188"/>
          <p14:tracePt t="29961" x="1198563" y="2770188"/>
          <p14:tracePt t="29978" x="1223963" y="2770188"/>
          <p14:tracePt t="29997" x="1249363" y="2770188"/>
          <p14:tracePt t="30012" x="1257300" y="2770188"/>
          <p14:tracePt t="30031" x="1265238" y="2770188"/>
          <p14:tracePt t="30047" x="1274763" y="2770188"/>
          <p14:tracePt t="30062" x="1282700" y="2770188"/>
          <p14:tracePt t="30080" x="1300163" y="2778125"/>
          <p14:tracePt t="30082" x="1308100" y="2778125"/>
          <p14:tracePt t="30096" x="1325563" y="2778125"/>
          <p14:tracePt t="30112" x="1333500" y="2778125"/>
          <p14:tracePt t="30128" x="1350963" y="2778125"/>
          <p14:tracePt t="30146" x="1368425" y="2778125"/>
          <p14:tracePt t="30161" x="1384300" y="2778125"/>
          <p14:tracePt t="30179" x="1419225" y="2778125"/>
          <p14:tracePt t="30196" x="1444625" y="2787650"/>
          <p14:tracePt t="30212" x="1462088" y="2787650"/>
          <p14:tracePt t="30229" x="1470025" y="2795588"/>
          <p14:tracePt t="30231" x="1487488" y="2795588"/>
          <p14:tracePt t="30246" x="1503363" y="2795588"/>
          <p14:tracePt t="30261" x="1528763" y="2795588"/>
          <p14:tracePt t="30279" x="1563688" y="2795588"/>
          <p14:tracePt t="30280" x="1571625" y="2795588"/>
          <p14:tracePt t="30295" x="1597025" y="2795588"/>
          <p14:tracePt t="30296" x="1631950" y="2795588"/>
          <p14:tracePt t="30311" x="1673225" y="2795588"/>
          <p14:tracePt t="30329" x="1724025" y="2787650"/>
          <p14:tracePt t="30331" x="1758950" y="2787650"/>
          <p14:tracePt t="30345" x="1784350" y="2778125"/>
          <p14:tracePt t="30347" x="1809750" y="2778125"/>
          <p14:tracePt t="30361" x="1903413" y="2770188"/>
          <p14:tracePt t="30378" x="1954213" y="2770188"/>
          <p14:tracePt t="30380" x="1997075" y="2770188"/>
          <p14:tracePt t="30395" x="2065338" y="2770188"/>
          <p14:tracePt t="30412" x="2124075" y="2762250"/>
          <p14:tracePt t="30428" x="2200275" y="2762250"/>
          <p14:tracePt t="30430" x="2260600" y="2752725"/>
          <p14:tracePt t="30445" x="2370138" y="2744788"/>
          <p14:tracePt t="30462" x="2471738" y="2727325"/>
          <p14:tracePt t="30479" x="2557463" y="2727325"/>
          <p14:tracePt t="30480" x="2600325" y="2727325"/>
          <p14:tracePt t="30495" x="2668588" y="2719388"/>
          <p14:tracePt t="30512" x="2752725" y="2719388"/>
          <p14:tracePt t="30529" x="2854325" y="2711450"/>
          <p14:tracePt t="30545" x="2965450" y="2701925"/>
          <p14:tracePt t="30562" x="3059113" y="2693988"/>
          <p14:tracePt t="30578" x="3211513" y="2668588"/>
          <p14:tracePt t="30595" x="3305175" y="2660650"/>
          <p14:tracePt t="30612" x="3398838" y="2660650"/>
          <p14:tracePt t="30614" x="3441700" y="2651125"/>
          <p14:tracePt t="30629" x="3492500" y="2651125"/>
          <p14:tracePt t="30645" x="3533775" y="2651125"/>
          <p14:tracePt t="30661" x="3602038" y="2651125"/>
          <p14:tracePt t="30679" x="3738563" y="2651125"/>
          <p14:tracePt t="30694" x="3822700" y="2643188"/>
          <p14:tracePt t="30712" x="3916363" y="2643188"/>
          <p14:tracePt t="30728" x="4002088" y="2651125"/>
          <p14:tracePt t="30729" x="4044950" y="2660650"/>
          <p14:tracePt t="30745" x="4111625" y="2668588"/>
          <p14:tracePt t="30762" x="4162425" y="2686050"/>
          <p14:tracePt t="30763" x="4179888" y="2686050"/>
          <p14:tracePt t="30778" x="4197350" y="2686050"/>
          <p14:tracePt t="31062" x="4248150" y="2686050"/>
          <p14:tracePt t="31068" x="4316413" y="2676525"/>
          <p14:tracePt t="31078" x="4410075" y="2676525"/>
          <p14:tracePt t="31095" x="4605338" y="2668588"/>
          <p14:tracePt t="31097" x="4689475" y="2660650"/>
          <p14:tracePt t="31112" x="4775200" y="2651125"/>
          <p14:tracePt t="31113" x="4859338" y="2651125"/>
          <p14:tracePt t="31129" x="5046663" y="2651125"/>
          <p14:tracePt t="31144" x="5216525" y="2651125"/>
          <p14:tracePt t="31162" x="5411788" y="2660650"/>
          <p14:tracePt t="31178" x="5556250" y="2660650"/>
          <p14:tracePt t="31196" x="5751513" y="2660650"/>
          <p14:tracePt t="31212" x="5853113" y="2660650"/>
          <p14:tracePt t="31228" x="5972175" y="2668588"/>
          <p14:tracePt t="31245" x="6065838" y="2676525"/>
          <p14:tracePt t="31246" x="6108700" y="2676525"/>
          <p14:tracePt t="31261" x="6194425" y="2686050"/>
          <p14:tracePt t="31278" x="6227763" y="2693988"/>
          <p14:tracePt t="31295" x="6278563" y="2693988"/>
          <p14:tracePt t="31311" x="6286500" y="2693988"/>
          <p14:tracePt t="31328" x="6303963" y="2693988"/>
          <p14:tracePt t="31806" x="6296025" y="2693988"/>
          <p14:tracePt t="31813" x="6270625" y="2701925"/>
          <p14:tracePt t="31821" x="6219825" y="2711450"/>
          <p14:tracePt t="31828" x="6176963" y="2719388"/>
          <p14:tracePt t="31845" x="6024563" y="2744788"/>
          <p14:tracePt t="31862" x="5776913" y="2778125"/>
          <p14:tracePt t="31864" x="5657850" y="2778125"/>
          <p14:tracePt t="31878" x="5429250" y="2752725"/>
          <p14:tracePt t="31895" x="5259388" y="2727325"/>
          <p14:tracePt t="31911" x="5148263" y="2701925"/>
          <p14:tracePt t="31929" x="5106988" y="2686050"/>
          <p14:tracePt t="31962" x="5097463" y="2686050"/>
          <p14:tracePt t="31969" x="5097463" y="2676525"/>
          <p14:tracePt t="31978" x="5097463" y="2660650"/>
          <p14:tracePt t="31995" x="5106988" y="2592388"/>
          <p14:tracePt t="32012" x="5249863" y="2455863"/>
          <p14:tracePt t="32028" x="5411788" y="2303463"/>
          <p14:tracePt t="32046" x="5632450" y="2108200"/>
          <p14:tracePt t="32048" x="5751513" y="2039938"/>
          <p14:tracePt t="32062" x="5997575" y="1928813"/>
          <p14:tracePt t="32077" x="6176963" y="1878013"/>
          <p14:tracePt t="32095" x="6296025" y="1827213"/>
          <p14:tracePt t="32097" x="6346825" y="1809750"/>
          <p14:tracePt t="32112" x="6372225" y="1801813"/>
          <p14:tracePt t="32113" x="6397625" y="1793875"/>
          <p14:tracePt t="32127" x="6423025" y="1784350"/>
          <p14:tracePt t="32145" x="6440488" y="1784350"/>
          <p14:tracePt t="32146" x="6456363" y="1784350"/>
          <p14:tracePt t="32163" x="6473825" y="1784350"/>
          <p14:tracePt t="32178" x="6499225" y="1784350"/>
          <p14:tracePt t="32195" x="6524625" y="1793875"/>
          <p14:tracePt t="32197" x="6550025" y="1801813"/>
          <p14:tracePt t="32212" x="6584950" y="1809750"/>
          <p14:tracePt t="32228" x="6592888" y="1809750"/>
          <p14:tracePt t="32303" x="6592888" y="1819275"/>
          <p14:tracePt t="32310" x="6567488" y="1827213"/>
          <p14:tracePt t="32317" x="6534150" y="1860550"/>
          <p14:tracePt t="32328" x="6483350" y="1878013"/>
          <p14:tracePt t="32345" x="6311900" y="1928813"/>
          <p14:tracePt t="32361" x="6176963" y="1963738"/>
          <p14:tracePt t="32378" x="6015038" y="1979613"/>
          <p14:tracePt t="32395" x="5845175" y="1989138"/>
          <p14:tracePt t="32397" x="5751513" y="1989138"/>
          <p14:tracePt t="32411" x="5632450" y="1979613"/>
          <p14:tracePt t="32428" x="5573713" y="1954213"/>
          <p14:tracePt t="32430" x="5538788" y="1946275"/>
          <p14:tracePt t="32445" x="5522913" y="1938338"/>
          <p14:tracePt t="32447" x="5513388" y="1928813"/>
          <p14:tracePt t="32461" x="5480050" y="1911350"/>
          <p14:tracePt t="32478" x="5454650" y="1878013"/>
          <p14:tracePt t="32480" x="5446713" y="1852613"/>
          <p14:tracePt t="32494" x="5429250" y="1835150"/>
          <p14:tracePt t="32496" x="5421313" y="1827213"/>
          <p14:tracePt t="32511" x="5411788" y="1809750"/>
          <p14:tracePt t="32528" x="5411788" y="1801813"/>
          <p14:tracePt t="32545" x="5403850" y="1801813"/>
          <p14:tracePt t="32561" x="5318125" y="1835150"/>
          <p14:tracePt t="32578" x="4953000" y="2227263"/>
          <p14:tracePt t="32580" x="4775200" y="2592388"/>
          <p14:tracePt t="32594" x="4630738" y="2922588"/>
          <p14:tracePt t="32596" x="4562475" y="3127375"/>
          <p14:tracePt t="32611" x="4486275" y="3424238"/>
          <p14:tracePt t="32628" x="4468813" y="3603625"/>
          <p14:tracePt t="32644" x="4468813" y="3756025"/>
          <p14:tracePt t="32645" x="4486275" y="3816350"/>
          <p14:tracePt t="32661" x="4545013" y="3917950"/>
          <p14:tracePt t="32678" x="4656138" y="3968750"/>
          <p14:tracePt t="32679" x="4749800" y="3986213"/>
          <p14:tracePt t="32694" x="4987925" y="3986213"/>
          <p14:tracePt t="32712" x="5284788" y="3925888"/>
          <p14:tracePt t="32728" x="5761038" y="3748088"/>
          <p14:tracePt t="32744" x="6007100" y="3646488"/>
          <p14:tracePt t="32761" x="6134100" y="3603625"/>
          <p14:tracePt t="32778" x="6219825" y="3568700"/>
          <p14:tracePt t="32807" x="6219825" y="3594100"/>
          <p14:tracePt t="32814" x="6176963" y="3662363"/>
          <p14:tracePt t="32828" x="5946775" y="3857625"/>
          <p14:tracePt t="32844" x="5624513" y="4037013"/>
          <p14:tracePt t="32861" x="5386388" y="4146550"/>
          <p14:tracePt t="32878" x="5208588" y="4240213"/>
          <p14:tracePt t="32880" x="5114925" y="4283075"/>
          <p14:tracePt t="32894" x="4945063" y="4394200"/>
          <p14:tracePt t="32912" x="4843463" y="4486275"/>
          <p14:tracePt t="32913" x="4791075" y="4503738"/>
          <p14:tracePt t="32929" x="4749800" y="4538663"/>
          <p14:tracePt t="32944" x="4724400" y="4554538"/>
          <p14:tracePt t="33027" x="4732338" y="4554538"/>
          <p14:tracePt t="33034" x="4740275" y="4554538"/>
          <p14:tracePt t="33045" x="4740275" y="4546600"/>
          <p14:tracePt t="33062" x="4757738" y="4529138"/>
          <p14:tracePt t="33078" x="4765675" y="4529138"/>
          <p14:tracePt t="33197" x="4765675" y="4521200"/>
          <p14:tracePt t="33204" x="4791075" y="4513263"/>
          <p14:tracePt t="33212" x="4826000" y="4495800"/>
          <p14:tracePt t="33228" x="4919663" y="4478338"/>
          <p14:tracePt t="33246" x="5029200" y="4478338"/>
          <p14:tracePt t="33247" x="5080000" y="4503738"/>
          <p14:tracePt t="33262" x="5165725" y="4521200"/>
          <p14:tracePt t="33278" x="5267325" y="4546600"/>
          <p14:tracePt t="33294" x="5353050" y="4589463"/>
          <p14:tracePt t="33296" x="5394325" y="4605338"/>
          <p14:tracePt t="33312" x="5429250" y="4630738"/>
          <p14:tracePt t="33313" x="5462588" y="4673600"/>
          <p14:tracePt t="33328" x="5522913" y="4749800"/>
          <p14:tracePt t="33345" x="5522913" y="4784725"/>
          <p14:tracePt t="33347" x="5530850" y="4792663"/>
          <p14:tracePt t="33361" x="5530850" y="4827588"/>
          <p14:tracePt t="33645" x="5462588" y="4860925"/>
          <p14:tracePt t="33651" x="5368925" y="4878388"/>
          <p14:tracePt t="33661" x="5302250" y="4894263"/>
          <p14:tracePt t="33678" x="5140325" y="4929188"/>
          <p14:tracePt t="33680" x="5064125" y="4929188"/>
          <p14:tracePt t="33695" x="5003800" y="4937125"/>
          <p14:tracePt t="33696" x="4953000" y="4946650"/>
          <p14:tracePt t="33711" x="4876800" y="4954588"/>
          <p14:tracePt t="33729" x="4783138" y="4962525"/>
          <p14:tracePt t="33745" x="4757738" y="4962525"/>
          <p14:tracePt t="33761" x="4740275" y="4962525"/>
          <p14:tracePt t="33828" x="4732338" y="4962525"/>
          <p14:tracePt t="33836" x="4724400" y="4972050"/>
          <p14:tracePt t="33844" x="4706938" y="4972050"/>
          <p14:tracePt t="33861" x="4638675" y="4997450"/>
          <p14:tracePt t="33879" x="4562475" y="5022850"/>
          <p14:tracePt t="33894" x="4503738" y="5038725"/>
          <p14:tracePt t="33912" x="4460875" y="5056188"/>
          <p14:tracePt t="33914" x="4435475" y="5064125"/>
          <p14:tracePt t="33929" x="4349750" y="5091113"/>
          <p14:tracePt t="33945" x="4214813" y="5132388"/>
          <p14:tracePt t="33961" x="4095750" y="5149850"/>
          <p14:tracePt t="33979" x="4002088" y="5175250"/>
          <p14:tracePt t="33995" x="3951288" y="5183188"/>
          <p14:tracePt t="34012" x="3925888" y="5200650"/>
          <p14:tracePt t="34013" x="3925888" y="5208588"/>
          <p14:tracePt t="34029" x="3916363" y="5208588"/>
          <p14:tracePt t="34044" x="3908425" y="5218113"/>
          <p14:tracePt t="34061" x="3900488" y="5218113"/>
          <p14:tracePt t="34078" x="3883025" y="5226050"/>
          <p14:tracePt t="34080" x="3873500" y="5235575"/>
          <p14:tracePt t="34094" x="3865563" y="5235575"/>
          <p14:tracePt t="34111" x="3857625" y="5243513"/>
          <p14:tracePt t="34141" x="3848100" y="5243513"/>
          <p14:tracePt t="34148" x="3840163" y="5251450"/>
          <p14:tracePt t="34161" x="3806825" y="5260975"/>
          <p14:tracePt t="34162" x="3781425" y="5276850"/>
          <p14:tracePt t="34177" x="3703638" y="5302250"/>
          <p14:tracePt t="34194" x="3627438" y="5337175"/>
          <p14:tracePt t="34212" x="3482975" y="5362575"/>
          <p14:tracePt t="34228" x="3398838" y="5362575"/>
          <p14:tracePt t="34245" x="3297238" y="5362575"/>
          <p14:tracePt t="34262" x="3100388" y="5387975"/>
          <p14:tracePt t="34277" x="2973388" y="5421313"/>
          <p14:tracePt t="34294" x="2889250" y="5421313"/>
          <p14:tracePt t="34311" x="2820988" y="5421313"/>
          <p14:tracePt t="34327" x="2803525" y="5421313"/>
          <p14:tracePt t="35063" x="2811463" y="5421313"/>
          <p14:tracePt t="35085" x="2820988" y="5421313"/>
          <p14:tracePt t="35092" x="2828925" y="5421313"/>
          <p14:tracePt t="35099" x="2838450" y="5421313"/>
          <p14:tracePt t="35113" x="2846388" y="5413375"/>
          <p14:tracePt t="35128" x="2863850" y="5413375"/>
          <p14:tracePt t="35144" x="2871788" y="5405438"/>
          <p14:tracePt t="35161" x="2879725" y="5405438"/>
          <p14:tracePt t="35163" x="2889250" y="5395913"/>
          <p14:tracePt t="35178" x="2897188" y="5395913"/>
          <p14:tracePt t="35194" x="2922588" y="5387975"/>
          <p14:tracePt t="35211" x="2947988" y="5380038"/>
          <p14:tracePt t="35213" x="2965450" y="5370513"/>
          <p14:tracePt t="35228" x="2990850" y="5362575"/>
          <p14:tracePt t="35245" x="3008313" y="5353050"/>
          <p14:tracePt t="35261" x="3041650" y="5353050"/>
          <p14:tracePt t="35263" x="3049588" y="5337175"/>
          <p14:tracePt t="35278" x="3067050" y="5337175"/>
          <p14:tracePt t="35280" x="3092450" y="5327650"/>
          <p14:tracePt t="35295" x="3135313" y="5311775"/>
          <p14:tracePt t="35310" x="3186113" y="5294313"/>
          <p14:tracePt t="35312" x="3219450" y="5268913"/>
          <p14:tracePt t="35327" x="3262313" y="5251450"/>
          <p14:tracePt t="35344" x="3330575" y="5226050"/>
          <p14:tracePt t="35361" x="3389313" y="5218113"/>
          <p14:tracePt t="35362" x="3424238" y="5192713"/>
          <p14:tracePt t="35377" x="3525838" y="5157788"/>
          <p14:tracePt t="35394" x="3627438" y="5116513"/>
          <p14:tracePt t="35410" x="3729038" y="5073650"/>
          <p14:tracePt t="35411" x="3781425" y="5048250"/>
          <p14:tracePt t="35427" x="3857625" y="5013325"/>
          <p14:tracePt t="35444" x="3951288" y="4987925"/>
          <p14:tracePt t="35446" x="4002088" y="4979988"/>
          <p14:tracePt t="35462" x="4060825" y="4972050"/>
          <p14:tracePt t="35477" x="4129088" y="4954588"/>
          <p14:tracePt t="35494" x="4197350" y="4937125"/>
          <p14:tracePt t="35496" x="4248150" y="4929188"/>
          <p14:tracePt t="35512" x="4306888" y="4919663"/>
          <p14:tracePt t="35527" x="4341813" y="4919663"/>
          <p14:tracePt t="35544" x="4384675" y="4911725"/>
          <p14:tracePt t="35546" x="4392613" y="4911725"/>
          <p14:tracePt t="35561" x="4400550" y="4903788"/>
          <p14:tracePt t="35562" x="4425950" y="4903788"/>
          <p14:tracePt t="35577" x="4460875" y="4903788"/>
          <p14:tracePt t="35595" x="4468813" y="4903788"/>
          <p14:tracePt t="35596" x="4476750" y="4903788"/>
          <p14:tracePt t="35612" x="4486275" y="4903788"/>
          <p14:tracePt t="36007" x="4494213" y="4903788"/>
          <p14:tracePt t="36014" x="4519613" y="4911725"/>
          <p14:tracePt t="36028" x="4537075" y="4929188"/>
          <p14:tracePt t="36029" x="4579938" y="4946650"/>
          <p14:tracePt t="36044" x="4656138" y="4979988"/>
          <p14:tracePt t="36061" x="4740275" y="4987925"/>
          <p14:tracePt t="36064" x="4791075" y="4997450"/>
          <p14:tracePt t="36079" x="4851400" y="5005388"/>
          <p14:tracePt t="36094" x="4876800" y="5005388"/>
          <p14:tracePt t="36111" x="4910138" y="5005388"/>
          <p14:tracePt t="36128" x="4927600" y="5005388"/>
          <p14:tracePt t="36143" x="4935538" y="5005388"/>
          <p14:tracePt t="36738" x="4945063" y="5005388"/>
          <p14:tracePt t="36766" x="4953000" y="5005388"/>
          <p14:tracePt t="36795" x="4962525" y="5005388"/>
          <p14:tracePt t="36816" x="4970463" y="5005388"/>
          <p14:tracePt t="36830" x="4978400" y="5005388"/>
          <p14:tracePt t="36845" x="4987925" y="5005388"/>
          <p14:tracePt t="36860" x="4995863" y="5005388"/>
          <p14:tracePt t="36866" x="5003800" y="5005388"/>
          <p14:tracePt t="36887" x="5021263" y="5005388"/>
          <p14:tracePt t="36902" x="5029200" y="5005388"/>
          <p14:tracePt t="36923" x="5038725" y="5005388"/>
          <p14:tracePt t="36937" x="5046663" y="5005388"/>
          <p14:tracePt t="36951" x="5054600" y="5005388"/>
          <p14:tracePt t="36965" x="5064125" y="5005388"/>
          <p14:tracePt t="36979" x="5072063" y="5005388"/>
          <p14:tracePt t="36996" x="5080000" y="5005388"/>
          <p14:tracePt t="37015" x="5089525" y="5005388"/>
          <p14:tracePt t="37036" x="5097463" y="5005388"/>
          <p14:tracePt t="37050" x="5106988" y="5005388"/>
          <p14:tracePt t="37065" x="5122863" y="5005388"/>
          <p14:tracePt t="37078" x="5122863" y="4997450"/>
          <p14:tracePt t="37079" x="5140325" y="4997450"/>
          <p14:tracePt t="37094" x="5148263" y="4997450"/>
          <p14:tracePt t="37110" x="5157788" y="4997450"/>
          <p14:tracePt t="37127" x="5165725" y="4987925"/>
          <p14:tracePt t="37129" x="5173663" y="4987925"/>
          <p14:tracePt t="37583" x="5191125" y="4979988"/>
          <p14:tracePt t="37589" x="5208588" y="4979988"/>
          <p14:tracePt t="37597" x="5224463" y="4979988"/>
          <p14:tracePt t="37611" x="5276850" y="4972050"/>
          <p14:tracePt t="37627" x="5327650" y="4962525"/>
          <p14:tracePt t="37645" x="5360988" y="4962525"/>
          <p14:tracePt t="37647" x="5368925" y="4962525"/>
          <p14:tracePt t="37661" x="5386388" y="4962525"/>
          <p14:tracePt t="37678" x="5394325" y="4962525"/>
          <p14:tracePt t="37710" x="5403850" y="4962525"/>
          <p14:tracePt t="37795" x="5394325" y="4962525"/>
          <p14:tracePt t="37802" x="5386388" y="4962525"/>
          <p14:tracePt t="37811" x="5343525" y="4972050"/>
          <p14:tracePt t="37827" x="5284788" y="4979988"/>
          <p14:tracePt t="37845" x="5122863" y="4979988"/>
          <p14:tracePt t="37860" x="4995863" y="4979988"/>
          <p14:tracePt t="37877" x="4826000" y="4997450"/>
          <p14:tracePt t="37894" x="4689475" y="4997450"/>
          <p14:tracePt t="37896" x="4656138" y="4997450"/>
          <p14:tracePt t="37911" x="4621213" y="4997450"/>
          <p14:tracePt t="37912" x="4595813" y="4997450"/>
          <p14:tracePt t="37927" x="4562475" y="4997450"/>
          <p14:tracePt t="37952" x="4554538" y="4997450"/>
          <p14:tracePt t="38150" x="4562475" y="4997450"/>
          <p14:tracePt t="38158" x="4579938" y="4997450"/>
          <p14:tracePt t="38165" x="4595813" y="4997450"/>
          <p14:tracePt t="38177" x="4613275" y="4997450"/>
          <p14:tracePt t="38179" x="4630738" y="4997450"/>
          <p14:tracePt t="38195" x="4664075" y="4997450"/>
          <p14:tracePt t="38210" x="4706938" y="4997450"/>
          <p14:tracePt t="38227" x="4749800" y="4997450"/>
          <p14:tracePt t="38229" x="4775200" y="4997450"/>
          <p14:tracePt t="38244" x="4818063" y="4997450"/>
          <p14:tracePt t="38261" x="4851400" y="4997450"/>
          <p14:tracePt t="38277" x="4910138" y="4997450"/>
          <p14:tracePt t="38278" x="4945063" y="4997450"/>
          <p14:tracePt t="38294" x="4987925" y="4997450"/>
          <p14:tracePt t="38310" x="5038725" y="4997450"/>
          <p14:tracePt t="38328" x="5148263" y="4997450"/>
          <p14:tracePt t="38344" x="5208588" y="4997450"/>
          <p14:tracePt t="38361" x="5267325" y="4987925"/>
          <p14:tracePt t="38378" x="5368925" y="4979988"/>
          <p14:tracePt t="38394" x="5429250" y="4972050"/>
          <p14:tracePt t="38411" x="5487988" y="4972050"/>
          <p14:tracePt t="38413" x="5513388" y="4972050"/>
          <p14:tracePt t="38428" x="5573713" y="4962525"/>
          <p14:tracePt t="38443" x="5624513" y="4962525"/>
          <p14:tracePt t="38460" x="5692775" y="4954588"/>
          <p14:tracePt t="38478" x="5802313" y="4937125"/>
          <p14:tracePt t="38494" x="5862638" y="4929188"/>
          <p14:tracePt t="38511" x="5921375" y="4919663"/>
          <p14:tracePt t="38512" x="5946775" y="4919663"/>
          <p14:tracePt t="38527" x="5989638" y="4919663"/>
          <p14:tracePt t="38544" x="6024563" y="4903788"/>
          <p14:tracePt t="38560" x="6057900" y="4894263"/>
          <p14:tracePt t="38562" x="6075363" y="4894263"/>
          <p14:tracePt t="38577" x="6100763" y="4886325"/>
          <p14:tracePt t="38578" x="6108700" y="4886325"/>
          <p14:tracePt t="38594" x="6151563" y="4878388"/>
          <p14:tracePt t="38610" x="6167438" y="4878388"/>
          <p14:tracePt t="38612" x="6184900" y="4878388"/>
          <p14:tracePt t="38628" x="6219825" y="4878388"/>
          <p14:tracePt t="38644" x="6235700" y="4878388"/>
          <p14:tracePt t="38660" x="6278563" y="4868863"/>
          <p14:tracePt t="38677" x="6303963" y="4868863"/>
          <p14:tracePt t="38693" x="6329363" y="4868863"/>
          <p14:tracePt t="38710" x="6338888" y="4868863"/>
          <p14:tracePt t="38712" x="6346825" y="4868863"/>
          <p14:tracePt t="38727" x="6354763" y="4868863"/>
          <p14:tracePt t="38747" x="6372225" y="4868863"/>
          <p14:tracePt t="38761" x="6380163" y="4878388"/>
          <p14:tracePt t="38776" x="6389688" y="4878388"/>
          <p14:tracePt t="38794" x="6397625" y="4878388"/>
          <p14:tracePt t="38810" x="6405563" y="4878388"/>
          <p14:tracePt t="38827" x="6415088" y="4878388"/>
          <p14:tracePt t="38844" x="6423025" y="4886325"/>
          <p14:tracePt t="38861" x="6440488" y="4886325"/>
          <p14:tracePt t="38877" x="6448425" y="4886325"/>
          <p14:tracePt t="38894" x="6465888" y="4886325"/>
          <p14:tracePt t="38896" x="6473825" y="4886325"/>
          <p14:tracePt t="38911" x="6483350" y="4886325"/>
          <p14:tracePt t="38927" x="6499225" y="4886325"/>
          <p14:tracePt t="38944" x="6524625" y="4886325"/>
          <p14:tracePt t="38946" x="6542088" y="4886325"/>
          <p14:tracePt t="38960" x="6559550" y="4886325"/>
          <p14:tracePt t="38961" x="6575425" y="4894263"/>
          <p14:tracePt t="38976" x="6600825" y="4903788"/>
          <p14:tracePt t="38993" x="6618288" y="4903788"/>
          <p14:tracePt t="39010" x="6626225" y="4903788"/>
          <p14:tracePt t="39012" x="6635750" y="4903788"/>
          <p14:tracePt t="39027" x="6643688" y="4911725"/>
          <p14:tracePt t="39045" x="6653213" y="4911725"/>
          <p14:tracePt t="39060" x="6669088" y="4911725"/>
          <p14:tracePt t="39076" x="6704013" y="4919663"/>
          <p14:tracePt t="39094" x="6729413" y="4919663"/>
          <p14:tracePt t="39110" x="6745288" y="4919663"/>
          <p14:tracePt t="39127" x="6762750" y="4919663"/>
          <p14:tracePt t="39143" x="6797675" y="4919663"/>
          <p14:tracePt t="39144" x="6813550" y="4919663"/>
          <p14:tracePt t="39159" x="6838950" y="4919663"/>
          <p14:tracePt t="39176" x="6881813" y="4919663"/>
          <p14:tracePt t="39194" x="6942138" y="4919663"/>
          <p14:tracePt t="39209" x="6958013" y="4919663"/>
          <p14:tracePt t="39227" x="6975475" y="4919663"/>
          <p14:tracePt t="39244" x="6992938" y="4929188"/>
          <p14:tracePt t="39260" x="7000875" y="4929188"/>
          <p14:tracePt t="39279" x="7008813" y="4929188"/>
          <p14:tracePt t="39385" x="7018338" y="4929188"/>
          <p14:tracePt t="39400" x="7026275" y="4937125"/>
          <p14:tracePt t="39421" x="7034213" y="4937125"/>
          <p14:tracePt t="39428" x="7043738" y="4937125"/>
          <p14:tracePt t="39443" x="7051675" y="4937125"/>
          <p14:tracePt t="39460" x="7085013" y="4946650"/>
          <p14:tracePt t="39477" x="7102475" y="4954588"/>
          <p14:tracePt t="39478" x="7112000" y="4954588"/>
          <p14:tracePt t="39493" x="7137400" y="4954588"/>
          <p14:tracePt t="39511" x="7153275" y="4954588"/>
          <p14:tracePt t="39527" x="7196138" y="4962525"/>
          <p14:tracePt t="39528" x="7204075" y="4962525"/>
          <p14:tracePt t="39544" x="7256463" y="4962525"/>
          <p14:tracePt t="39560" x="7281863" y="4962525"/>
          <p14:tracePt t="39563" x="7289800" y="4962525"/>
          <p14:tracePt t="39577" x="7307263" y="4962525"/>
          <p14:tracePt t="39593" x="7315200" y="4962525"/>
          <p14:tracePt t="39904" x="7348538" y="4962525"/>
          <p14:tracePt t="39911" x="7408863" y="4962525"/>
          <p14:tracePt t="39918" x="7442200" y="4962525"/>
          <p14:tracePt t="39927" x="7477125" y="4972050"/>
          <p14:tracePt t="39943" x="7561263" y="4979988"/>
          <p14:tracePt t="39961" x="7654925" y="4987925"/>
          <p14:tracePt t="39977" x="7705725" y="4997450"/>
          <p14:tracePt t="39993" x="7748588" y="4997450"/>
          <p14:tracePt t="40011" x="7799388" y="5005388"/>
          <p14:tracePt t="40026" x="7824788" y="5005388"/>
          <p14:tracePt t="40044" x="7842250" y="5005388"/>
          <p14:tracePt t="40046" x="7867650" y="5005388"/>
          <p14:tracePt t="40060" x="7875588" y="5005388"/>
          <p14:tracePt t="40062" x="7885113" y="5005388"/>
          <p14:tracePt t="40077" x="7893050" y="5005388"/>
          <p14:tracePt t="40095" x="7926388" y="5005388"/>
          <p14:tracePt t="40096" x="7943850" y="5013325"/>
          <p14:tracePt t="40110" x="7986713" y="5013325"/>
          <p14:tracePt t="40126" x="8037513" y="5013325"/>
          <p14:tracePt t="40143" x="8096250" y="5030788"/>
          <p14:tracePt t="40145" x="8131175" y="5030788"/>
          <p14:tracePt t="40160" x="8147050" y="5030788"/>
          <p14:tracePt t="40161" x="8181975" y="5030788"/>
          <p14:tracePt t="40176" x="8240713" y="5022850"/>
          <p14:tracePt t="40193" x="8318500" y="5013325"/>
          <p14:tracePt t="40195" x="8359775" y="5013325"/>
          <p14:tracePt t="40209" x="8445500" y="4997450"/>
          <p14:tracePt t="40226" x="8513763" y="4997450"/>
          <p14:tracePt t="40244" x="8589963" y="4987925"/>
          <p14:tracePt t="40260" x="8615363" y="4987925"/>
          <p14:tracePt t="40277" x="8648700" y="4987925"/>
          <p14:tracePt t="40293" x="8709025" y="4987925"/>
          <p14:tracePt t="40294" x="8750300" y="4987925"/>
          <p14:tracePt t="40310" x="8853488" y="4979988"/>
          <p14:tracePt t="40326" x="8947150" y="4979988"/>
          <p14:tracePt t="40344" x="9056688" y="4972050"/>
          <p14:tracePt t="40360" x="9117013" y="4979988"/>
          <p14:tracePt t="40376" x="9193213" y="4987925"/>
          <p14:tracePt t="40393" x="9328150" y="4972050"/>
          <p14:tracePt t="40410" x="9396413" y="4962525"/>
          <p14:tracePt t="40427" x="9431338" y="4954588"/>
          <p14:tracePt t="40443" x="9456738" y="4954588"/>
          <p14:tracePt t="40444" x="9472613" y="4954588"/>
          <p14:tracePt t="40460" x="9490075" y="4954588"/>
          <p14:tracePt t="40476" x="9550400" y="4954588"/>
          <p14:tracePt t="40478" x="9583738" y="4954588"/>
          <p14:tracePt t="40494" x="9652000" y="4954588"/>
          <p14:tracePt t="40509" x="9702800" y="4946650"/>
          <p14:tracePt t="40527" x="9753600" y="4937125"/>
          <p14:tracePt t="40529" x="9771063" y="4929188"/>
          <p14:tracePt t="40543" x="9786938" y="4929188"/>
          <p14:tracePt t="40545" x="9796463" y="4929188"/>
          <p14:tracePt t="40560" x="9812338" y="4929188"/>
          <p14:tracePt t="40919" x="9855200" y="4929188"/>
          <p14:tracePt t="40927" x="9931400" y="4919663"/>
          <p14:tracePt t="40932" x="9999663" y="4911725"/>
          <p14:tracePt t="40942" x="10034588" y="4911725"/>
          <p14:tracePt t="40960" x="10110788" y="4911725"/>
          <p14:tracePt t="40961" x="10153650" y="4911725"/>
          <p14:tracePt t="40976" x="10204450" y="4911725"/>
          <p14:tracePt t="40994" x="10263188" y="4919663"/>
          <p14:tracePt t="40996" x="10288588" y="4919663"/>
          <p14:tracePt t="41010" x="10364788" y="4919663"/>
          <p14:tracePt t="41027" x="10433050" y="4919663"/>
          <p14:tracePt t="41044" x="10509250" y="4919663"/>
          <p14:tracePt t="41061" x="10569575" y="4919663"/>
          <p14:tracePt t="41077" x="10612438" y="4919663"/>
          <p14:tracePt t="41092" x="10653713" y="4919663"/>
          <p14:tracePt t="41111" x="10782300" y="4919663"/>
          <p14:tracePt t="41126" x="10858500" y="4919663"/>
          <p14:tracePt t="41143" x="10917238" y="4919663"/>
          <p14:tracePt t="41160" x="10960100" y="4919663"/>
          <p14:tracePt t="41161" x="10977563" y="4919663"/>
          <p14:tracePt t="41176" x="11010900" y="4919663"/>
          <p14:tracePt t="41193" x="11036300" y="4919663"/>
          <p14:tracePt t="41195" x="11044238" y="4919663"/>
          <p14:tracePt t="41209" x="11053763" y="4919663"/>
          <p14:tracePt t="41227" x="11071225" y="4919663"/>
          <p14:tracePt t="41243" x="11087100" y="4919663"/>
          <p14:tracePt t="41245" x="11096625" y="4919663"/>
          <p14:tracePt t="41261" x="11104563" y="4919663"/>
          <p14:tracePt t="41276" x="11122025" y="4919663"/>
          <p14:tracePt t="41294" x="11129963" y="4919663"/>
          <p14:tracePt t="41309" x="11129963" y="4911725"/>
          <p14:tracePt t="41344" x="11137900" y="4911725"/>
          <p14:tracePt t="41358" x="11147425" y="4911725"/>
          <p14:tracePt t="41366" x="11155363" y="4911725"/>
          <p14:tracePt t="41401" x="11163300" y="4911725"/>
          <p14:tracePt t="41536" x="11137900" y="4911725"/>
          <p14:tracePt t="41544" x="11079163" y="4911725"/>
          <p14:tracePt t="41550" x="10960100" y="4919663"/>
          <p14:tracePt t="41560" x="10772775" y="4929188"/>
          <p14:tracePt t="41576" x="10144125" y="4946650"/>
          <p14:tracePt t="41578" x="9771063" y="4962525"/>
          <p14:tracePt t="41594" x="8988425" y="4979988"/>
          <p14:tracePt t="41609" x="8258175" y="5022850"/>
          <p14:tracePt t="41626" x="7527925" y="5099050"/>
          <p14:tracePt t="41628" x="7170738" y="5149850"/>
          <p14:tracePt t="41642" x="6838950" y="5175250"/>
          <p14:tracePt t="41644" x="6550025" y="5218113"/>
          <p14:tracePt t="41659" x="6100763" y="5260975"/>
          <p14:tracePt t="41677" x="5921375" y="5260975"/>
          <p14:tracePt t="41678" x="5880100" y="5260975"/>
          <p14:tracePt t="41693" x="5853113" y="5260975"/>
          <p14:tracePt t="41976" x="5700713" y="5243513"/>
          <p14:tracePt t="41983" x="5429250" y="5200650"/>
          <p14:tracePt t="41993" x="5140325" y="5141913"/>
          <p14:tracePt t="42011" x="4248150" y="4987925"/>
          <p14:tracePt t="42026" x="3959225" y="4962525"/>
          <p14:tracePt t="42028" x="3678238" y="4946650"/>
          <p14:tracePt t="42042" x="3305175" y="4946650"/>
          <p14:tracePt t="42059" x="3127375" y="4946650"/>
          <p14:tracePt t="42061" x="3059113" y="4946650"/>
          <p14:tracePt t="42076" x="3016250" y="4946650"/>
          <p14:tracePt t="42094" x="3008313" y="4946650"/>
          <p14:tracePt t="42416" x="2922588" y="4946650"/>
          <p14:tracePt t="42423" x="2811463" y="4929188"/>
          <p14:tracePt t="42429" x="2693988" y="4919663"/>
          <p14:tracePt t="42444" x="2590800" y="4919663"/>
          <p14:tracePt t="42445" x="2514600" y="4919663"/>
          <p14:tracePt t="42459" x="2387600" y="4929188"/>
          <p14:tracePt t="42477" x="2293938" y="4946650"/>
          <p14:tracePt t="42495" x="2124075" y="4979988"/>
          <p14:tracePt t="42509" x="2030413" y="4997450"/>
          <p14:tracePt t="42526" x="1946275" y="5022850"/>
          <p14:tracePt t="42542" x="1868488" y="5030788"/>
          <p14:tracePt t="42544" x="1852613" y="5030788"/>
          <p14:tracePt t="42559" x="1817688" y="5038725"/>
          <p14:tracePt t="42576" x="1809750" y="5038725"/>
          <p14:tracePt t="42594" x="1766888" y="5056188"/>
          <p14:tracePt t="42609" x="1733550" y="5056188"/>
          <p14:tracePt t="42626" x="1698625" y="5064125"/>
          <p14:tracePt t="42643" x="1657350" y="5081588"/>
          <p14:tracePt t="42660" x="1639888" y="5091113"/>
          <p14:tracePt t="42678" x="1631950" y="5091113"/>
          <p14:tracePt t="42771" x="1657350" y="5106988"/>
          <p14:tracePt t="42778" x="1708150" y="5124450"/>
          <p14:tracePt t="42793" x="1758950" y="5141913"/>
          <p14:tracePt t="42795" x="1792288" y="5157788"/>
          <p14:tracePt t="42809" x="1893888" y="5200650"/>
          <p14:tracePt t="42826" x="1962150" y="5243513"/>
          <p14:tracePt t="42828" x="1987550" y="5243513"/>
          <p14:tracePt t="42842" x="2065338" y="5268913"/>
          <p14:tracePt t="42859" x="2141538" y="5286375"/>
          <p14:tracePt t="42877" x="2260600" y="5294313"/>
          <p14:tracePt t="42893" x="2327275" y="5294313"/>
          <p14:tracePt t="42910" x="2370138" y="5311775"/>
          <p14:tracePt t="42927" x="2413000" y="5327650"/>
          <p14:tracePt t="42942" x="2446338" y="5337175"/>
          <p14:tracePt t="42960" x="2481263" y="5337175"/>
          <p14:tracePt t="42977" x="2549525" y="5345113"/>
          <p14:tracePt t="42993" x="2582863" y="5345113"/>
          <p14:tracePt t="43010" x="2590800" y="5345113"/>
          <p14:tracePt t="43026" x="2600325" y="5345113"/>
          <p14:tracePt t="43338" x="2668588" y="5353050"/>
          <p14:tracePt t="43345" x="2735263" y="5362575"/>
          <p14:tracePt t="43360" x="2846388" y="5380038"/>
          <p14:tracePt t="43375" x="2930525" y="5387975"/>
          <p14:tracePt t="43392" x="2973388" y="5395913"/>
          <p14:tracePt t="43409" x="3041650" y="5395913"/>
          <p14:tracePt t="43426" x="3059113" y="5395913"/>
          <p14:tracePt t="43443" x="3067050" y="5395913"/>
          <p14:tracePt t="43813" x="3117850" y="5395913"/>
          <p14:tracePt t="43821" x="3203575" y="5395913"/>
          <p14:tracePt t="43828" x="3287713" y="5395913"/>
          <p14:tracePt t="43843" x="3355975" y="5395913"/>
          <p14:tracePt t="43845" x="3424238" y="5395913"/>
          <p14:tracePt t="43859" x="3517900" y="5395913"/>
          <p14:tracePt t="43876" x="3602038" y="5395913"/>
          <p14:tracePt t="43878" x="3644900" y="5395913"/>
          <p14:tracePt t="43893" x="3687763" y="5395913"/>
          <p14:tracePt t="43895" x="3756025" y="5395913"/>
          <p14:tracePt t="43909" x="3865563" y="5387975"/>
          <p14:tracePt t="43928" x="4027488" y="5387975"/>
          <p14:tracePt t="43943" x="4137025" y="5395913"/>
          <p14:tracePt t="43959" x="4240213" y="5405438"/>
          <p14:tracePt t="43977" x="4375150" y="5405438"/>
          <p14:tracePt t="43992" x="4418013" y="5405438"/>
          <p14:tracePt t="44010" x="4460875" y="5405438"/>
          <p14:tracePt t="44290" x="4537075" y="5395913"/>
          <p14:tracePt t="44296" x="4621213" y="5380038"/>
          <p14:tracePt t="44309" x="4714875" y="5370513"/>
          <p14:tracePt t="44311" x="4783138" y="5353050"/>
          <p14:tracePt t="44325" x="4859338" y="5353050"/>
          <p14:tracePt t="44327" x="4927600" y="5353050"/>
          <p14:tracePt t="44343" x="5021263" y="5353050"/>
          <p14:tracePt t="44359" x="5106988" y="5353050"/>
          <p14:tracePt t="44361" x="5140325" y="5353050"/>
          <p14:tracePt t="44376" x="5216525" y="5353050"/>
          <p14:tracePt t="44392" x="5302250" y="5353050"/>
          <p14:tracePt t="44410" x="5403850" y="5362575"/>
          <p14:tracePt t="44426" x="5462588" y="5370513"/>
          <p14:tracePt t="44442" x="5538788" y="5380038"/>
          <p14:tracePt t="44460" x="5616575" y="5387975"/>
          <p14:tracePt t="44476" x="5632450" y="5387975"/>
          <p14:tracePt t="44493" x="5649913" y="5387975"/>
          <p14:tracePt t="44828" x="5735638" y="5362575"/>
          <p14:tracePt t="44836" x="5845175" y="5345113"/>
          <p14:tracePt t="44843" x="5964238" y="5327650"/>
          <p14:tracePt t="44858" x="6210300" y="5302250"/>
          <p14:tracePt t="44876" x="6430963" y="5302250"/>
          <p14:tracePt t="44894" x="6694488" y="5302250"/>
          <p14:tracePt t="44909" x="6864350" y="5294313"/>
          <p14:tracePt t="44926" x="7008813" y="5268913"/>
          <p14:tracePt t="44928" x="7069138" y="5260975"/>
          <p14:tracePt t="44943" x="7145338" y="5251450"/>
          <p14:tracePt t="44944" x="7229475" y="5243513"/>
          <p14:tracePt t="44959" x="7358063" y="5235575"/>
          <p14:tracePt t="44976" x="7416800" y="5235575"/>
          <p14:tracePt t="44978" x="7451725" y="5243513"/>
          <p14:tracePt t="44993" x="7485063" y="5251450"/>
          <p14:tracePt t="45009" x="7502525" y="5251450"/>
          <p14:tracePt t="45027" x="7518400" y="5251450"/>
          <p14:tracePt t="45042" x="7527925" y="5251450"/>
          <p14:tracePt t="45062" x="7535863" y="5251450"/>
          <p14:tracePt t="45076" x="7545388" y="5260975"/>
          <p14:tracePt t="45078" x="7553325" y="5260975"/>
          <p14:tracePt t="45093" x="7561263" y="5260975"/>
          <p14:tracePt t="45108" x="7570788" y="5260975"/>
          <p14:tracePt t="45125" x="7586663" y="5268913"/>
          <p14:tracePt t="45127" x="7604125" y="5276850"/>
          <p14:tracePt t="45143" x="7612063" y="5276850"/>
          <p14:tracePt t="45158" x="7629525" y="5286375"/>
          <p14:tracePt t="45176" x="7680325" y="5294313"/>
          <p14:tracePt t="45177" x="7705725" y="5294313"/>
          <p14:tracePt t="45192" x="7748588" y="5302250"/>
          <p14:tracePt t="45209" x="7781925" y="5311775"/>
          <p14:tracePt t="45226" x="7824788" y="5319713"/>
          <p14:tracePt t="45242" x="7859713" y="5319713"/>
          <p14:tracePt t="45260" x="7910513" y="5319713"/>
          <p14:tracePt t="45277" x="7977188" y="5319713"/>
          <p14:tracePt t="45292" x="8004175" y="5319713"/>
          <p14:tracePt t="45309" x="8029575" y="5319713"/>
          <p14:tracePt t="45326" x="8054975" y="5319713"/>
          <p14:tracePt t="45342" x="8096250" y="5319713"/>
          <p14:tracePt t="45359" x="8121650" y="5327650"/>
          <p14:tracePt t="45361" x="8147050" y="5327650"/>
          <p14:tracePt t="45376" x="8164513" y="5327650"/>
          <p14:tracePt t="45378" x="8181975" y="5327650"/>
          <p14:tracePt t="45392" x="8232775" y="5327650"/>
          <p14:tracePt t="45411" x="8318500" y="5319713"/>
          <p14:tracePt t="45425" x="8351838" y="5319713"/>
          <p14:tracePt t="45426" x="8385175" y="5311775"/>
          <p14:tracePt t="45442" x="8453438" y="5302250"/>
          <p14:tracePt t="45459" x="8496300" y="5302250"/>
          <p14:tracePt t="45460" x="8504238" y="5294313"/>
          <p14:tracePt t="45475" x="8529638" y="5294313"/>
          <p14:tracePt t="45477" x="8547100" y="5286375"/>
          <p14:tracePt t="45492" x="8572500" y="5286375"/>
          <p14:tracePt t="45510" x="8615363" y="5276850"/>
          <p14:tracePt t="45526" x="8640763" y="5276850"/>
          <p14:tracePt t="45543" x="8674100" y="5276850"/>
          <p14:tracePt t="45560" x="8759825" y="5276850"/>
          <p14:tracePt t="45576" x="8843963" y="5276850"/>
          <p14:tracePt t="45592" x="8929688" y="5286375"/>
          <p14:tracePt t="45610" x="9048750" y="5286375"/>
          <p14:tracePt t="45625" x="9117013" y="5294313"/>
          <p14:tracePt t="45642" x="9142413" y="5294313"/>
          <p14:tracePt t="45659" x="9167813" y="5294313"/>
          <p14:tracePt t="46071" x="9183688" y="5294313"/>
          <p14:tracePt t="46078" x="9209088" y="5294313"/>
          <p14:tracePt t="46093" x="9236075" y="5294313"/>
          <p14:tracePt t="46094" x="9251950" y="5294313"/>
          <p14:tracePt t="46109" x="9294813" y="5294313"/>
          <p14:tracePt t="46126" x="9312275" y="5294313"/>
          <p14:tracePt t="46149" x="9320213" y="5294313"/>
          <p14:tracePt t="46212" x="9328150" y="5294313"/>
          <p14:tracePt t="46227" x="9337675" y="5294313"/>
          <p14:tracePt t="46234" x="9345613" y="5294313"/>
          <p14:tracePt t="46248" x="9353550" y="5294313"/>
          <p14:tracePt t="46259" x="9371013" y="5302250"/>
          <p14:tracePt t="46277" x="9413875" y="5302250"/>
          <p14:tracePt t="46292" x="9439275" y="5311775"/>
          <p14:tracePt t="46309" x="9472613" y="5311775"/>
          <p14:tracePt t="46327" x="9540875" y="5319713"/>
          <p14:tracePt t="46342" x="9591675" y="5319713"/>
          <p14:tracePt t="46359" x="9617075" y="5319713"/>
          <p14:tracePt t="46361" x="9634538" y="5319713"/>
          <p14:tracePt t="46376" x="9652000" y="5327650"/>
          <p14:tracePt t="46392" x="9667875" y="5327650"/>
          <p14:tracePt t="46409" x="9677400" y="5327650"/>
          <p14:tracePt t="46426" x="9702800" y="5327650"/>
          <p14:tracePt t="46441" x="9710738" y="5337175"/>
          <p14:tracePt t="46458" x="9745663" y="5337175"/>
          <p14:tracePt t="46476" x="9786938" y="5345113"/>
          <p14:tracePt t="46492" x="9821863" y="5345113"/>
          <p14:tracePt t="46510" x="9864725" y="5353050"/>
          <p14:tracePt t="46511" x="9880600" y="5353050"/>
          <p14:tracePt t="46526" x="9906000" y="5362575"/>
          <p14:tracePt t="46542" x="9966325" y="5362575"/>
          <p14:tracePt t="46559" x="10017125" y="5370513"/>
          <p14:tracePt t="46561" x="10042525" y="5370513"/>
          <p14:tracePt t="46575" x="10075863" y="5362575"/>
          <p14:tracePt t="46577" x="10110788" y="5353050"/>
          <p14:tracePt t="46592" x="10186988" y="5345113"/>
          <p14:tracePt t="46610" x="10245725" y="5345113"/>
          <p14:tracePt t="46611" x="10280650" y="5345113"/>
          <p14:tracePt t="46626" x="10364788" y="5353050"/>
          <p14:tracePt t="46642" x="10442575" y="5353050"/>
          <p14:tracePt t="46660" x="10594975" y="5337175"/>
          <p14:tracePt t="46676" x="10696575" y="5327650"/>
          <p14:tracePt t="46691" x="10782300" y="5327650"/>
          <p14:tracePt t="46708" x="10841038" y="5337175"/>
          <p14:tracePt t="46710" x="10866438" y="5353050"/>
          <p14:tracePt t="46725" x="10926763" y="5362575"/>
          <p14:tracePt t="46742" x="10968038" y="5362575"/>
          <p14:tracePt t="46759" x="11028363" y="5362575"/>
          <p14:tracePt t="46776" x="11061700" y="5362575"/>
          <p14:tracePt t="46792" x="11104563" y="5362575"/>
          <p14:tracePt t="46794" x="11112500" y="5362575"/>
          <p14:tracePt t="46809" x="11137900" y="5370513"/>
          <p14:tracePt t="46811" x="11147425" y="5370513"/>
          <p14:tracePt t="46826" x="11180763" y="5380038"/>
          <p14:tracePt t="46843" x="11206163" y="5387975"/>
          <p14:tracePt t="46845" x="11223625" y="5387975"/>
          <p14:tracePt t="46859" x="11256963" y="5395913"/>
          <p14:tracePt t="46876" x="11299825" y="5413375"/>
          <p14:tracePt t="46893" x="11360150" y="5421313"/>
          <p14:tracePt t="46895" x="11385550" y="5430838"/>
          <p14:tracePt t="46909" x="11410950" y="5438775"/>
          <p14:tracePt t="46910" x="11418888" y="5438775"/>
          <p14:tracePt t="46925" x="11436350" y="5438775"/>
          <p14:tracePt t="46941" x="11444288" y="5446713"/>
          <p14:tracePt t="46959" x="11452225" y="5446713"/>
          <p14:tracePt t="46960" x="11461750" y="5446713"/>
          <p14:tracePt t="49037" x="11307763" y="5456238"/>
          <p14:tracePt t="49044" x="11053763" y="5472113"/>
          <p14:tracePt t="49060" x="10450513" y="5472113"/>
          <p14:tracePt t="49075" x="9659938" y="5524500"/>
          <p14:tracePt t="49093" x="8750300" y="5575300"/>
          <p14:tracePt t="49094" x="8224838" y="5591175"/>
          <p14:tracePt t="49109" x="7043738" y="5600700"/>
          <p14:tracePt t="49125" x="5776913" y="5557838"/>
          <p14:tracePt t="49141" x="4460875" y="5472113"/>
          <p14:tracePt t="49144" x="3883025" y="5472113"/>
          <p14:tracePt t="49158" x="3398838" y="5456238"/>
          <p14:tracePt t="49159" x="3033713" y="5456238"/>
          <p14:tracePt t="49175" x="2362200" y="5456238"/>
          <p14:tracePt t="49192" x="1903413" y="5497513"/>
          <p14:tracePt t="49193" x="1766888" y="5497513"/>
          <p14:tracePt t="49209" x="1647825" y="5497513"/>
          <p14:tracePt t="49210" x="1571625" y="5497513"/>
          <p14:tracePt t="49225" x="1487488" y="5456238"/>
          <p14:tracePt t="49242" x="1462088" y="5430838"/>
          <p14:tracePt t="49513" x="1393825" y="5430838"/>
          <p14:tracePt t="49519" x="1317625" y="5464175"/>
          <p14:tracePt t="49527" x="1257300" y="5472113"/>
          <p14:tracePt t="49542" x="1206500" y="5489575"/>
          <p14:tracePt t="49544" x="1189038" y="5489575"/>
          <p14:tracePt t="49558" x="1138238" y="5507038"/>
          <p14:tracePt t="49575" x="1112838" y="5524500"/>
          <p14:tracePt t="49577" x="1095375" y="5532438"/>
          <p14:tracePt t="49592" x="1062038" y="5557838"/>
          <p14:tracePt t="49608" x="1054100" y="5575300"/>
          <p14:tracePt t="49625" x="1044575" y="5583238"/>
          <p14:tracePt t="49698" x="1054100" y="5600700"/>
          <p14:tracePt t="49705" x="1069975" y="5608638"/>
          <p14:tracePt t="49711" x="1104900" y="5626100"/>
          <p14:tracePt t="49726" x="1173163" y="5641975"/>
          <p14:tracePt t="49741" x="1249363" y="5641975"/>
          <p14:tracePt t="49758" x="1368425" y="5641975"/>
          <p14:tracePt t="49776" x="1487488" y="5634038"/>
          <p14:tracePt t="49791" x="1546225" y="5634038"/>
          <p14:tracePt t="49809" x="1622425" y="5634038"/>
          <p14:tracePt t="49811" x="1665288" y="5641975"/>
          <p14:tracePt t="49826" x="1716088" y="5641975"/>
          <p14:tracePt t="49841" x="1776413" y="5641975"/>
          <p14:tracePt t="49858" x="1852613" y="5634038"/>
          <p14:tracePt t="49860" x="1878013" y="5634038"/>
          <p14:tracePt t="49876" x="1893888" y="5626100"/>
          <p14:tracePt t="49892" x="1911350" y="5626100"/>
          <p14:tracePt t="49908" x="1936750" y="5626100"/>
          <p14:tracePt t="49925" x="1962150" y="5626100"/>
          <p14:tracePt t="49942" x="1987550" y="5626100"/>
          <p14:tracePt t="49957" x="2005013" y="5626100"/>
          <p14:tracePt t="49974" x="2030413" y="5626100"/>
          <p14:tracePt t="49976" x="2047875" y="5626100"/>
          <p14:tracePt t="49991" x="2073275" y="5626100"/>
          <p14:tracePt t="50008" x="2098675" y="5626100"/>
          <p14:tracePt t="50010" x="2116138" y="5616575"/>
          <p14:tracePt t="50025" x="2132013" y="5616575"/>
          <p14:tracePt t="50042" x="2157413" y="5608638"/>
          <p14:tracePt t="50058" x="2166938" y="5608638"/>
          <p14:tracePt t="50060" x="2174875" y="5608638"/>
          <p14:tracePt t="50074" x="2182813" y="5608638"/>
          <p14:tracePt t="50092" x="2192338" y="5608638"/>
          <p14:tracePt t="50109" x="2208213" y="5608638"/>
          <p14:tracePt t="50125" x="2217738" y="5608638"/>
          <p14:tracePt t="50144" x="2225675" y="5608638"/>
          <p14:tracePt t="50160" x="2251075" y="5616575"/>
          <p14:tracePt t="50175" x="2268538" y="5616575"/>
          <p14:tracePt t="50191" x="2293938" y="5626100"/>
          <p14:tracePt t="50210" x="2336800" y="5626100"/>
          <p14:tracePt t="50224" x="2344738" y="5626100"/>
          <p14:tracePt t="50241" x="2352675" y="5626100"/>
          <p14:tracePt t="50265" x="2362200" y="5626100"/>
          <p14:tracePt t="50275" x="2370138" y="5626100"/>
          <p14:tracePt t="50292" x="2387600" y="5626100"/>
          <p14:tracePt t="50308" x="2395538" y="5626100"/>
          <p14:tracePt t="50309" x="2420938" y="5626100"/>
          <p14:tracePt t="50325" x="2446338" y="5626100"/>
          <p14:tracePt t="50342" x="2463800" y="5626100"/>
          <p14:tracePt t="50343" x="2471738" y="5626100"/>
          <p14:tracePt t="50359" x="2481263" y="5626100"/>
          <p14:tracePt t="50393" x="2489200" y="5626100"/>
          <p14:tracePt t="50421" x="2497138" y="5626100"/>
          <p14:tracePt t="50776" x="2574925" y="5634038"/>
          <p14:tracePt t="50783" x="2668588" y="5659438"/>
          <p14:tracePt t="50791" x="2778125" y="5676900"/>
          <p14:tracePt t="50809" x="2982913" y="5735638"/>
          <p14:tracePt t="50825" x="3127375" y="5770563"/>
          <p14:tracePt t="50826" x="3178175" y="5795963"/>
          <p14:tracePt t="50842" x="3262313" y="5813425"/>
          <p14:tracePt t="50858" x="3348038" y="5821363"/>
          <p14:tracePt t="50875" x="3441700" y="5829300"/>
          <p14:tracePt t="50891" x="3475038" y="5829300"/>
          <p14:tracePt t="50908" x="3508375" y="5829300"/>
          <p14:tracePt t="50926" x="3533775" y="5829300"/>
          <p14:tracePt t="50941" x="3543300" y="5829300"/>
          <p14:tracePt t="50958" x="3559175" y="5829300"/>
          <p14:tracePt t="50976" x="3568700" y="5829300"/>
          <p14:tracePt t="50991" x="3602038" y="5829300"/>
          <p14:tracePt t="51013" x="3627438" y="5829300"/>
          <p14:tracePt t="51025" x="3652838" y="5829300"/>
          <p14:tracePt t="51041" x="3662363" y="5829300"/>
          <p14:tracePt t="51058" x="3670300" y="5829300"/>
          <p14:tracePt t="51408" x="3721100" y="5803900"/>
          <p14:tracePt t="51415" x="3789363" y="5778500"/>
          <p14:tracePt t="51424" x="3883025" y="5745163"/>
          <p14:tracePt t="51442" x="4078288" y="5702300"/>
          <p14:tracePt t="51444" x="4162425" y="5694363"/>
          <p14:tracePt t="51458" x="4240213" y="5676900"/>
          <p14:tracePt t="51460" x="4306888" y="5668963"/>
          <p14:tracePt t="51475" x="4425950" y="5668963"/>
          <p14:tracePt t="51492" x="4494213" y="5668963"/>
          <p14:tracePt t="51493" x="4511675" y="5668963"/>
          <p14:tracePt t="51507" x="4554538" y="5668963"/>
          <p14:tracePt t="51525" x="4595813" y="5668963"/>
          <p14:tracePt t="51541" x="4613275" y="5676900"/>
          <p14:tracePt t="51543" x="4621213" y="5676900"/>
          <p14:tracePt t="51557" x="4646613" y="5676900"/>
          <p14:tracePt t="51575" x="4689475" y="5676900"/>
          <p14:tracePt t="51592" x="4757738" y="5684838"/>
          <p14:tracePt t="51608" x="4791075" y="5684838"/>
          <p14:tracePt t="51624" x="4818063" y="5684838"/>
          <p14:tracePt t="51642" x="4859338" y="5694363"/>
          <p14:tracePt t="51658" x="4876800" y="5694363"/>
          <p14:tracePt t="51676" x="4902200" y="5694363"/>
          <p14:tracePt t="51678" x="4919663" y="5702300"/>
          <p14:tracePt t="51692" x="4953000" y="5702300"/>
          <p14:tracePt t="51708" x="4970463" y="5710238"/>
          <p14:tracePt t="51725" x="4987925" y="5710238"/>
          <p14:tracePt t="51726" x="5003800" y="5710238"/>
          <p14:tracePt t="51741" x="5013325" y="5719763"/>
          <p14:tracePt t="51742" x="5021263" y="5719763"/>
          <p14:tracePt t="51758" x="5029200" y="5719763"/>
          <p14:tracePt t="51775" x="5064125" y="5719763"/>
          <p14:tracePt t="51777" x="5072063" y="5719763"/>
          <p14:tracePt t="51792" x="5089525" y="5719763"/>
          <p14:tracePt t="51808" x="5122863" y="5719763"/>
          <p14:tracePt t="51825" x="5140325" y="5719763"/>
          <p14:tracePt t="51827" x="5148263" y="5719763"/>
          <p14:tracePt t="51841" x="5165725" y="5719763"/>
          <p14:tracePt t="51843" x="5183188" y="5719763"/>
          <p14:tracePt t="51857" x="5199063" y="5719763"/>
          <p14:tracePt t="51875" x="5233988" y="5719763"/>
          <p14:tracePt t="51876" x="5241925" y="5719763"/>
          <p14:tracePt t="51890" x="5249863" y="5710238"/>
          <p14:tracePt t="51892" x="5267325" y="5710238"/>
          <p14:tracePt t="51908" x="5276850" y="5710238"/>
          <p14:tracePt t="51924" x="5302250" y="5710238"/>
          <p14:tracePt t="51926" x="5310188" y="5710238"/>
          <p14:tracePt t="51941" x="5353050" y="5710238"/>
          <p14:tracePt t="51958" x="5378450" y="5710238"/>
          <p14:tracePt t="51974" x="5411788" y="5710238"/>
          <p14:tracePt t="51975" x="5429250" y="5710238"/>
          <p14:tracePt t="51991" x="5472113" y="5710238"/>
          <p14:tracePt t="52007" x="5497513" y="5710238"/>
          <p14:tracePt t="52025" x="5556250" y="5710238"/>
          <p14:tracePt t="52041" x="5599113" y="5710238"/>
          <p14:tracePt t="52058" x="5616575" y="5710238"/>
          <p14:tracePt t="52075" x="5641975" y="5710238"/>
          <p14:tracePt t="52091" x="5657850" y="5710238"/>
          <p14:tracePt t="52108" x="5692775" y="5702300"/>
          <p14:tracePt t="52125" x="5761038" y="5702300"/>
          <p14:tracePt t="52141" x="5794375" y="5702300"/>
          <p14:tracePt t="52158" x="5827713" y="5702300"/>
          <p14:tracePt t="52160" x="5837238" y="5702300"/>
          <p14:tracePt t="52175" x="5853113" y="5702300"/>
          <p14:tracePt t="52191" x="5870575" y="5702300"/>
          <p14:tracePt t="52208" x="5913438" y="5702300"/>
          <p14:tracePt t="52210" x="5938838" y="5702300"/>
          <p14:tracePt t="52225" x="5946775" y="5694363"/>
          <p14:tracePt t="52226" x="5964238" y="5694363"/>
          <p14:tracePt t="52240" x="5989638" y="5684838"/>
          <p14:tracePt t="52257" x="6007100" y="5684838"/>
          <p14:tracePt t="52274" x="6015038" y="5684838"/>
          <p14:tracePt t="54267" x="6049963" y="5684838"/>
          <p14:tracePt t="54275" x="6100763" y="5694363"/>
          <p14:tracePt t="54281" x="6142038" y="5694363"/>
          <p14:tracePt t="54290" x="6202363" y="5702300"/>
          <p14:tracePt t="54308" x="6338888" y="5702300"/>
          <p14:tracePt t="54310" x="6423025" y="5710238"/>
          <p14:tracePt t="54325" x="6584950" y="5694363"/>
          <p14:tracePt t="54341" x="6729413" y="5676900"/>
          <p14:tracePt t="54357" x="6881813" y="5668963"/>
          <p14:tracePt t="54374" x="7018338" y="5659438"/>
          <p14:tracePt t="54375" x="7094538" y="5659438"/>
          <p14:tracePt t="54390" x="7196138" y="5659438"/>
          <p14:tracePt t="54408" x="7264400" y="5659438"/>
          <p14:tracePt t="54409" x="7281863" y="5659438"/>
          <p14:tracePt t="54424" x="7289800" y="5668963"/>
          <p14:tracePt t="54425" x="7297738" y="5668963"/>
          <p14:tracePt t="54516" x="7307263" y="5668963"/>
          <p14:tracePt t="54530" x="7332663" y="5668963"/>
          <p14:tracePt t="54538" x="7348538" y="5676900"/>
          <p14:tracePt t="54544" x="7373938" y="5676900"/>
          <p14:tracePt t="54558" x="7408863" y="5676900"/>
          <p14:tracePt t="54560" x="7442200" y="5676900"/>
          <p14:tracePt t="54574" x="7527925" y="5659438"/>
          <p14:tracePt t="54591" x="7629525" y="5641975"/>
          <p14:tracePt t="54607" x="7680325" y="5634038"/>
          <p14:tracePt t="54609" x="7723188" y="5626100"/>
          <p14:tracePt t="54625" x="7816850" y="5616575"/>
          <p14:tracePt t="54640" x="7900988" y="5616575"/>
          <p14:tracePt t="54658" x="7986713" y="5616575"/>
          <p14:tracePt t="54673" x="8029575" y="5616575"/>
          <p14:tracePt t="54690" x="8062913" y="5626100"/>
          <p14:tracePt t="54707" x="8088313" y="5634038"/>
          <p14:tracePt t="54709" x="8113713" y="5641975"/>
          <p14:tracePt t="54724" x="8147050" y="5641975"/>
          <p14:tracePt t="54740" x="8215313" y="5659438"/>
          <p14:tracePt t="54757" x="8359775" y="5668963"/>
          <p14:tracePt t="54773" x="8428038" y="5676900"/>
          <p14:tracePt t="54791" x="8478838" y="5684838"/>
          <p14:tracePt t="54792" x="8496300" y="5684838"/>
          <p14:tracePt t="54808" x="8521700" y="5684838"/>
          <p14:tracePt t="54823" x="8547100" y="5694363"/>
          <p14:tracePt t="54841" x="8555038" y="5694363"/>
          <p14:tracePt t="55141" x="8640763" y="5676900"/>
          <p14:tracePt t="55148" x="8759825" y="5659438"/>
          <p14:tracePt t="55157" x="8878888" y="5651500"/>
          <p14:tracePt t="55174" x="9142413" y="5651500"/>
          <p14:tracePt t="55176" x="9251950" y="5668963"/>
          <p14:tracePt t="55192" x="9498013" y="5727700"/>
          <p14:tracePt t="55207" x="9736138" y="5795963"/>
          <p14:tracePt t="55224" x="9855200" y="5838825"/>
          <p14:tracePt t="55226" x="9906000" y="5854700"/>
          <p14:tracePt t="55240" x="9923463" y="5864225"/>
          <p14:tracePt t="55241" x="9931400" y="5864225"/>
          <p14:tracePt t="55257" x="9948863" y="5864225"/>
          <p14:tracePt t="56453" x="9710738" y="5897563"/>
          <p14:tracePt t="56461" x="9286875" y="5957888"/>
          <p14:tracePt t="56475" x="8291513" y="6135688"/>
          <p14:tracePt t="56490" x="7026275" y="6313488"/>
          <p14:tracePt t="56508" x="5649913" y="6475413"/>
          <p14:tracePt t="56524" x="3806825" y="6569075"/>
          <p14:tracePt t="56540" x="3024188" y="6569075"/>
          <p14:tracePt t="56558" x="2608263" y="6526213"/>
          <p14:tracePt t="56574" x="2438400" y="6492875"/>
          <p14:tracePt t="56591" x="2420938" y="6483350"/>
          <p14:tracePt t="56858" x="2336800" y="6457950"/>
          <p14:tracePt t="56865" x="2243138" y="6416675"/>
          <p14:tracePt t="56873" x="2132013" y="6365875"/>
          <p14:tracePt t="56890" x="1962150" y="6288088"/>
          <p14:tracePt t="56908" x="1878013" y="6254750"/>
          <p14:tracePt t="56972" x="1885950" y="6246813"/>
          <p14:tracePt t="56979" x="1920875" y="6229350"/>
          <p14:tracePt t="56990" x="1979613" y="6211888"/>
          <p14:tracePt t="57008" x="2141538" y="6211888"/>
          <p14:tracePt t="57025" x="2260600" y="6211888"/>
          <p14:tracePt t="57040" x="2387600" y="6211888"/>
          <p14:tracePt t="57042" x="2430463" y="6211888"/>
          <p14:tracePt t="57057" x="2489200" y="6203950"/>
          <p14:tracePt t="57058" x="2514600" y="6194425"/>
          <p14:tracePt t="57074" x="2565400" y="6194425"/>
          <p14:tracePt t="57091" x="2616200" y="6178550"/>
          <p14:tracePt t="57092" x="2633663" y="6169025"/>
          <p14:tracePt t="57107" x="2676525" y="6161088"/>
          <p14:tracePt t="57123" x="2701925" y="6153150"/>
          <p14:tracePt t="57141" x="2744788" y="6153150"/>
          <p14:tracePt t="57142" x="2752725" y="6153150"/>
          <p14:tracePt t="57157" x="2778125" y="6153150"/>
          <p14:tracePt t="57158" x="2795588" y="6143625"/>
          <p14:tracePt t="57174" x="2811463" y="6135688"/>
          <p14:tracePt t="57190" x="2828925" y="6135688"/>
          <p14:tracePt t="57192" x="2846388" y="6135688"/>
          <p14:tracePt t="57208" x="2863850" y="6135688"/>
          <p14:tracePt t="57223" x="2871788" y="6135688"/>
          <p14:tracePt t="57240" x="2871788" y="6127750"/>
          <p14:tracePt t="57497" x="2955925" y="6110288"/>
          <p14:tracePt t="57504" x="3033713" y="6084888"/>
          <p14:tracePt t="57511" x="3092450" y="6067425"/>
          <p14:tracePt t="57524" x="3178175" y="6059488"/>
          <p14:tracePt t="57525" x="3244850" y="6059488"/>
          <p14:tracePt t="57540" x="3313113" y="6059488"/>
          <p14:tracePt t="57542" x="3355975" y="6059488"/>
          <p14:tracePt t="57557" x="3432175" y="6059488"/>
          <p14:tracePt t="57574" x="3475038" y="6059488"/>
          <p14:tracePt t="57575" x="3482975" y="6059488"/>
          <p14:tracePt t="57590" x="3508375" y="6049963"/>
          <p14:tracePt t="57607" x="3525838" y="6049963"/>
          <p14:tracePt t="57624" x="3533775" y="6049963"/>
          <p14:tracePt t="57625" x="3551238" y="6049963"/>
          <p14:tracePt t="57640" x="3568700" y="6049963"/>
          <p14:tracePt t="57657" x="3576638" y="6049963"/>
          <p14:tracePt t="57965" x="3644900" y="6049963"/>
          <p14:tracePt t="57974" x="3721100" y="6042025"/>
          <p14:tracePt t="57979" x="3789363" y="6034088"/>
          <p14:tracePt t="57990" x="3857625" y="6034088"/>
          <p14:tracePt t="58007" x="3941763" y="6024563"/>
          <p14:tracePt t="58008" x="3984625" y="6024563"/>
          <p14:tracePt t="58023" x="4078288" y="6024563"/>
          <p14:tracePt t="58041" x="4171950" y="6016625"/>
          <p14:tracePt t="58043" x="4205288" y="6008688"/>
          <p14:tracePt t="58058" x="4324350" y="5991225"/>
          <p14:tracePt t="58074" x="4443413" y="5965825"/>
          <p14:tracePt t="58090" x="4587875" y="5965825"/>
          <p14:tracePt t="58107" x="4749800" y="5957888"/>
          <p14:tracePt t="58124" x="4800600" y="5957888"/>
          <p14:tracePt t="58140" x="4833938" y="5957888"/>
          <p14:tracePt t="58142" x="4843463" y="5957888"/>
          <p14:tracePt t="58158" x="4859338" y="5957888"/>
          <p14:tracePt t="58159" x="4868863" y="5957888"/>
          <p14:tracePt t="58173" x="4884738" y="5948363"/>
          <p14:tracePt t="58190" x="4894263" y="5948363"/>
          <p14:tracePt t="58519" x="4927600" y="5948363"/>
          <p14:tracePt t="58526" x="4962525" y="5948363"/>
          <p14:tracePt t="58540" x="5029200" y="5948363"/>
          <p14:tracePt t="58556" x="5097463" y="5965825"/>
          <p14:tracePt t="58575" x="5165725" y="5973763"/>
          <p14:tracePt t="58590" x="5183188" y="5973763"/>
          <p14:tracePt t="58592" x="5191125" y="5973763"/>
          <p14:tracePt t="58607" x="5216525" y="5973763"/>
          <p14:tracePt t="58624" x="5233988" y="5973763"/>
          <p14:tracePt t="58626" x="5241925" y="5973763"/>
          <p14:tracePt t="58640" x="5259388" y="5973763"/>
          <p14:tracePt t="58657" x="5276850" y="5973763"/>
          <p14:tracePt t="58674" x="5284788" y="5973763"/>
          <p14:tracePt t="59072" x="5318125" y="5973763"/>
          <p14:tracePt t="59079" x="5378450" y="5973763"/>
          <p14:tracePt t="59090" x="5411788" y="5973763"/>
          <p14:tracePt t="59107" x="5513388" y="5973763"/>
          <p14:tracePt t="59108" x="5565775" y="5973763"/>
          <p14:tracePt t="59123" x="5667375" y="5973763"/>
          <p14:tracePt t="59140" x="5743575" y="5973763"/>
          <p14:tracePt t="59157" x="5802313" y="5991225"/>
          <p14:tracePt t="59174" x="5811838" y="5991225"/>
          <p14:tracePt t="59190" x="5819775" y="5991225"/>
          <p14:tracePt t="61251" x="5649913" y="5838825"/>
          <p14:tracePt t="61258" x="5335588" y="5524500"/>
          <p14:tracePt t="61265" x="5021263" y="5208588"/>
          <p14:tracePt t="61273" x="4673600" y="4810125"/>
          <p14:tracePt t="61289" x="3967163" y="3917950"/>
          <p14:tracePt t="61307" x="3117850" y="2787650"/>
          <p14:tracePt t="61323" x="2863850" y="2447925"/>
          <p14:tracePt t="61339" x="2752725" y="2362200"/>
          <p14:tracePt t="61357" x="2744788" y="2354263"/>
          <p14:tracePt t="61641" x="2514600" y="2209800"/>
          <p14:tracePt t="61648" x="2124075" y="1938338"/>
          <p14:tracePt t="61657" x="1724025" y="1639888"/>
          <p14:tracePt t="61673" x="985838" y="1122363"/>
          <p14:tracePt t="61690" x="509588" y="696913"/>
          <p14:tracePt t="61691" x="357188" y="544513"/>
          <p14:tracePt t="61706" x="161925" y="347663"/>
          <p14:tracePt t="61722" x="58738" y="230188"/>
          <p14:tracePt t="61739" x="25400" y="187325"/>
          <p14:tracePt t="61741" x="17463" y="169863"/>
          <p14:tracePt t="62651" x="476250" y="466725"/>
          <p14:tracePt t="62651" x="798513" y="671513"/>
          <p14:tracePt t="62651" x="1462088" y="1096963"/>
          <p14:tracePt t="62651" x="1733550" y="1257300"/>
          <p14:tracePt t="62651" x="2047875" y="1452563"/>
          <p14:tracePt t="62651" x="2073275" y="1477963"/>
          <p14:tracePt t="62651" x="2260600" y="1530350"/>
          <p14:tracePt t="62651" x="2514600" y="1631950"/>
          <p14:tracePt t="62651" x="2846388" y="1758950"/>
          <p14:tracePt t="62651" x="3219450" y="1885950"/>
          <p14:tracePt t="62651" x="4529138" y="2430463"/>
          <p14:tracePt t="62651" x="5241925" y="2744788"/>
          <p14:tracePt t="62651" x="5751513" y="3008313"/>
          <p14:tracePt t="62651" x="5972175" y="3127375"/>
          <p14:tracePt t="62651" x="6032500" y="3178175"/>
          <p14:tracePt t="62651" x="6057900" y="3186113"/>
          <p14:tracePt t="62651" x="6245225" y="3186113"/>
          <p14:tracePt t="62651" x="6483350" y="3186113"/>
          <p14:tracePt t="62651" x="6770688" y="3221038"/>
          <p14:tracePt t="62651" x="7459663" y="3408363"/>
          <p14:tracePt t="62651" x="8326438" y="3722688"/>
          <p14:tracePt t="62651" x="8605838" y="3849688"/>
          <p14:tracePt t="62651" x="8785225" y="3960813"/>
          <p14:tracePt t="62651" x="8869363" y="4011613"/>
          <p14:tracePt t="62651" x="8894763" y="4037013"/>
          <p14:tracePt t="62651" x="8904288" y="4044950"/>
          <p14:tracePt t="62651" x="8988425" y="4070350"/>
          <p14:tracePt t="62651" x="9091613" y="4105275"/>
          <p14:tracePt t="62651" x="9201150" y="4164013"/>
          <p14:tracePt t="62651" x="9294813" y="4232275"/>
          <p14:tracePt t="62651" x="9464675" y="4341813"/>
          <p14:tracePt t="62651" x="9694863" y="4478338"/>
          <p14:tracePt t="62651" x="9796463" y="4538663"/>
          <p14:tracePt t="62651" x="9812338" y="4546600"/>
          <p14:tracePt t="62651" x="9617075" y="4546600"/>
          <p14:tracePt t="62651" x="9286875" y="4538663"/>
          <p14:tracePt t="62651" x="8912225" y="4503738"/>
          <p14:tracePt t="62651" x="7553325" y="4257675"/>
          <p14:tracePt t="62651" x="6729413" y="4044950"/>
          <p14:tracePt t="62651" x="6142038" y="3908425"/>
          <p14:tracePt t="62651" x="5938838" y="3857625"/>
          <p14:tracePt t="62651" x="5692775" y="3790950"/>
          <p14:tracePt t="62651" x="5624513" y="3756025"/>
          <p14:tracePt t="62651" x="5386388" y="3568700"/>
          <p14:tracePt t="62651" x="4995863" y="3246438"/>
          <p14:tracePt t="62651" x="4486275" y="2863850"/>
          <p14:tracePt t="62651" x="3951288" y="2473325"/>
          <p14:tracePt t="62651" x="3441700" y="2073275"/>
          <p14:tracePt t="62651" x="2532063" y="1282700"/>
          <p14:tracePt t="62651" x="1766888" y="577850"/>
          <p14:tracePt t="62651" x="1223963" y="93663"/>
        </p14:tracePtLst>
      </p14:laserTrace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Project Overview: </a:t>
            </a:r>
            <a:r>
              <a:rPr lang="en-US" sz="2200" dirty="0">
                <a:latin typeface="Times New Roman" panose="02020603050405020304" pitchFamily="18" charset="0"/>
                <a:cs typeface="Times New Roman" panose="02020603050405020304" pitchFamily="18" charset="0"/>
              </a:rPr>
              <a:t>Smartphone Price Patterns Prediction Using  different Machine Learning Algorithms with Hyper-Parameter tuning, Identifying the best model based on accuracy and time complexity.</a:t>
            </a:r>
          </a:p>
          <a:p>
            <a:pPr>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Motivation: </a:t>
            </a:r>
            <a:r>
              <a:rPr lang="en-US" sz="2200" dirty="0">
                <a:latin typeface="Times New Roman" panose="02020603050405020304" pitchFamily="18" charset="0"/>
                <a:cs typeface="Times New Roman" panose="02020603050405020304" pitchFamily="18" charset="0"/>
              </a:rPr>
              <a:t>Low accuracies of models, No proper feature engineering &amp; Trained limited number of models in previous existing paper.</a:t>
            </a:r>
          </a:p>
          <a:p>
            <a:pPr>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Importance, Relevance: </a:t>
            </a:r>
            <a:r>
              <a:rPr lang="en-US" sz="2200" dirty="0">
                <a:latin typeface="Times New Roman" panose="02020603050405020304" pitchFamily="18" charset="0"/>
                <a:cs typeface="Times New Roman" panose="02020603050405020304" pitchFamily="18" charset="0"/>
              </a:rPr>
              <a:t>Prediction of mobile phone price patterns helps consumers make informed choices and allows manufacturers to optimize pricing strategies. This study enhances market transparency and improves price prediction accuracy using advanced machine learning techniques.</a:t>
            </a:r>
          </a:p>
          <a:p>
            <a:pPr marL="0" indent="0">
              <a:buNone/>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459884"/>
      </p:ext>
    </p:extLst>
  </p:cSld>
  <p:clrMapOvr>
    <a:masterClrMapping/>
  </p:clrMapOvr>
  <mc:AlternateContent xmlns:mc="http://schemas.openxmlformats.org/markup-compatibility/2006" xmlns:p14="http://schemas.microsoft.com/office/powerpoint/2010/main">
    <mc:Choice Requires="p14">
      <p:transition spd="slow" p14:dur="1600" advTm="48642">
        <p14:conveyor dir="l"/>
      </p:transition>
    </mc:Choice>
    <mc:Fallback xmlns="">
      <p:transition spd="slow" advTm="48642">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333018" y="0"/>
            <a:ext cx="10173182" cy="562154"/>
          </a:xfrm>
        </p:spPr>
        <p:txBody>
          <a:bodyPr>
            <a:noAutofit/>
          </a:bodyPr>
          <a:lstStyle/>
          <a:p>
            <a:pPr algn="ctr"/>
            <a:r>
              <a:rPr lang="en-US" sz="3500"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  BB6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nvGraphicFramePr>
        <p:xfrm>
          <a:off x="830826" y="589141"/>
          <a:ext cx="10173182" cy="5852160"/>
        </p:xfrm>
        <a:graphic>
          <a:graphicData uri="http://schemas.openxmlformats.org/drawingml/2006/table">
            <a:tbl>
              <a:tblPr firstRow="1" bandRow="1">
                <a:tableStyleId>{17292A2E-F333-43FB-9621-5CBBE7FDCDCB}</a:tableStyleId>
              </a:tblPr>
              <a:tblGrid>
                <a:gridCol w="568368">
                  <a:extLst>
                    <a:ext uri="{9D8B030D-6E8A-4147-A177-3AD203B41FA5}">
                      <a16:colId xmlns:a16="http://schemas.microsoft.com/office/drawing/2014/main" val="166576671"/>
                    </a:ext>
                  </a:extLst>
                </a:gridCol>
                <a:gridCol w="1816650">
                  <a:extLst>
                    <a:ext uri="{9D8B030D-6E8A-4147-A177-3AD203B41FA5}">
                      <a16:colId xmlns:a16="http://schemas.microsoft.com/office/drawing/2014/main" val="946789180"/>
                    </a:ext>
                  </a:extLst>
                </a:gridCol>
                <a:gridCol w="1337353">
                  <a:extLst>
                    <a:ext uri="{9D8B030D-6E8A-4147-A177-3AD203B41FA5}">
                      <a16:colId xmlns:a16="http://schemas.microsoft.com/office/drawing/2014/main" val="3483638722"/>
                    </a:ext>
                  </a:extLst>
                </a:gridCol>
                <a:gridCol w="1738206">
                  <a:extLst>
                    <a:ext uri="{9D8B030D-6E8A-4147-A177-3AD203B41FA5}">
                      <a16:colId xmlns:a16="http://schemas.microsoft.com/office/drawing/2014/main" val="1190061112"/>
                    </a:ext>
                  </a:extLst>
                </a:gridCol>
                <a:gridCol w="1763532">
                  <a:extLst>
                    <a:ext uri="{9D8B030D-6E8A-4147-A177-3AD203B41FA5}">
                      <a16:colId xmlns:a16="http://schemas.microsoft.com/office/drawing/2014/main" val="3469305604"/>
                    </a:ext>
                  </a:extLst>
                </a:gridCol>
                <a:gridCol w="1444821">
                  <a:extLst>
                    <a:ext uri="{9D8B030D-6E8A-4147-A177-3AD203B41FA5}">
                      <a16:colId xmlns:a16="http://schemas.microsoft.com/office/drawing/2014/main" val="3853106642"/>
                    </a:ext>
                  </a:extLst>
                </a:gridCol>
                <a:gridCol w="1504252">
                  <a:extLst>
                    <a:ext uri="{9D8B030D-6E8A-4147-A177-3AD203B41FA5}">
                      <a16:colId xmlns:a16="http://schemas.microsoft.com/office/drawing/2014/main" val="1601472594"/>
                    </a:ext>
                  </a:extLst>
                </a:gridCol>
              </a:tblGrid>
              <a:tr h="568043">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345365">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Analysis of feature selection and data mining techniques to predict student academic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a:t>
                      </a:r>
                      <a:r>
                        <a:rPr lang="en-US" sz="1400" dirty="0" err="1"/>
                        <a:t>m.kumar</a:t>
                      </a:r>
                      <a:r>
                        <a:rPr lang="en-US" sz="1400" dirty="0"/>
                        <a:t>, </a:t>
                      </a:r>
                      <a:r>
                        <a:rPr lang="en-US" sz="1400" dirty="0" err="1"/>
                        <a:t>c.sharma</a:t>
                      </a:r>
                      <a:r>
                        <a:rPr lang="en-US" sz="1400" dirty="0"/>
                        <a:t>, </a:t>
                      </a:r>
                      <a:r>
                        <a:rPr lang="en-US" sz="1400" dirty="0" err="1"/>
                        <a:t>s.sharma</a:t>
                      </a:r>
                      <a:r>
                        <a:rPr lang="en-US" sz="1400" dirty="0"/>
                        <a:t>, </a:t>
                      </a:r>
                      <a:r>
                        <a:rPr lang="en-US" sz="1400" dirty="0" err="1"/>
                        <a:t>n.nidhi</a:t>
                      </a:r>
                      <a:r>
                        <a:rPr lang="en-US" sz="1400" dirty="0"/>
                        <a:t>, </a:t>
                      </a:r>
                      <a:r>
                        <a:rPr lang="en-US" sz="1400" dirty="0" err="1"/>
                        <a:t>n.islam</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2022 international conference on decision aid sciences and applications (DASA)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Preprocessing, feature selection, datamining algorithms(decision tree, </a:t>
                      </a:r>
                      <a:r>
                        <a:rPr lang="en-IN" sz="1400" dirty="0" err="1"/>
                        <a:t>jrip</a:t>
                      </a:r>
                      <a:r>
                        <a:rPr lang="en-IN" sz="1400" dirty="0"/>
                        <a:t>, random forest).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Impact of feature selection, effectiveness in different subjects.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Limited datasets, less preprocessing techniques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345365">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Inclusive and relative analysis of nature inspired optimization algorithms in reference to sworn intelligence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Tushar </a:t>
                      </a:r>
                      <a:r>
                        <a:rPr lang="en-US" sz="1400" dirty="0" err="1"/>
                        <a:t>sharma,upindar</a:t>
                      </a:r>
                      <a:r>
                        <a:rPr lang="en-US" sz="1400" dirty="0"/>
                        <a:t> </a:t>
                      </a:r>
                      <a:r>
                        <a:rPr lang="en-US" sz="1400" dirty="0" err="1"/>
                        <a:t>kaur,shamneesh</a:t>
                      </a:r>
                      <a:r>
                        <a:rPr lang="en-US" sz="1400" dirty="0"/>
                        <a:t> </a:t>
                      </a:r>
                      <a:r>
                        <a:rPr lang="en-US" sz="1400" dirty="0" err="1"/>
                        <a:t>sharma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2022 8</a:t>
                      </a:r>
                      <a:r>
                        <a:rPr lang="en-IN" sz="1400" baseline="30000" dirty="0"/>
                        <a:t>th</a:t>
                      </a:r>
                      <a:r>
                        <a:rPr lang="en-IN" sz="1400" dirty="0"/>
                        <a:t> international conference on signal processing and communication (ICSC)</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Nature inspired algorithms, pseudocodes, </a:t>
                      </a:r>
                      <a:r>
                        <a:rPr lang="en-IN" sz="1400" dirty="0" err="1"/>
                        <a:t>serach</a:t>
                      </a:r>
                      <a:r>
                        <a:rPr lang="en-IN" sz="1400" dirty="0"/>
                        <a:t> agents in population.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Optimal search agent count, comprehensive understanding of </a:t>
                      </a:r>
                      <a:r>
                        <a:rPr lang="en-US" sz="1400" dirty="0" err="1"/>
                        <a:t>Nioas</a:t>
                      </a:r>
                      <a:r>
                        <a:rPr lang="en-US" sz="14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Low Accuracies of models ,used less number of models to predict the result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136085">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Predicting trends and research patterns of smart cities using latent Dirichlet allocation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Chetan </a:t>
                      </a:r>
                      <a:r>
                        <a:rPr lang="en-US" sz="1400" dirty="0" err="1"/>
                        <a:t>sharma</a:t>
                      </a:r>
                      <a:r>
                        <a:rPr lang="en-US" sz="1400" dirty="0"/>
                        <a:t>,</a:t>
                      </a:r>
                    </a:p>
                    <a:p>
                      <a:r>
                        <a:rPr lang="en-US" sz="1400" dirty="0" err="1"/>
                        <a:t>isha</a:t>
                      </a:r>
                      <a:r>
                        <a:rPr lang="en-US" sz="1400" dirty="0"/>
                        <a:t> </a:t>
                      </a:r>
                      <a:r>
                        <a:rPr lang="en-US" sz="1400" dirty="0" err="1"/>
                        <a:t>batra</a:t>
                      </a:r>
                      <a:r>
                        <a:rPr lang="en-US" sz="1400" dirty="0"/>
                        <a:t>,</a:t>
                      </a:r>
                    </a:p>
                    <a:p>
                      <a:r>
                        <a:rPr lang="en-US" sz="1400" dirty="0" err="1"/>
                        <a:t>Shammesh</a:t>
                      </a:r>
                      <a:r>
                        <a:rPr lang="en-US" sz="1400" dirty="0"/>
                        <a:t> </a:t>
                      </a:r>
                      <a:r>
                        <a:rPr lang="en-US" sz="1400" dirty="0" err="1"/>
                        <a:t>sharma</a:t>
                      </a:r>
                      <a:r>
                        <a:rPr lang="en-US" sz="1400" dirty="0"/>
                        <a:t>, </a:t>
                      </a:r>
                      <a:r>
                        <a:rPr lang="en-US" sz="1400" dirty="0" err="1"/>
                        <a:t>arun</a:t>
                      </a:r>
                      <a:r>
                        <a:rPr lang="en-US" sz="1400" dirty="0"/>
                        <a:t> malik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IEEE 13 oct 2022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Data </a:t>
                      </a:r>
                      <a:r>
                        <a:rPr lang="en-US" sz="1400"/>
                        <a:t>clustering,latent </a:t>
                      </a:r>
                      <a:r>
                        <a:rPr lang="en-US" sz="1400" dirty="0" err="1"/>
                        <a:t>dirichlet</a:t>
                      </a:r>
                      <a:r>
                        <a:rPr lang="en-US" sz="1400" dirty="0"/>
                        <a:t>, allocation (LDA).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Integration of IOT, topic modeling results.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Trined</a:t>
                      </a:r>
                      <a:r>
                        <a:rPr lang="en-US" sz="1400" dirty="0"/>
                        <a:t> less </a:t>
                      </a:r>
                      <a:r>
                        <a:rPr lang="en-US" sz="1400" dirty="0" err="1"/>
                        <a:t>less</a:t>
                      </a:r>
                      <a:r>
                        <a:rPr lang="en-US" sz="1400" dirty="0"/>
                        <a:t> number of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1345365">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Forecasting the prices using machine learning </a:t>
                      </a:r>
                    </a:p>
                    <a:p>
                      <a:r>
                        <a:rPr lang="en-US" sz="1400" dirty="0"/>
                        <a:t>Techniques: Special reference to used mobile phones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Frank </a:t>
                      </a:r>
                      <a:r>
                        <a:rPr lang="en-IN" sz="1400" dirty="0" err="1"/>
                        <a:t>bodendorf</a:t>
                      </a:r>
                      <a:r>
                        <a:rPr lang="en-IN" sz="1400" dirty="0"/>
                        <a:t>,</a:t>
                      </a:r>
                    </a:p>
                    <a:p>
                      <a:r>
                        <a:rPr lang="en-IN" sz="1400" dirty="0"/>
                        <a:t>Stefan </a:t>
                      </a:r>
                      <a:r>
                        <a:rPr lang="en-IN" sz="1400" dirty="0" err="1"/>
                        <a:t>merbele</a:t>
                      </a:r>
                      <a:r>
                        <a:rPr lang="en-IN" sz="1400" dirty="0"/>
                        <a:t>,</a:t>
                      </a:r>
                    </a:p>
                    <a:p>
                      <a:r>
                        <a:rPr lang="en-IN" sz="1400" dirty="0" err="1"/>
                        <a:t>jorg</a:t>
                      </a:r>
                      <a:r>
                        <a:rPr lang="en-IN" sz="1400" dirty="0"/>
                        <a:t> </a:t>
                      </a:r>
                      <a:r>
                        <a:rPr lang="en-IN" sz="1400" dirty="0" err="1"/>
                        <a:t>franke</a:t>
                      </a:r>
                      <a:r>
                        <a:rPr lang="en-IN" sz="1400" dirty="0"/>
                        <a:t>.</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ICAISS ,2023 Second international conference on augmented       intelligence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ML algorithms,</a:t>
                      </a:r>
                    </a:p>
                    <a:p>
                      <a:r>
                        <a:rPr lang="en-US" sz="1400" dirty="0"/>
                        <a:t>Data preprocessing,</a:t>
                      </a:r>
                    </a:p>
                    <a:p>
                      <a:r>
                        <a:rPr lang="en-US" sz="1400" dirty="0"/>
                        <a:t>Normalization,</a:t>
                      </a:r>
                    </a:p>
                    <a:p>
                      <a:r>
                        <a:rPr lang="en-US" sz="1400" dirty="0"/>
                        <a:t>GridSearchCV.</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Best hyper-parameter tuning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No outliers detection,</a:t>
                      </a:r>
                    </a:p>
                    <a:p>
                      <a:r>
                        <a:rPr lang="en-US" sz="1400" dirty="0"/>
                        <a:t>Feature engineering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bl>
          </a:graphicData>
        </a:graphic>
      </p:graphicFrame>
    </p:spTree>
    <p:extLst>
      <p:ext uri="{BB962C8B-B14F-4D97-AF65-F5344CB8AC3E}">
        <p14:creationId xmlns:p14="http://schemas.microsoft.com/office/powerpoint/2010/main" val="709413794"/>
      </p:ext>
    </p:extLst>
  </p:cSld>
  <p:clrMapOvr>
    <a:masterClrMapping/>
  </p:clrMapOvr>
  <mc:AlternateContent xmlns:mc="http://schemas.openxmlformats.org/markup-compatibility/2006" xmlns:p14="http://schemas.microsoft.com/office/powerpoint/2010/main">
    <mc:Choice Requires="p14">
      <p:transition spd="slow" p14:dur="1600" advTm="39364">
        <p14:conveyor dir="l"/>
      </p:transition>
    </mc:Choice>
    <mc:Fallback xmlns="">
      <p:transition spd="slow" advTm="39364">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3F2184-6F49-6E4B-E2F7-90E6C800FF65}"/>
              </a:ext>
            </a:extLst>
          </p:cNvPr>
          <p:cNvSpPr>
            <a:spLocks noGrp="1"/>
          </p:cNvSpPr>
          <p:nvPr>
            <p:ph type="dt" sz="half" idx="10"/>
          </p:nvPr>
        </p:nvSpPr>
        <p:spPr/>
        <p:txBody>
          <a:bodyPr/>
          <a:lstStyle/>
          <a:p>
            <a:fld id="{F396EEC6-0141-45B7-8835-252B848F88BA}" type="datetime1">
              <a:rPr lang="en-IN" smtClean="0"/>
              <a:t>22-03-2025</a:t>
            </a:fld>
            <a:endParaRPr lang="en-IN"/>
          </a:p>
        </p:txBody>
      </p:sp>
      <p:sp>
        <p:nvSpPr>
          <p:cNvPr id="3" name="Footer Placeholder 2">
            <a:extLst>
              <a:ext uri="{FF2B5EF4-FFF2-40B4-BE49-F238E27FC236}">
                <a16:creationId xmlns:a16="http://schemas.microsoft.com/office/drawing/2014/main" id="{DC35D851-1005-8C04-600C-143881904B6F}"/>
              </a:ext>
            </a:extLst>
          </p:cNvPr>
          <p:cNvSpPr>
            <a:spLocks noGrp="1"/>
          </p:cNvSpPr>
          <p:nvPr>
            <p:ph type="ftr" sz="quarter" idx="11"/>
          </p:nvPr>
        </p:nvSpPr>
        <p:spPr/>
        <p:txBody>
          <a:bodyPr/>
          <a:lstStyle/>
          <a:p>
            <a:r>
              <a:rPr lang="en-US" dirty="0"/>
              <a:t>Review No.         Batch No. bb6         Department of CSE</a:t>
            </a:r>
            <a:endParaRPr lang="en-IN" dirty="0"/>
          </a:p>
        </p:txBody>
      </p:sp>
      <p:sp>
        <p:nvSpPr>
          <p:cNvPr id="4" name="Slide Number Placeholder 3">
            <a:extLst>
              <a:ext uri="{FF2B5EF4-FFF2-40B4-BE49-F238E27FC236}">
                <a16:creationId xmlns:a16="http://schemas.microsoft.com/office/drawing/2014/main" id="{3A67673B-D028-AD78-259B-AED60F2D0C6B}"/>
              </a:ext>
            </a:extLst>
          </p:cNvPr>
          <p:cNvSpPr>
            <a:spLocks noGrp="1"/>
          </p:cNvSpPr>
          <p:nvPr>
            <p:ph type="sldNum" sz="quarter" idx="12"/>
          </p:nvPr>
        </p:nvSpPr>
        <p:spPr/>
        <p:txBody>
          <a:bodyPr/>
          <a:lstStyle/>
          <a:p>
            <a:fld id="{65DCBD69-296B-4D7C-AF62-9B588FC78772}" type="slidenum">
              <a:rPr lang="en-IN" smtClean="0"/>
              <a:t>6</a:t>
            </a:fld>
            <a:endParaRPr lang="en-IN"/>
          </a:p>
        </p:txBody>
      </p:sp>
      <p:graphicFrame>
        <p:nvGraphicFramePr>
          <p:cNvPr id="7" name="Table 6">
            <a:extLst>
              <a:ext uri="{FF2B5EF4-FFF2-40B4-BE49-F238E27FC236}">
                <a16:creationId xmlns:a16="http://schemas.microsoft.com/office/drawing/2014/main" id="{95E17A50-D3CD-5DC6-EE4F-6805C937ECBB}"/>
              </a:ext>
            </a:extLst>
          </p:cNvPr>
          <p:cNvGraphicFramePr>
            <a:graphicFrameLocks noGrp="1"/>
          </p:cNvGraphicFramePr>
          <p:nvPr/>
        </p:nvGraphicFramePr>
        <p:xfrm>
          <a:off x="838200" y="744076"/>
          <a:ext cx="10515600" cy="1524000"/>
        </p:xfrm>
        <a:graphic>
          <a:graphicData uri="http://schemas.openxmlformats.org/drawingml/2006/table">
            <a:tbl>
              <a:tblPr firstRow="1" bandRow="1">
                <a:tableStyleId>{17292A2E-F333-43FB-9621-5CBBE7FDCDCB}</a:tableStyleId>
              </a:tblPr>
              <a:tblGrid>
                <a:gridCol w="592701">
                  <a:extLst>
                    <a:ext uri="{9D8B030D-6E8A-4147-A177-3AD203B41FA5}">
                      <a16:colId xmlns:a16="http://schemas.microsoft.com/office/drawing/2014/main" val="2022909616"/>
                    </a:ext>
                  </a:extLst>
                </a:gridCol>
                <a:gridCol w="1894426">
                  <a:extLst>
                    <a:ext uri="{9D8B030D-6E8A-4147-A177-3AD203B41FA5}">
                      <a16:colId xmlns:a16="http://schemas.microsoft.com/office/drawing/2014/main" val="1828108097"/>
                    </a:ext>
                  </a:extLst>
                </a:gridCol>
                <a:gridCol w="1394608">
                  <a:extLst>
                    <a:ext uri="{9D8B030D-6E8A-4147-A177-3AD203B41FA5}">
                      <a16:colId xmlns:a16="http://schemas.microsoft.com/office/drawing/2014/main" val="3277488721"/>
                    </a:ext>
                  </a:extLst>
                </a:gridCol>
                <a:gridCol w="1812623">
                  <a:extLst>
                    <a:ext uri="{9D8B030D-6E8A-4147-A177-3AD203B41FA5}">
                      <a16:colId xmlns:a16="http://schemas.microsoft.com/office/drawing/2014/main" val="3799955001"/>
                    </a:ext>
                  </a:extLst>
                </a:gridCol>
                <a:gridCol w="1839033">
                  <a:extLst>
                    <a:ext uri="{9D8B030D-6E8A-4147-A177-3AD203B41FA5}">
                      <a16:colId xmlns:a16="http://schemas.microsoft.com/office/drawing/2014/main" val="117895496"/>
                    </a:ext>
                  </a:extLst>
                </a:gridCol>
                <a:gridCol w="1506678">
                  <a:extLst>
                    <a:ext uri="{9D8B030D-6E8A-4147-A177-3AD203B41FA5}">
                      <a16:colId xmlns:a16="http://schemas.microsoft.com/office/drawing/2014/main" val="2425605723"/>
                    </a:ext>
                  </a:extLst>
                </a:gridCol>
                <a:gridCol w="1475531">
                  <a:extLst>
                    <a:ext uri="{9D8B030D-6E8A-4147-A177-3AD203B41FA5}">
                      <a16:colId xmlns:a16="http://schemas.microsoft.com/office/drawing/2014/main" val="852880575"/>
                    </a:ext>
                  </a:extLst>
                </a:gridCol>
              </a:tblGrid>
              <a:tr h="548854">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1901925"/>
                  </a:ext>
                </a:extLst>
              </a:tr>
              <a:tr h="895498">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Early stroke prediction using machine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Sharma, Chetan, </a:t>
                      </a:r>
                      <a:r>
                        <a:rPr lang="en-IN" sz="1400" dirty="0" err="1"/>
                        <a:t>Shamneesh</a:t>
                      </a:r>
                      <a:r>
                        <a:rPr lang="en-IN" sz="1400" dirty="0"/>
                        <a:t> Sharma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(DASA), IEEE (2022).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ML models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Emphasized the importance of lifestyle factors in stroke prediction.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reducing model effectiveness over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5352584"/>
                  </a:ext>
                </a:extLst>
              </a:tr>
            </a:tbl>
          </a:graphicData>
        </a:graphic>
      </p:graphicFrame>
    </p:spTree>
    <p:extLst>
      <p:ext uri="{BB962C8B-B14F-4D97-AF65-F5344CB8AC3E}">
        <p14:creationId xmlns:p14="http://schemas.microsoft.com/office/powerpoint/2010/main" val="801853715"/>
      </p:ext>
    </p:extLst>
  </p:cSld>
  <p:clrMapOvr>
    <a:masterClrMapping/>
  </p:clrMapOvr>
  <mc:AlternateContent xmlns:mc="http://schemas.openxmlformats.org/markup-compatibility/2006" xmlns:p14="http://schemas.microsoft.com/office/powerpoint/2010/main">
    <mc:Choice Requires="p14">
      <p:transition spd="slow" p14:dur="1600" advTm="1355">
        <p14:conveyor dir="l"/>
      </p:transition>
    </mc:Choice>
    <mc:Fallback xmlns="">
      <p:transition spd="slow" advTm="1355">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Low accuracies of models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No proper feature engineering </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Trained limited number of models(ML Algorithms)</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Used less number of data preprocessing techniques</a:t>
            </a:r>
            <a:endParaRPr lang="en-IN"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No.BB6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016558"/>
      </p:ext>
    </p:extLst>
  </p:cSld>
  <p:clrMapOvr>
    <a:masterClrMapping/>
  </p:clrMapOvr>
  <mc:AlternateContent xmlns:mc="http://schemas.openxmlformats.org/markup-compatibility/2006" xmlns:p14="http://schemas.microsoft.com/office/powerpoint/2010/main">
    <mc:Choice Requires="p14">
      <p:transition spd="slow" p14:dur="1600" advTm="20824">
        <p14:conveyor dir="l"/>
      </p:transition>
    </mc:Choice>
    <mc:Fallback xmlns="">
      <p:transition spd="slow" advTm="20824">
        <p:fade/>
      </p:transition>
    </mc:Fallback>
  </mc:AlternateContent>
  <p:extLst>
    <p:ext uri="{3A86A75C-4F4B-4683-9AE1-C65F6400EC91}">
      <p14:laserTraceLst xmlns:p14="http://schemas.microsoft.com/office/powerpoint/2010/main">
        <p14:tracePtLst>
          <p14:tracePt t="34" x="3611563" y="1700213"/>
          <p14:tracePt t="51" x="3781425" y="1631950"/>
          <p14:tracePt t="67" x="3959225" y="1571625"/>
          <p14:tracePt t="69" x="4052888" y="1538288"/>
          <p14:tracePt t="84" x="4205288" y="1504950"/>
          <p14:tracePt t="100" x="4316413" y="1470025"/>
          <p14:tracePt t="118" x="4410075" y="1452563"/>
          <p14:tracePt t="119" x="4451350" y="1452563"/>
          <p14:tracePt t="133" x="4511675" y="1452563"/>
          <p14:tracePt t="151" x="4545013" y="1452563"/>
          <p14:tracePt t="167" x="4562475" y="1452563"/>
          <p14:tracePt t="184" x="4570413" y="1452563"/>
          <p14:tracePt t="200" x="4579938" y="1452563"/>
          <p14:tracePt t="239" x="4587875" y="1452563"/>
          <p14:tracePt t="253" x="4595813" y="1452563"/>
          <p14:tracePt t="268" x="4613275" y="1452563"/>
          <p14:tracePt t="282" x="4621213" y="1452563"/>
          <p14:tracePt t="288" x="4630738" y="1452563"/>
          <p14:tracePt t="301" x="4638675" y="1452563"/>
          <p14:tracePt t="303" x="4656138" y="1452563"/>
          <p14:tracePt t="317" x="4681538" y="1444625"/>
          <p14:tracePt t="319" x="4699000" y="1444625"/>
          <p14:tracePt t="333" x="4740275" y="1436688"/>
          <p14:tracePt t="352" x="4833938" y="1411288"/>
          <p14:tracePt t="354" x="4884738" y="1411288"/>
          <p14:tracePt t="367" x="4987925" y="1401763"/>
          <p14:tracePt t="383" x="5072063" y="1393825"/>
          <p14:tracePt t="400" x="5132388" y="1376363"/>
          <p14:tracePt t="402" x="5173663" y="1376363"/>
          <p14:tracePt t="418" x="5302250" y="1360488"/>
          <p14:tracePt t="434" x="5480050" y="1325563"/>
          <p14:tracePt t="451" x="5632450" y="1292225"/>
          <p14:tracePt t="452" x="5700713" y="1274763"/>
          <p14:tracePt t="466" x="5776913" y="1266825"/>
          <p14:tracePt t="468" x="5827713" y="1257300"/>
          <p14:tracePt t="484" x="5905500" y="1257300"/>
          <p14:tracePt t="502" x="5956300" y="1257300"/>
          <p14:tracePt t="587" x="5938838" y="1266825"/>
          <p14:tracePt t="594" x="5913438" y="1282700"/>
          <p14:tracePt t="600" x="5837238" y="1300163"/>
          <p14:tracePt t="616" x="5726113" y="1317625"/>
          <p14:tracePt t="633" x="5607050" y="1333500"/>
          <p14:tracePt t="651" x="5437188" y="1350963"/>
          <p14:tracePt t="666" x="5318125" y="1368425"/>
          <p14:tracePt t="684" x="5241925" y="1376363"/>
          <p14:tracePt t="685" x="5208588" y="1385888"/>
          <p14:tracePt t="700" x="5165725" y="1393825"/>
          <p14:tracePt t="717" x="5140325" y="1401763"/>
          <p14:tracePt t="778" x="5148263" y="1401763"/>
          <p14:tracePt t="786" x="5173663" y="1385888"/>
          <p14:tracePt t="802" x="5360988" y="1343025"/>
          <p14:tracePt t="817" x="5581650" y="1308100"/>
          <p14:tracePt t="835" x="5811838" y="1292225"/>
          <p14:tracePt t="836" x="5956300" y="1292225"/>
          <p14:tracePt t="851" x="6219825" y="1308100"/>
          <p14:tracePt t="866" x="6456363" y="1333500"/>
          <p14:tracePt t="883" x="6754813" y="1376363"/>
          <p14:tracePt t="885" x="6881813" y="1393825"/>
          <p14:tracePt t="900" x="7119938" y="1452563"/>
          <p14:tracePt t="917" x="7289800" y="1487488"/>
          <p14:tracePt t="934" x="7408863" y="1495425"/>
          <p14:tracePt t="950" x="7477125" y="1495425"/>
          <p14:tracePt t="967" x="7535863" y="1495425"/>
          <p14:tracePt t="984" x="7612063" y="1495425"/>
          <p14:tracePt t="999" x="7646988" y="1495425"/>
          <p14:tracePt t="1017" x="7662863" y="1495425"/>
          <p14:tracePt t="1035" x="7688263" y="1495425"/>
          <p14:tracePt t="1050" x="7715250" y="1487488"/>
          <p14:tracePt t="1068" x="7731125" y="1487488"/>
          <p14:tracePt t="1069" x="7756525" y="1477963"/>
          <p14:tracePt t="1084" x="7773988" y="1470025"/>
          <p14:tracePt t="1085" x="7791450" y="1470025"/>
          <p14:tracePt t="1100" x="7824788" y="1462088"/>
          <p14:tracePt t="1117" x="7832725" y="1462088"/>
          <p14:tracePt t="1119" x="7850188" y="1452563"/>
          <p14:tracePt t="1134" x="7867650" y="1452563"/>
          <p14:tracePt t="1150" x="7867650" y="1444625"/>
          <p14:tracePt t="1167" x="7875588" y="1444625"/>
          <p14:tracePt t="1474" x="7893050" y="1436688"/>
          <p14:tracePt t="1481" x="7910513" y="1436688"/>
          <p14:tracePt t="1488" x="7943850" y="1427163"/>
          <p14:tracePt t="1500" x="7961313" y="1427163"/>
          <p14:tracePt t="1502" x="7977188" y="1427163"/>
          <p14:tracePt t="1517" x="8012113" y="1427163"/>
          <p14:tracePt t="1533" x="8020050" y="1427163"/>
          <p14:tracePt t="1551" x="8029575" y="1427163"/>
          <p14:tracePt t="1957" x="7900988" y="1419225"/>
          <p14:tracePt t="1963" x="7646988" y="1419225"/>
          <p14:tracePt t="1971" x="7391400" y="1419225"/>
          <p14:tracePt t="1984" x="7069138" y="1419225"/>
          <p14:tracePt t="1985" x="6762750" y="1419225"/>
          <p14:tracePt t="2000" x="5981700" y="1436688"/>
          <p14:tracePt t="2017" x="5148263" y="1452563"/>
          <p14:tracePt t="2034" x="4291013" y="1444625"/>
          <p14:tracePt t="2035" x="3900488" y="1419225"/>
          <p14:tracePt t="2050" x="3355975" y="1385888"/>
          <p14:tracePt t="2068" x="3024188" y="1376363"/>
          <p14:tracePt t="2070" x="2914650" y="1376363"/>
          <p14:tracePt t="2084" x="2752725" y="1368425"/>
          <p14:tracePt t="2101" x="2524125" y="1360488"/>
          <p14:tracePt t="2117" x="2243138" y="1343025"/>
          <p14:tracePt t="2120" x="2141538" y="1343025"/>
          <p14:tracePt t="2135" x="1971675" y="1317625"/>
          <p14:tracePt t="2149" x="1843088" y="1317625"/>
          <p14:tracePt t="2166" x="1784350" y="1300163"/>
          <p14:tracePt t="2184" x="1749425" y="1292225"/>
          <p14:tracePt t="2199" x="1733550" y="1292225"/>
          <p14:tracePt t="2216" x="1690688" y="1292225"/>
          <p14:tracePt t="2233" x="1614488" y="1300163"/>
          <p14:tracePt t="2250" x="1571625" y="1300163"/>
          <p14:tracePt t="2267" x="1546225" y="1308100"/>
          <p14:tracePt t="2269" x="1528763" y="1308100"/>
          <p14:tracePt t="2297" x="1520825" y="1308100"/>
          <p14:tracePt t="2304" x="1512888" y="1308100"/>
          <p14:tracePt t="2317" x="1503363" y="1325563"/>
          <p14:tracePt t="2318" x="1495425" y="1325563"/>
          <p14:tracePt t="2334" x="1470025" y="1343025"/>
          <p14:tracePt t="2624" x="1376363" y="1368425"/>
          <p14:tracePt t="2630" x="1274763" y="1393825"/>
          <p14:tracePt t="2638" x="1155700" y="1444625"/>
          <p14:tracePt t="2650" x="1036638" y="1477963"/>
          <p14:tracePt t="2652" x="909638" y="1520825"/>
          <p14:tracePt t="2667" x="798513" y="1555750"/>
          <p14:tracePt t="2668" x="730250" y="1581150"/>
          <p14:tracePt t="2683" x="654050" y="1622425"/>
          <p14:tracePt t="2699" x="603250" y="1649413"/>
          <p14:tracePt t="2701" x="585788" y="1657350"/>
          <p14:tracePt t="2716" x="569913" y="1665288"/>
          <p14:tracePt t="2717" x="560388" y="1690688"/>
          <p14:tracePt t="2733" x="527050" y="1751013"/>
          <p14:tracePt t="2750" x="492125" y="1819275"/>
          <p14:tracePt t="2752" x="484188" y="1844675"/>
          <p14:tracePt t="2766" x="476250" y="1885950"/>
          <p14:tracePt t="2783" x="466725" y="1920875"/>
          <p14:tracePt t="2801" x="458788" y="1946275"/>
          <p14:tracePt t="2817" x="458788" y="1954213"/>
          <p14:tracePt t="2834" x="458788" y="1963738"/>
          <p14:tracePt t="2851" x="466725" y="1979613"/>
          <p14:tracePt t="2867" x="517525" y="1997075"/>
          <p14:tracePt t="2883" x="577850" y="2022475"/>
          <p14:tracePt t="2901" x="671513" y="2030413"/>
          <p14:tracePt t="2916" x="730250" y="2039938"/>
          <p14:tracePt t="2933" x="765175" y="2039938"/>
          <p14:tracePt t="2950" x="790575" y="2039938"/>
          <p14:tracePt t="2951" x="798513" y="2039938"/>
          <p14:tracePt t="2966" x="815975" y="2039938"/>
          <p14:tracePt t="2984" x="841375" y="2039938"/>
          <p14:tracePt t="3001" x="849313" y="2047875"/>
          <p14:tracePt t="3016" x="884238" y="2047875"/>
          <p14:tracePt t="3034" x="892175" y="2047875"/>
          <p14:tracePt t="3035" x="900113" y="2047875"/>
          <p14:tracePt t="3050" x="909638" y="2047875"/>
          <p14:tracePt t="3051" x="925513" y="2047875"/>
          <p14:tracePt t="3067" x="935038" y="2047875"/>
          <p14:tracePt t="3084" x="950913" y="2055813"/>
          <p14:tracePt t="3085" x="960438" y="2065338"/>
          <p14:tracePt t="3100" x="968375" y="2073275"/>
          <p14:tracePt t="3116" x="985838" y="2082800"/>
          <p14:tracePt t="3133" x="1003300" y="2082800"/>
          <p14:tracePt t="3135" x="1019175" y="2090738"/>
          <p14:tracePt t="3149" x="1054100" y="2098675"/>
          <p14:tracePt t="3166" x="1104900" y="2124075"/>
          <p14:tracePt t="3183" x="1181100" y="2149475"/>
          <p14:tracePt t="3185" x="1223963" y="2159000"/>
          <p14:tracePt t="3199" x="1325563" y="2184400"/>
          <p14:tracePt t="3216" x="1427163" y="2217738"/>
          <p14:tracePt t="3234" x="1571625" y="2252663"/>
          <p14:tracePt t="3249" x="1647825" y="2260600"/>
          <p14:tracePt t="3267" x="1690688" y="2278063"/>
          <p14:tracePt t="3284" x="1749425" y="2293938"/>
          <p14:tracePt t="3300" x="1801813" y="2303463"/>
          <p14:tracePt t="3317" x="1878013" y="2303463"/>
          <p14:tracePt t="3319" x="1920875" y="2303463"/>
          <p14:tracePt t="3335" x="1979613" y="2303463"/>
          <p14:tracePt t="3350" x="2022475" y="2303463"/>
          <p14:tracePt t="3366" x="2065338" y="2303463"/>
          <p14:tracePt t="3383" x="2106613" y="2286000"/>
          <p14:tracePt t="3400" x="2132013" y="2286000"/>
          <p14:tracePt t="3416" x="2149475" y="2278063"/>
          <p14:tracePt t="3433" x="2182813" y="2278063"/>
          <p14:tracePt t="5001" x="2208213" y="2278063"/>
          <p14:tracePt t="5007" x="2251075" y="2278063"/>
          <p14:tracePt t="5016" x="2301875" y="2278063"/>
          <p14:tracePt t="5033" x="2395538" y="2268538"/>
          <p14:tracePt t="5050" x="2506663" y="2268538"/>
          <p14:tracePt t="5052" x="2540000" y="2260600"/>
          <p14:tracePt t="5066" x="2616200" y="2260600"/>
          <p14:tracePt t="5082" x="2659063" y="2252663"/>
          <p14:tracePt t="5099" x="2709863" y="2243138"/>
          <p14:tracePt t="5101" x="2735263" y="2243138"/>
          <p14:tracePt t="5116" x="2786063" y="2235200"/>
          <p14:tracePt t="5133" x="2838450" y="2235200"/>
          <p14:tracePt t="5150" x="2879725" y="2227263"/>
          <p14:tracePt t="5165" x="2897188" y="2227263"/>
          <p14:tracePt t="5183" x="2905125" y="2217738"/>
          <p14:tracePt t="5200" x="2914650" y="2217738"/>
          <p14:tracePt t="5221" x="2922588" y="2217738"/>
          <p14:tracePt t="5235" x="2930525" y="2217738"/>
          <p14:tracePt t="5250" x="2940050" y="2217738"/>
          <p14:tracePt t="5252" x="2955925" y="2217738"/>
          <p14:tracePt t="5266" x="2973388" y="2209800"/>
          <p14:tracePt t="5283" x="2982913" y="2209800"/>
          <p14:tracePt t="5285" x="2998788" y="2209800"/>
          <p14:tracePt t="5299" x="3016250" y="2209800"/>
          <p14:tracePt t="5300" x="3024188" y="2209800"/>
          <p14:tracePt t="5315" x="3067050" y="2209800"/>
          <p14:tracePt t="5333" x="3100388" y="2209800"/>
          <p14:tracePt t="5335" x="3127375" y="2209800"/>
          <p14:tracePt t="5349" x="3160713" y="2209800"/>
          <p14:tracePt t="5365" x="3186113" y="2200275"/>
          <p14:tracePt t="5383" x="3203575" y="2200275"/>
          <p14:tracePt t="5384" x="3211513" y="2200275"/>
          <p14:tracePt t="5399" x="3236913" y="2192338"/>
          <p14:tracePt t="5416" x="3262313" y="2192338"/>
          <p14:tracePt t="5434" x="3287713" y="2192338"/>
          <p14:tracePt t="5449" x="3305175" y="2192338"/>
          <p14:tracePt t="5466" x="3322638" y="2192338"/>
          <p14:tracePt t="5483" x="3348038" y="2192338"/>
          <p14:tracePt t="5499" x="3373438" y="2192338"/>
          <p14:tracePt t="5516" x="3414713" y="2192338"/>
          <p14:tracePt t="5534" x="3457575" y="2192338"/>
          <p14:tracePt t="5549" x="3475038" y="2192338"/>
          <p14:tracePt t="5566" x="3500438" y="2192338"/>
          <p14:tracePt t="5582" x="3517900" y="2192338"/>
          <p14:tracePt t="5584" x="3533775" y="2192338"/>
          <p14:tracePt t="5599" x="3551238" y="2184400"/>
          <p14:tracePt t="5616" x="3586163" y="2184400"/>
          <p14:tracePt t="5618" x="3594100" y="2184400"/>
          <p14:tracePt t="5632" x="3602038" y="2184400"/>
          <p14:tracePt t="5633" x="3611563" y="2184400"/>
          <p14:tracePt t="5649" x="3627438" y="2174875"/>
          <p14:tracePt t="5668" x="3662363" y="2174875"/>
          <p14:tracePt t="5683" x="3670300" y="2174875"/>
          <p14:tracePt t="5699" x="3687763" y="2174875"/>
          <p14:tracePt t="5717" x="3695700" y="2174875"/>
          <p14:tracePt t="5718" x="3703638" y="2174875"/>
          <p14:tracePt t="5733" x="3721100" y="2174875"/>
          <p14:tracePt t="5749" x="3738563" y="2174875"/>
          <p14:tracePt t="5766" x="3746500" y="2174875"/>
          <p14:tracePt t="5767" x="3756025" y="2174875"/>
          <p14:tracePt t="5783" x="3771900" y="2174875"/>
          <p14:tracePt t="5799" x="3797300" y="2174875"/>
          <p14:tracePt t="5815" x="3822700" y="2174875"/>
          <p14:tracePt t="5832" x="3873500" y="2174875"/>
          <p14:tracePt t="5849" x="3916363" y="2174875"/>
          <p14:tracePt t="5867" x="3925888" y="2174875"/>
          <p14:tracePt t="5882" x="3933825" y="2174875"/>
          <p14:tracePt t="5900" x="3941763" y="2174875"/>
          <p14:tracePt t="5917" x="3967163" y="2174875"/>
          <p14:tracePt t="5932" x="3976688" y="2174875"/>
          <p14:tracePt t="5950" x="3984625" y="2174875"/>
          <p14:tracePt t="5951" x="3992563" y="2174875"/>
          <p14:tracePt t="5966" x="4010025" y="2174875"/>
          <p14:tracePt t="6023" x="4017963" y="2174875"/>
          <p14:tracePt t="6044" x="4027488" y="2174875"/>
          <p14:tracePt t="6059" x="4035425" y="2174875"/>
          <p14:tracePt t="6187" x="4044950" y="2174875"/>
          <p14:tracePt t="6193" x="4060825" y="2174875"/>
          <p14:tracePt t="6200" x="4078288" y="2174875"/>
          <p14:tracePt t="6216" x="4121150" y="2149475"/>
          <p14:tracePt t="6233" x="4179888" y="2141538"/>
          <p14:tracePt t="6236" x="4205288" y="2141538"/>
          <p14:tracePt t="6251" x="4256088" y="2124075"/>
          <p14:tracePt t="6266" x="4273550" y="2124075"/>
          <p14:tracePt t="6284" x="4291013" y="2116138"/>
          <p14:tracePt t="6285" x="4298950" y="2116138"/>
          <p14:tracePt t="6299" x="4316413" y="2108200"/>
          <p14:tracePt t="6316" x="4324350" y="2090738"/>
          <p14:tracePt t="6333" x="4341813" y="2090738"/>
          <p14:tracePt t="6349" x="4367213" y="2082800"/>
          <p14:tracePt t="6366" x="4392613" y="2073275"/>
          <p14:tracePt t="6383" x="4425950" y="2065338"/>
          <p14:tracePt t="6384" x="4435475" y="2065338"/>
          <p14:tracePt t="6400" x="4451350" y="2055813"/>
          <p14:tracePt t="6416" x="4476750" y="2055813"/>
          <p14:tracePt t="6433" x="4486275" y="2047875"/>
          <p14:tracePt t="6455" x="4486275" y="2039938"/>
          <p14:tracePt t="6466" x="4494213" y="2039938"/>
          <p14:tracePt t="6485" x="4503738" y="2030413"/>
          <p14:tracePt t="6527" x="4519613" y="2030413"/>
          <p14:tracePt t="6648" x="4519613" y="2022475"/>
          <p14:tracePt t="6761" x="4519613" y="2014538"/>
          <p14:tracePt t="6768" x="4511675" y="2014538"/>
          <p14:tracePt t="6783" x="4511675" y="1997075"/>
          <p14:tracePt t="6799" x="4511675" y="1989138"/>
          <p14:tracePt t="6974" x="4503738" y="1989138"/>
          <p14:tracePt t="6987" x="4494213" y="1979613"/>
          <p14:tracePt t="6995" x="4476750" y="1963738"/>
          <p14:tracePt t="7002" x="4451350" y="1963738"/>
          <p14:tracePt t="7017" x="4410075" y="1954213"/>
          <p14:tracePt t="7032" x="4349750" y="1946275"/>
          <p14:tracePt t="7050" x="4281488" y="1938338"/>
          <p14:tracePt t="7066" x="4137025" y="1911350"/>
          <p14:tracePt t="7082" x="4044950" y="1895475"/>
          <p14:tracePt t="7099" x="3976688" y="1895475"/>
          <p14:tracePt t="7116" x="3933825" y="1885950"/>
          <p14:tracePt t="7117" x="3925888" y="1878013"/>
          <p14:tracePt t="7132" x="3900488" y="1878013"/>
          <p14:tracePt t="7149" x="3873500" y="1870075"/>
          <p14:tracePt t="7151" x="3857625" y="1870075"/>
          <p14:tracePt t="7166" x="3822700" y="1852613"/>
          <p14:tracePt t="7182" x="3789363" y="1835150"/>
          <p14:tracePt t="7200" x="3763963" y="1827213"/>
          <p14:tracePt t="7201" x="3746500" y="1827213"/>
          <p14:tracePt t="7215" x="3729038" y="1819275"/>
          <p14:tracePt t="7217" x="3703638" y="1819275"/>
          <p14:tracePt t="7232" x="3678238" y="1819275"/>
          <p14:tracePt t="7249" x="3644900" y="1819275"/>
          <p14:tracePt t="7251" x="3619500" y="1809750"/>
          <p14:tracePt t="7267" x="3602038" y="1809750"/>
          <p14:tracePt t="7268" x="3576638" y="1801813"/>
          <p14:tracePt t="7283" x="3551238" y="1784350"/>
          <p14:tracePt t="7299" x="3508375" y="1776413"/>
          <p14:tracePt t="7301" x="3492500" y="1766888"/>
          <p14:tracePt t="7316" x="3467100" y="1766888"/>
          <p14:tracePt t="7332" x="3449638" y="1766888"/>
          <p14:tracePt t="7349" x="3424238" y="1758950"/>
          <p14:tracePt t="7365" x="3406775" y="1758950"/>
          <p14:tracePt t="7383" x="3389313" y="1758950"/>
          <p14:tracePt t="7399" x="3373438" y="1758950"/>
          <p14:tracePt t="7415" x="3363913" y="1758950"/>
          <p14:tracePt t="7514" x="3355975" y="1758950"/>
          <p14:tracePt t="7534" x="3348038" y="1751013"/>
          <p14:tracePt t="7550" x="3338513" y="1751013"/>
          <p14:tracePt t="7555" x="3330575" y="1751013"/>
          <p14:tracePt t="7570" x="3322638" y="1751013"/>
          <p14:tracePt t="7583" x="3313113" y="1741488"/>
          <p14:tracePt t="7584" x="3305175" y="1741488"/>
          <p14:tracePt t="7599" x="3297238" y="1741488"/>
          <p14:tracePt t="7616" x="3279775" y="1733550"/>
          <p14:tracePt t="7633" x="3270250" y="1733550"/>
          <p14:tracePt t="7649" x="3262313" y="1733550"/>
          <p14:tracePt t="7667" x="3254375" y="1733550"/>
          <p14:tracePt t="10202" x="3279775" y="1733550"/>
          <p14:tracePt t="10209" x="3348038" y="1758950"/>
          <p14:tracePt t="10217" x="3381375" y="1776413"/>
          <p14:tracePt t="10232" x="3449638" y="1793875"/>
          <p14:tracePt t="10234" x="3508375" y="1819275"/>
          <p14:tracePt t="10248" x="3627438" y="1852613"/>
          <p14:tracePt t="10266" x="3763963" y="1878013"/>
          <p14:tracePt t="10267" x="3806825" y="1895475"/>
          <p14:tracePt t="10281" x="3890963" y="1920875"/>
          <p14:tracePt t="10299" x="3933825" y="1928813"/>
          <p14:tracePt t="10315" x="3967163" y="1938338"/>
          <p14:tracePt t="10317" x="3984625" y="1946275"/>
          <p14:tracePt t="10333" x="4027488" y="1954213"/>
          <p14:tracePt t="10348" x="4060825" y="1963738"/>
          <p14:tracePt t="10366" x="4111625" y="1971675"/>
          <p14:tracePt t="10382" x="4129088" y="1971675"/>
          <p14:tracePt t="10398" x="4146550" y="1971675"/>
          <p14:tracePt t="10416" x="4171950" y="1979613"/>
          <p14:tracePt t="10432" x="4179888" y="1979613"/>
          <p14:tracePt t="10458" x="4197350" y="1989138"/>
          <p14:tracePt t="10479" x="4205288" y="1989138"/>
          <p14:tracePt t="10486" x="4205288" y="1997075"/>
          <p14:tracePt t="10498" x="4214813" y="1997075"/>
          <p14:tracePt t="10516" x="4240213" y="2005013"/>
          <p14:tracePt t="10532" x="4248150" y="2005013"/>
          <p14:tracePt t="10549" x="4256088" y="2022475"/>
          <p14:tracePt t="10550" x="4265613" y="2022475"/>
          <p14:tracePt t="10636" x="4240213" y="2047875"/>
          <p14:tracePt t="10643" x="4179888" y="2065338"/>
          <p14:tracePt t="10649" x="4095750" y="2098675"/>
          <p14:tracePt t="10665" x="3992563" y="2116138"/>
          <p14:tracePt t="10666" x="3900488" y="2133600"/>
          <p14:tracePt t="10682" x="3611563" y="2159000"/>
          <p14:tracePt t="10698" x="3168650" y="2149475"/>
          <p14:tracePt t="10700" x="2998788" y="2141538"/>
          <p14:tracePt t="10714" x="2719388" y="2108200"/>
          <p14:tracePt t="10731" x="2540000" y="2082800"/>
          <p14:tracePt t="10748" x="2430463" y="2073275"/>
          <p14:tracePt t="10764" x="2276475" y="2055813"/>
          <p14:tracePt t="10782" x="2192338" y="2055813"/>
          <p14:tracePt t="10784" x="2157413" y="2055813"/>
          <p14:tracePt t="10799" x="2124075" y="2047875"/>
          <p14:tracePt t="10815" x="2081213" y="2047875"/>
          <p14:tracePt t="10832" x="2038350" y="2047875"/>
          <p14:tracePt t="10849" x="1997075" y="2047875"/>
          <p14:tracePt t="10865" x="1936750" y="2047875"/>
          <p14:tracePt t="10882" x="1860550" y="2055813"/>
          <p14:tracePt t="10884" x="1809750" y="2065338"/>
          <p14:tracePt t="10899" x="1749425" y="2073275"/>
          <p14:tracePt t="10915" x="1716088" y="2090738"/>
          <p14:tracePt t="10931" x="1665288" y="2090738"/>
          <p14:tracePt t="10933" x="1631950" y="2090738"/>
          <p14:tracePt t="10949" x="1606550" y="2098675"/>
          <p14:tracePt t="10950" x="1554163" y="2108200"/>
          <p14:tracePt t="10964" x="1462088" y="2124075"/>
          <p14:tracePt t="10982" x="1401763" y="2133600"/>
          <p14:tracePt t="10998" x="1350963" y="2133600"/>
          <p14:tracePt t="10999" x="1325563" y="2133600"/>
          <p14:tracePt t="11015" x="1308100" y="2141538"/>
          <p14:tracePt t="11033" x="1282700" y="2149475"/>
          <p14:tracePt t="11034" x="1274763" y="2149475"/>
          <p14:tracePt t="11048" x="1257300" y="2159000"/>
          <p14:tracePt t="11050" x="1239838" y="2159000"/>
          <p14:tracePt t="11065" x="1214438" y="2174875"/>
          <p14:tracePt t="11083" x="1181100" y="2184400"/>
          <p14:tracePt t="11099" x="1173163" y="2184400"/>
          <p14:tracePt t="11115" x="1163638" y="2184400"/>
          <p14:tracePt t="11132" x="1147763" y="2184400"/>
          <p14:tracePt t="11148" x="1138238" y="2184400"/>
          <p14:tracePt t="11164" x="1104900" y="2184400"/>
          <p14:tracePt t="11182" x="1087438" y="2184400"/>
          <p14:tracePt t="11198" x="1079500" y="2184400"/>
          <p14:tracePt t="11282" x="1062038" y="2184400"/>
          <p14:tracePt t="11516" x="1054100" y="2184400"/>
          <p14:tracePt t="11594" x="1044575" y="2184400"/>
          <p14:tracePt t="11622" x="1036638" y="2184400"/>
          <p14:tracePt t="11629" x="1028700" y="2184400"/>
          <p14:tracePt t="11643" x="1019175" y="2174875"/>
          <p14:tracePt t="11665" x="1011238" y="2174875"/>
          <p14:tracePt t="11715" x="1003300" y="2174875"/>
          <p14:tracePt t="11742" x="993775" y="2174875"/>
          <p14:tracePt t="11898" x="1003300" y="2174875"/>
          <p14:tracePt t="11906" x="1036638" y="2184400"/>
          <p14:tracePt t="11915" x="1069975" y="2192338"/>
          <p14:tracePt t="11932" x="1163638" y="2200275"/>
          <p14:tracePt t="11949" x="1325563" y="2200275"/>
          <p14:tracePt t="11965" x="1444625" y="2200275"/>
          <p14:tracePt t="11981" x="1546225" y="2184400"/>
          <p14:tracePt t="11999" x="1639888" y="2184400"/>
          <p14:tracePt t="12000" x="1698625" y="2184400"/>
          <p14:tracePt t="12014" x="1784350" y="2174875"/>
          <p14:tracePt t="12032" x="1843088" y="2174875"/>
          <p14:tracePt t="12034" x="1868488" y="2174875"/>
          <p14:tracePt t="12050" x="1920875" y="2174875"/>
          <p14:tracePt t="12066" x="1987550" y="2174875"/>
          <p14:tracePt t="12082" x="2038350" y="2174875"/>
          <p14:tracePt t="12084" x="2065338" y="2174875"/>
          <p14:tracePt t="12099" x="2106613" y="2174875"/>
          <p14:tracePt t="12115" x="2149475" y="2174875"/>
          <p14:tracePt t="12131" x="2166938" y="2174875"/>
          <p14:tracePt t="12133" x="2182813" y="2174875"/>
          <p14:tracePt t="12148" x="2192338" y="2174875"/>
          <p14:tracePt t="12149" x="2217738" y="2174875"/>
          <p14:tracePt t="12164" x="2243138" y="2174875"/>
          <p14:tracePt t="12181" x="2286000" y="2174875"/>
          <p14:tracePt t="12183" x="2301875" y="2174875"/>
          <p14:tracePt t="12198" x="2311400" y="2174875"/>
          <p14:tracePt t="12199" x="2336800" y="2184400"/>
          <p14:tracePt t="12215" x="2379663" y="2184400"/>
          <p14:tracePt t="12233" x="2420938" y="2192338"/>
          <p14:tracePt t="12248" x="2455863" y="2192338"/>
          <p14:tracePt t="12265" x="2481263" y="2192338"/>
          <p14:tracePt t="12282" x="2532063" y="2192338"/>
          <p14:tracePt t="12299" x="2574925" y="2192338"/>
          <p14:tracePt t="12315" x="2616200" y="2192338"/>
          <p14:tracePt t="12333" x="2701925" y="2192338"/>
          <p14:tracePt t="12348" x="2735263" y="2192338"/>
          <p14:tracePt t="12365" x="2778125" y="2192338"/>
          <p14:tracePt t="12382" x="2854325" y="2192338"/>
          <p14:tracePt t="12398" x="2905125" y="2192338"/>
          <p14:tracePt t="12415" x="2947988" y="2192338"/>
          <p14:tracePt t="12432" x="3016250" y="2174875"/>
          <p14:tracePt t="12448" x="3067050" y="2166938"/>
          <p14:tracePt t="12464" x="3109913" y="2166938"/>
          <p14:tracePt t="12483" x="3168650" y="2166938"/>
          <p14:tracePt t="12498" x="3203575" y="2166938"/>
          <p14:tracePt t="12515" x="3228975" y="2166938"/>
          <p14:tracePt t="12531" x="3236913" y="2166938"/>
          <p14:tracePt t="12533" x="3244850" y="2166938"/>
          <p14:tracePt t="12548" x="3270250" y="2159000"/>
          <p14:tracePt t="12566" x="3322638" y="2141538"/>
          <p14:tracePt t="12581" x="3373438" y="2133600"/>
          <p14:tracePt t="12598" x="3424238" y="2108200"/>
          <p14:tracePt t="12616" x="3508375" y="2108200"/>
          <p14:tracePt t="12632" x="3551238" y="2098675"/>
          <p14:tracePt t="12649" x="3586163" y="2098675"/>
          <p14:tracePt t="12664" x="3627438" y="2108200"/>
          <p14:tracePt t="12666" x="3644900" y="2116138"/>
          <p14:tracePt t="12681" x="3670300" y="2116138"/>
          <p14:tracePt t="12698" x="3713163" y="2116138"/>
          <p14:tracePt t="12716" x="3797300" y="2116138"/>
          <p14:tracePt t="12731" x="3865563" y="2116138"/>
          <p14:tracePt t="12749" x="3951288" y="2124075"/>
          <p14:tracePt t="12750" x="3976688" y="2124075"/>
          <p14:tracePt t="12765" x="4010025" y="2133600"/>
          <p14:tracePt t="12781" x="4052888" y="2149475"/>
          <p14:tracePt t="12799" x="4078288" y="2149475"/>
          <p14:tracePt t="12800" x="4103688" y="2149475"/>
          <p14:tracePt t="12816" x="4146550" y="2141538"/>
          <p14:tracePt t="12831" x="4171950" y="2141538"/>
          <p14:tracePt t="12849" x="4179888" y="2141538"/>
          <p14:tracePt t="12956" x="4171950" y="2141538"/>
          <p14:tracePt t="12964" x="4129088" y="2141538"/>
          <p14:tracePt t="12971" x="4052888" y="2159000"/>
          <p14:tracePt t="12982" x="3967163" y="2174875"/>
          <p14:tracePt t="12998" x="3781425" y="2209800"/>
          <p14:tracePt t="13000" x="3695700" y="2217738"/>
          <p14:tracePt t="13014" x="3543300" y="2252663"/>
          <p14:tracePt t="13032" x="3355975" y="2278063"/>
          <p14:tracePt t="13049" x="2998788" y="2336800"/>
          <p14:tracePt t="13065" x="2803525" y="2371725"/>
          <p14:tracePt t="13082" x="2633663" y="2387600"/>
          <p14:tracePt t="13100" x="2497138" y="2405063"/>
          <p14:tracePt t="13114" x="2438400" y="2422525"/>
          <p14:tracePt t="13131" x="2352675" y="2430463"/>
          <p14:tracePt t="13148" x="2276475" y="2438400"/>
          <p14:tracePt t="13149" x="2251075" y="2438400"/>
          <p14:tracePt t="13164" x="2208213" y="2447925"/>
          <p14:tracePt t="13182" x="2166938" y="2447925"/>
          <p14:tracePt t="13184" x="2149475" y="2447925"/>
          <p14:tracePt t="13198" x="2141538" y="2447925"/>
          <p14:tracePt t="13199" x="2116138" y="2455863"/>
          <p14:tracePt t="13215" x="2065338" y="2463800"/>
          <p14:tracePt t="13232" x="1936750" y="2481263"/>
          <p14:tracePt t="13233" x="1860550" y="2498725"/>
          <p14:tracePt t="13248" x="1758950" y="2516188"/>
          <p14:tracePt t="13265" x="1682750" y="2524125"/>
          <p14:tracePt t="13282" x="1622425" y="2532063"/>
          <p14:tracePt t="13284" x="1597025" y="2532063"/>
          <p14:tracePt t="13299" x="1520825" y="2549525"/>
          <p14:tracePt t="13315" x="1401763" y="2592388"/>
          <p14:tracePt t="13333" x="1214438" y="2625725"/>
          <p14:tracePt t="13348" x="1147763" y="2633663"/>
          <p14:tracePt t="13365" x="1062038" y="2643188"/>
          <p14:tracePt t="13381" x="1011238" y="2660650"/>
          <p14:tracePt t="13382" x="985838" y="2660650"/>
          <p14:tracePt t="13398" x="942975" y="2660650"/>
          <p14:tracePt t="13414" x="917575" y="2668588"/>
          <p14:tracePt t="13432" x="858838" y="2668588"/>
          <p14:tracePt t="13447" x="849313" y="2668588"/>
          <p14:tracePt t="13531" x="866775" y="2668588"/>
          <p14:tracePt t="13538" x="917575" y="2643188"/>
          <p14:tracePt t="13547" x="976313" y="2643188"/>
          <p14:tracePt t="13565" x="1104900" y="2633663"/>
          <p14:tracePt t="13582" x="1274763" y="2633663"/>
          <p14:tracePt t="13598" x="1435100" y="2643188"/>
          <p14:tracePt t="13615" x="1597025" y="2643188"/>
          <p14:tracePt t="13617" x="1657350" y="2643188"/>
          <p14:tracePt t="13632" x="1766888" y="2633663"/>
          <p14:tracePt t="13648" x="1878013" y="2633663"/>
          <p14:tracePt t="13665" x="2012950" y="2633663"/>
          <p14:tracePt t="13681" x="2098675" y="2651125"/>
          <p14:tracePt t="13698" x="2200275" y="2651125"/>
          <p14:tracePt t="13715" x="2352675" y="2633663"/>
          <p14:tracePt t="13716" x="2413000" y="2625725"/>
          <p14:tracePt t="13731" x="2455863" y="2625725"/>
          <p14:tracePt t="13732" x="2506663" y="2625725"/>
          <p14:tracePt t="13748" x="2557463" y="2625725"/>
          <p14:tracePt t="13765" x="2582863" y="2633663"/>
          <p14:tracePt t="13766" x="2600325" y="2633663"/>
          <p14:tracePt t="13781" x="2625725" y="2643188"/>
          <p14:tracePt t="13798" x="2668588" y="2651125"/>
          <p14:tracePt t="13815" x="2709863" y="2651125"/>
          <p14:tracePt t="13831" x="2727325" y="2651125"/>
          <p14:tracePt t="13848" x="2744788" y="2651125"/>
          <p14:tracePt t="13879" x="2752725" y="2651125"/>
          <p14:tracePt t="13900" x="2760663" y="2651125"/>
          <p14:tracePt t="13915" x="2770188" y="2651125"/>
          <p14:tracePt t="13929" x="2778125" y="2651125"/>
          <p14:tracePt t="13950" x="2795588" y="2651125"/>
          <p14:tracePt t="13965" x="2803525" y="2651125"/>
          <p14:tracePt t="13971" x="2828925" y="2651125"/>
          <p14:tracePt t="13981" x="2854325" y="2651125"/>
          <p14:tracePt t="13998" x="2922588" y="2633663"/>
          <p14:tracePt t="13999" x="2947988" y="2633663"/>
          <p14:tracePt t="14014" x="2982913" y="2633663"/>
          <p14:tracePt t="14016" x="3008313" y="2633663"/>
          <p14:tracePt t="14031" x="3059113" y="2633663"/>
          <p14:tracePt t="14049" x="3092450" y="2633663"/>
          <p14:tracePt t="14051" x="3109913" y="2633663"/>
          <p14:tracePt t="14064" x="3127375" y="2633663"/>
          <p14:tracePt t="14065" x="3135313" y="2633663"/>
          <p14:tracePt t="14083" x="3168650" y="2633663"/>
          <p14:tracePt t="14085" x="3178175" y="2633663"/>
          <p14:tracePt t="14098" x="3186113" y="2633663"/>
          <p14:tracePt t="14099" x="3194050" y="2633663"/>
          <p14:tracePt t="14120" x="3203575" y="2633663"/>
          <p14:tracePt t="14816" x="3135313" y="2633663"/>
          <p14:tracePt t="14823" x="3049588" y="2651125"/>
          <p14:tracePt t="14831" x="2947988" y="2660650"/>
          <p14:tracePt t="14848" x="2744788" y="2668588"/>
          <p14:tracePt t="14864" x="2582863" y="2676525"/>
          <p14:tracePt t="14865" x="2489200" y="2686050"/>
          <p14:tracePt t="14882" x="2352675" y="2693988"/>
          <p14:tracePt t="14898" x="2235200" y="2711450"/>
          <p14:tracePt t="14916" x="2012950" y="2752725"/>
          <p14:tracePt t="14932" x="1860550" y="2778125"/>
          <p14:tracePt t="14949" x="1749425" y="2795588"/>
          <p14:tracePt t="14950" x="1724025" y="2805113"/>
          <p14:tracePt t="14966" x="1673225" y="2820988"/>
          <p14:tracePt t="14981" x="1647825" y="2820988"/>
          <p14:tracePt t="14998" x="1606550" y="2830513"/>
          <p14:tracePt t="15015" x="1538288" y="2846388"/>
          <p14:tracePt t="15031" x="1487488" y="2855913"/>
          <p14:tracePt t="15047" x="1444625" y="2855913"/>
          <p14:tracePt t="15065" x="1401763" y="2863850"/>
          <p14:tracePt t="15081" x="1393825" y="2871788"/>
          <p14:tracePt t="15098" x="1376363" y="2871788"/>
          <p14:tracePt t="15100" x="1358900" y="2881313"/>
          <p14:tracePt t="15115" x="1333500" y="2889250"/>
          <p14:tracePt t="15131" x="1274763" y="2922588"/>
          <p14:tracePt t="15148" x="1214438" y="2940050"/>
          <p14:tracePt t="15150" x="1198563" y="2949575"/>
          <p14:tracePt t="15164" x="1155700" y="2957513"/>
          <p14:tracePt t="15182" x="1147763" y="2965450"/>
          <p14:tracePt t="15320" x="1163638" y="2965450"/>
          <p14:tracePt t="15327" x="1189038" y="2982913"/>
          <p14:tracePt t="15333" x="1206500" y="2990850"/>
          <p14:tracePt t="15349" x="1265238" y="3025775"/>
          <p14:tracePt t="15364" x="1290638" y="3041650"/>
          <p14:tracePt t="15381" x="1343025" y="3051175"/>
          <p14:tracePt t="15398" x="1384300" y="3067050"/>
          <p14:tracePt t="15415" x="1419225" y="3084513"/>
          <p14:tracePt t="15431" x="1444625" y="3094038"/>
          <p14:tracePt t="15449" x="1452563" y="3094038"/>
          <p14:tracePt t="15476" x="1462088" y="3094038"/>
          <p14:tracePt t="15490" x="1470025" y="3101975"/>
          <p14:tracePt t="15498" x="1477963" y="3101975"/>
          <p14:tracePt t="15514" x="1512888" y="3101975"/>
          <p14:tracePt t="15531" x="1563688" y="3101975"/>
          <p14:tracePt t="15532" x="1579563" y="3101975"/>
          <p14:tracePt t="15547" x="1597025" y="3101975"/>
          <p14:tracePt t="15548" x="1614488" y="3101975"/>
          <p14:tracePt t="15565" x="1639888" y="3101975"/>
          <p14:tracePt t="15582" x="1657350" y="3101975"/>
          <p14:tracePt t="15583" x="1665288" y="3101975"/>
          <p14:tracePt t="15598" x="1682750" y="3101975"/>
          <p14:tracePt t="15614" x="1698625" y="3101975"/>
          <p14:tracePt t="15632" x="1776413" y="3101975"/>
          <p14:tracePt t="15647" x="1843088" y="3084513"/>
          <p14:tracePt t="15664" x="1911350" y="3067050"/>
          <p14:tracePt t="15682" x="1987550" y="3059113"/>
          <p14:tracePt t="15698" x="2022475" y="3051175"/>
          <p14:tracePt t="15715" x="2065338" y="3051175"/>
          <p14:tracePt t="15731" x="2098675" y="3051175"/>
          <p14:tracePt t="15747" x="2141538" y="3051175"/>
          <p14:tracePt t="15764" x="2174875" y="3051175"/>
          <p14:tracePt t="15781" x="2217738" y="3067050"/>
          <p14:tracePt t="15798" x="2251075" y="3076575"/>
          <p14:tracePt t="15814" x="2276475" y="3084513"/>
          <p14:tracePt t="15816" x="2293938" y="3084513"/>
          <p14:tracePt t="15831" x="2319338" y="3094038"/>
          <p14:tracePt t="15848" x="2362200" y="3101975"/>
          <p14:tracePt t="15864" x="2430463" y="3101975"/>
          <p14:tracePt t="15866" x="2463800" y="3101975"/>
          <p14:tracePt t="15882" x="2540000" y="3109913"/>
          <p14:tracePt t="15897" x="2600325" y="3119438"/>
          <p14:tracePt t="15915" x="2676525" y="3127375"/>
          <p14:tracePt t="15916" x="2709863" y="3127375"/>
          <p14:tracePt t="15931" x="2795588" y="3144838"/>
          <p14:tracePt t="15948" x="2863850" y="3144838"/>
          <p14:tracePt t="15965" x="2922588" y="3144838"/>
          <p14:tracePt t="15966" x="2940050" y="3152775"/>
          <p14:tracePt t="15982" x="2947988" y="3152775"/>
          <p14:tracePt t="15983" x="2955925" y="3152775"/>
          <p14:tracePt t="16335" x="3016250" y="3144838"/>
          <p14:tracePt t="16342" x="3092450" y="3135313"/>
          <p14:tracePt t="16348" x="3186113" y="3119438"/>
          <p14:tracePt t="16365" x="3355975" y="3094038"/>
          <p14:tracePt t="16381" x="3568700" y="3059113"/>
          <p14:tracePt t="16397" x="3721100" y="3059113"/>
          <p14:tracePt t="16399" x="3806825" y="3059113"/>
          <p14:tracePt t="16414" x="3951288" y="3059113"/>
          <p14:tracePt t="16431" x="4070350" y="3084513"/>
          <p14:tracePt t="16448" x="4171950" y="3094038"/>
          <p14:tracePt t="16464" x="4205288" y="3101975"/>
          <p14:tracePt t="16481" x="4230688" y="3109913"/>
          <p14:tracePt t="16498" x="4265613" y="3119438"/>
          <p14:tracePt t="16514" x="4291013" y="3127375"/>
          <p14:tracePt t="16530" x="4324350" y="3127375"/>
          <p14:tracePt t="16548" x="4375150" y="3127375"/>
          <p14:tracePt t="16564" x="4400550" y="3127375"/>
          <p14:tracePt t="16582" x="4425950" y="3127375"/>
          <p14:tracePt t="16583" x="4435475" y="3127375"/>
          <p14:tracePt t="16599" x="4443413" y="3127375"/>
          <p14:tracePt t="16618" x="4460875" y="3127375"/>
          <p14:tracePt t="16631" x="4460875" y="3135313"/>
          <p14:tracePt t="16648" x="4468813" y="3135313"/>
          <p14:tracePt t="17151" x="4425950" y="3144838"/>
          <p14:tracePt t="17158" x="4332288" y="3152775"/>
          <p14:tracePt t="17165" x="4222750" y="3160713"/>
          <p14:tracePt t="17180" x="3984625" y="3178175"/>
          <p14:tracePt t="17197" x="3670300" y="3211513"/>
          <p14:tracePt t="17215" x="3127375" y="3246438"/>
          <p14:tracePt t="17230" x="2811463" y="3271838"/>
          <p14:tracePt t="17248" x="2608263" y="3271838"/>
          <p14:tracePt t="17250" x="2514600" y="3271838"/>
          <p14:tracePt t="17265" x="2319338" y="3271838"/>
          <p14:tracePt t="17280" x="2182813" y="3271838"/>
          <p14:tracePt t="17297" x="2073275" y="3271838"/>
          <p14:tracePt t="17299" x="2038350" y="3271838"/>
          <p14:tracePt t="17315" x="1936750" y="3279775"/>
          <p14:tracePt t="17331" x="1843088" y="3279775"/>
          <p14:tracePt t="17348" x="1801813" y="3279775"/>
          <p14:tracePt t="17349" x="1766888" y="3279775"/>
          <p14:tracePt t="17364" x="1749425" y="3289300"/>
          <p14:tracePt t="17366" x="1716088" y="3289300"/>
          <p14:tracePt t="17381" x="1682750" y="3297238"/>
          <p14:tracePt t="17398" x="1639888" y="3305175"/>
          <p14:tracePt t="17400" x="1622425" y="3305175"/>
          <p14:tracePt t="17415" x="1589088" y="3314700"/>
          <p14:tracePt t="17417" x="1571625" y="3314700"/>
          <p14:tracePt t="17431" x="1538288" y="3322638"/>
          <p14:tracePt t="17449" x="1495425" y="3330575"/>
          <p14:tracePt t="17465" x="1470025" y="3330575"/>
          <p14:tracePt t="17480" x="1462088" y="3340100"/>
          <p14:tracePt t="17497" x="1444625" y="3340100"/>
          <p14:tracePt t="17499" x="1435100" y="3348038"/>
          <p14:tracePt t="17514" x="1419225" y="3348038"/>
          <p14:tracePt t="17515" x="1409700" y="3348038"/>
          <p14:tracePt t="17530" x="1401763" y="3355975"/>
          <p14:tracePt t="17548" x="1393825" y="3355975"/>
          <p14:tracePt t="17612" x="1393825" y="3373438"/>
          <p14:tracePt t="17619" x="1393825" y="3390900"/>
          <p14:tracePt t="17631" x="1409700" y="3408363"/>
          <p14:tracePt t="17648" x="1597025" y="3475038"/>
          <p14:tracePt t="17663" x="1741488" y="3502025"/>
          <p14:tracePt t="17681" x="1885950" y="3527425"/>
          <p14:tracePt t="17684" x="1928813" y="3527425"/>
          <p14:tracePt t="17698" x="2012950" y="3527425"/>
          <p14:tracePt t="17714" x="2073275" y="3527425"/>
          <p14:tracePt t="17731" x="2116138" y="3527425"/>
          <p14:tracePt t="17733" x="2124075" y="3527425"/>
          <p14:tracePt t="17748" x="2174875" y="3517900"/>
          <p14:tracePt t="17764" x="2217738" y="3517900"/>
          <p14:tracePt t="17781" x="2243138" y="3517900"/>
          <p14:tracePt t="17782" x="2251075" y="3517900"/>
          <p14:tracePt t="17798" x="2293938" y="3517900"/>
          <p14:tracePt t="17814" x="2301875" y="3517900"/>
          <p14:tracePt t="17831" x="2319338" y="3517900"/>
          <p14:tracePt t="17832" x="2336800" y="3517900"/>
          <p14:tracePt t="17848" x="2344738" y="3517900"/>
          <p14:tracePt t="17864" x="2362200" y="3527425"/>
          <p14:tracePt t="17881" x="2395538" y="3535363"/>
          <p14:tracePt t="17882" x="2405063" y="3535363"/>
          <p14:tracePt t="17897" x="2438400" y="3543300"/>
          <p14:tracePt t="17914" x="2471738" y="3552825"/>
          <p14:tracePt t="17931" x="2532063" y="3568700"/>
          <p14:tracePt t="17948" x="2590800" y="3578225"/>
          <p14:tracePt t="17964" x="2641600" y="3594100"/>
          <p14:tracePt t="17982" x="2684463" y="3594100"/>
          <p14:tracePt t="17997" x="2709863" y="3603625"/>
          <p14:tracePt t="18013" x="2735263" y="3603625"/>
          <p14:tracePt t="18031" x="2770188" y="3611563"/>
          <p14:tracePt t="18047" x="2795588" y="3611563"/>
          <p14:tracePt t="18063" x="2803525" y="3611563"/>
          <p14:tracePt t="18082" x="2811463" y="3603625"/>
          <p14:tracePt t="18097" x="2820988" y="3603625"/>
          <p14:tracePt t="18215" x="2828925" y="3603625"/>
          <p14:tracePt t="18244" x="2838450" y="3603625"/>
          <p14:tracePt t="18265" x="2846388" y="3603625"/>
          <p14:tracePt t="18272" x="2854325" y="3603625"/>
          <p14:tracePt t="18280" x="2871788" y="3603625"/>
          <p14:tracePt t="18297" x="2889250" y="3603625"/>
          <p14:tracePt t="18313" x="2947988" y="3578225"/>
          <p14:tracePt t="18315" x="2982913" y="3578225"/>
          <p14:tracePt t="18330" x="3109913" y="3535363"/>
          <p14:tracePt t="18348" x="3219450" y="3509963"/>
          <p14:tracePt t="18350" x="3279775" y="3509963"/>
          <p14:tracePt t="18365" x="3373438" y="3502025"/>
          <p14:tracePt t="18381" x="3441700" y="3502025"/>
          <p14:tracePt t="18397" x="3500438" y="3517900"/>
          <p14:tracePt t="18415" x="3543300" y="3535363"/>
          <p14:tracePt t="18430" x="3551238" y="3535363"/>
          <p14:tracePt t="19571" x="3373438" y="3390900"/>
          <p14:tracePt t="19578" x="3067050" y="3127375"/>
          <p14:tracePt t="19585" x="2676525" y="2838450"/>
          <p14:tracePt t="19597" x="2301875" y="2549525"/>
          <p14:tracePt t="19599" x="1911350" y="2278063"/>
          <p14:tracePt t="19614" x="1198563" y="1835150"/>
          <p14:tracePt t="19631" x="560388" y="1419225"/>
          <p14:tracePt t="19648" x="25400" y="1019175"/>
          <p14:tracePt t="20799" x="306388" y="347663"/>
          <p14:tracePt t="20799" x="534988" y="527050"/>
          <p14:tracePt t="20799" x="730250" y="679450"/>
          <p14:tracePt t="20799" x="900113" y="823913"/>
          <p14:tracePt t="20799" x="1155700" y="985838"/>
          <p14:tracePt t="20799" x="1358900" y="1189038"/>
          <p14:tracePt t="20799" x="1589088" y="1368425"/>
          <p14:tracePt t="20799" x="1673225" y="1444625"/>
          <p14:tracePt t="20799" x="1792288" y="1563688"/>
          <p14:tracePt t="20799" x="1852613" y="1622425"/>
          <p14:tracePt t="20799" x="1860550" y="1631950"/>
          <p14:tracePt t="20799" x="1962150" y="1657350"/>
          <p14:tracePt t="20799" x="2132013" y="1751013"/>
          <p14:tracePt t="20799" x="2311400" y="1827213"/>
          <p14:tracePt t="20799" x="2590800" y="1971675"/>
          <p14:tracePt t="20799" x="2854325" y="2098675"/>
          <p14:tracePt t="20799" x="3008313" y="2200275"/>
          <p14:tracePt t="20799" x="3228975" y="2371725"/>
          <p14:tracePt t="20799" x="3330575" y="2430463"/>
          <p14:tracePt t="20799" x="3398838" y="2473325"/>
          <p14:tracePt t="20799" x="3414713" y="2489200"/>
          <p14:tracePt t="20799" x="3424238" y="2524125"/>
          <p14:tracePt t="20799" x="3414713" y="2524125"/>
          <p14:tracePt t="20799" x="3389313" y="2516188"/>
          <p14:tracePt t="20799" x="3381375" y="2516188"/>
          <p14:tracePt t="20799" x="3457575" y="2506663"/>
          <p14:tracePt t="20799" x="3586163" y="2506663"/>
          <p14:tracePt t="20799" x="3738563" y="2516188"/>
          <p14:tracePt t="20799" x="3900488" y="2549525"/>
          <p14:tracePt t="20799" x="4306888" y="2651125"/>
          <p14:tracePt t="20799" x="5122863" y="3000375"/>
          <p14:tracePt t="20799" x="5548313" y="3228975"/>
          <p14:tracePt t="20799" x="5761038" y="3340100"/>
          <p14:tracePt t="20799" x="5786438" y="3365500"/>
          <p14:tracePt t="20799" x="6007100" y="3424238"/>
          <p14:tracePt t="20799" x="6219825" y="3492500"/>
          <p14:tracePt t="20799" x="6354763" y="3517900"/>
          <p14:tracePt t="20799" x="6448425" y="3543300"/>
          <p14:tracePt t="20799" x="6592888" y="3568700"/>
          <p14:tracePt t="20799" x="6653213" y="3578225"/>
          <p14:tracePt t="20799" x="6694488" y="3594100"/>
          <p14:tracePt t="20799" x="6754813" y="3611563"/>
          <p14:tracePt t="20799" x="6780213" y="3629025"/>
          <p14:tracePt t="20799" x="6907213" y="3679825"/>
          <p14:tracePt t="20799" x="7059613" y="3763963"/>
          <p14:tracePt t="20799" x="7196138" y="3841750"/>
          <p14:tracePt t="20799" x="7416800" y="3925888"/>
          <p14:tracePt t="20799" x="7477125" y="3960813"/>
          <p14:tracePt t="20799" x="7570788" y="4011613"/>
          <p14:tracePt t="20799" x="7637463" y="4062413"/>
          <p14:tracePt t="20799" x="7766050" y="4146550"/>
          <p14:tracePt t="20799" x="7867650" y="4224338"/>
          <p14:tracePt t="20799" x="7885113" y="4232275"/>
          <p14:tracePt t="20799" x="7977188" y="4257675"/>
          <p14:tracePt t="20799" x="8113713" y="4308475"/>
          <p14:tracePt t="20799" x="8275638" y="4427538"/>
          <p14:tracePt t="20799" x="8709025" y="4691063"/>
          <p14:tracePt t="20799" x="9193213" y="4929188"/>
          <p14:tracePt t="20799" x="9294813" y="4997450"/>
          <p14:tracePt t="20799" x="9193213" y="4954588"/>
          <p14:tracePt t="20799" x="9099550" y="4878388"/>
          <p14:tracePt t="20799" x="8955088" y="4767263"/>
          <p14:tracePt t="20799" x="8640763" y="4513263"/>
          <p14:tracePt t="20799" x="8343900" y="4189413"/>
          <p14:tracePt t="20799" x="7986713" y="3832225"/>
          <p14:tracePt t="20799" x="7781925" y="3636963"/>
          <p14:tracePt t="20799" x="7621588" y="3459163"/>
          <p14:tracePt t="20799" x="7477125" y="3289300"/>
          <p14:tracePt t="20799" x="7272338" y="3119438"/>
          <p14:tracePt t="20799" x="7162800" y="3008313"/>
          <p14:tracePt t="20799" x="7119938" y="2965450"/>
          <p14:tracePt t="20799" x="7119938" y="2957513"/>
          <p14:tracePt t="20799" x="6864350" y="2805113"/>
          <p14:tracePt t="20799" x="6364288" y="2498725"/>
          <p14:tracePt t="20799" x="5845175" y="2192338"/>
          <p14:tracePt t="20799" x="5208588" y="1860550"/>
          <p14:tracePt t="20799" x="4595813" y="1563688"/>
          <p14:tracePt t="20799" x="3908425" y="1317625"/>
          <p14:tracePt t="20799" x="3287713" y="1122363"/>
          <p14:tracePt t="20799" x="2116138" y="815975"/>
          <p14:tracePt t="20799" x="1435100" y="663575"/>
          <p14:tracePt t="20799" x="1206500" y="603250"/>
          <p14:tracePt t="20799" x="1104900" y="577850"/>
          <p14:tracePt t="20799" x="1036638" y="552450"/>
          <p14:tracePt t="20799" x="1019175" y="552450"/>
          <p14:tracePt t="20799" x="874713" y="484188"/>
          <p14:tracePt t="20799" x="714375" y="374650"/>
          <p14:tracePt t="20799" x="527050" y="238125"/>
          <p14:tracePt t="20799" x="187325" y="17463"/>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Identifying mobile phone price patterns is challenging due to the wide variety of models and rising prices. Machine learning can help predict prices by analyzing key factors, helping consumers make better decisions and manufacturers set competitive prices. This provides valuable insights for both groups.</a:t>
            </a:r>
          </a:p>
          <a:p>
            <a:pPr marL="0" indent="0">
              <a:buNone/>
            </a:pPr>
            <a:endParaRPr lang="en-US" sz="2200" b="1" kern="120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2200" b="1" kern="1200" dirty="0">
                <a:solidFill>
                  <a:srgbClr val="000000"/>
                </a:solidFill>
                <a:effectLst/>
                <a:latin typeface="Times New Roman" panose="02020603050405020304" pitchFamily="18" charset="0"/>
                <a:cs typeface="Times New Roman" panose="02020603050405020304" pitchFamily="18" charset="0"/>
              </a:rPr>
              <a:t>Significance:</a:t>
            </a:r>
            <a:endParaRPr lang="en-IN" sz="220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study provides valuable insights for consumers and manufacturers by accurately predicting mobile phone prices, helping optimize purchasing decisions and pricing strategies.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No.BB6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5001149"/>
      </p:ext>
    </p:extLst>
  </p:cSld>
  <p:clrMapOvr>
    <a:masterClrMapping/>
  </p:clrMapOvr>
  <mc:AlternateContent xmlns:mc="http://schemas.openxmlformats.org/markup-compatibility/2006" xmlns:p14="http://schemas.microsoft.com/office/powerpoint/2010/main">
    <mc:Choice Requires="p14">
      <p:transition spd="slow" p14:dur="1600" advTm="35514">
        <p14:conveyor dir="l"/>
      </p:transition>
    </mc:Choice>
    <mc:Fallback xmlns="">
      <p:transition spd="slow" advTm="35514">
        <p:fade/>
      </p:transition>
    </mc:Fallback>
  </mc:AlternateContent>
  <p:extLst>
    <p:ext uri="{3A86A75C-4F4B-4683-9AE1-C65F6400EC91}">
      <p14:laserTraceLst xmlns:p14="http://schemas.microsoft.com/office/powerpoint/2010/main">
        <p14:tracePtLst>
          <p14:tracePt t="660" x="2701925" y="1690688"/>
          <p14:tracePt t="669" x="2795588" y="1665288"/>
          <p14:tracePt t="673" x="2889250" y="1639888"/>
          <p14:tracePt t="683" x="2998788" y="1622425"/>
          <p14:tracePt t="700" x="3160713" y="1589088"/>
          <p14:tracePt t="702" x="3244850" y="1581150"/>
          <p14:tracePt t="717" x="3322638" y="1563688"/>
          <p14:tracePt t="719" x="3406775" y="1546225"/>
          <p14:tracePt t="733" x="3543300" y="1538288"/>
          <p14:tracePt t="751" x="3636963" y="1538288"/>
          <p14:tracePt t="752" x="3652838" y="1538288"/>
          <p14:tracePt t="767" x="3662363" y="1538288"/>
          <p14:tracePt t="1213" x="3763963" y="1538288"/>
          <p14:tracePt t="1220" x="3890963" y="1538288"/>
          <p14:tracePt t="1233" x="4044950" y="1538288"/>
          <p14:tracePt t="1235" x="4187825" y="1538288"/>
          <p14:tracePt t="1250" x="4451350" y="1538288"/>
          <p14:tracePt t="1267" x="4638675" y="1546225"/>
          <p14:tracePt t="1284" x="4859338" y="1563688"/>
          <p14:tracePt t="1300" x="4945063" y="1571625"/>
          <p14:tracePt t="1317" x="5013325" y="1571625"/>
          <p14:tracePt t="1334" x="5054600" y="1571625"/>
          <p14:tracePt t="1561" x="5224463" y="1546225"/>
          <p14:tracePt t="1568" x="5513388" y="1512888"/>
          <p14:tracePt t="1575" x="5845175" y="1487488"/>
          <p14:tracePt t="1583" x="6116638" y="1487488"/>
          <p14:tracePt t="1601" x="6754813" y="1520825"/>
          <p14:tracePt t="1618" x="7502525" y="1606550"/>
          <p14:tracePt t="1633" x="7816850" y="1622425"/>
          <p14:tracePt t="1649" x="8088313" y="1649413"/>
          <p14:tracePt t="1668" x="8189913" y="1665288"/>
          <p14:tracePt t="1917" x="8275638" y="1657350"/>
          <p14:tracePt t="1923" x="8394700" y="1639888"/>
          <p14:tracePt t="1934" x="8504238" y="1639888"/>
          <p14:tracePt t="1951" x="8767763" y="1639888"/>
          <p14:tracePt t="1952" x="8853488" y="1649413"/>
          <p14:tracePt t="1966" x="8980488" y="1657350"/>
          <p14:tracePt t="1983" x="9099550" y="1674813"/>
          <p14:tracePt t="2001" x="9201150" y="1682750"/>
          <p14:tracePt t="2017" x="9226550" y="1682750"/>
          <p14:tracePt t="2661" x="9269413" y="1639888"/>
          <p14:tracePt t="2668" x="9345613" y="1571625"/>
          <p14:tracePt t="2684" x="9490075" y="1470025"/>
          <p14:tracePt t="2700" x="9601200" y="1419225"/>
          <p14:tracePt t="2717" x="9667875" y="1401763"/>
          <p14:tracePt t="2718" x="9685338" y="1393825"/>
          <p14:tracePt t="2733" x="9694863" y="1385888"/>
          <p14:tracePt t="2735" x="9702800" y="1385888"/>
          <p14:tracePt t="3101" x="9490075" y="1401763"/>
          <p14:tracePt t="3108" x="9023350" y="1452563"/>
          <p14:tracePt t="3116" x="8488363" y="1470025"/>
          <p14:tracePt t="3135" x="7383463" y="1520825"/>
          <p14:tracePt t="3137" x="6823075" y="1555750"/>
          <p14:tracePt t="3151" x="5786438" y="1606550"/>
          <p14:tracePt t="3166" x="4962525" y="1690688"/>
          <p14:tracePt t="3184" x="4375150" y="1700213"/>
          <p14:tracePt t="3201" x="3984625" y="1622425"/>
          <p14:tracePt t="3216" x="3916363" y="1614488"/>
          <p14:tracePt t="3470" x="3687763" y="1657350"/>
          <p14:tracePt t="3477" x="3381375" y="1751013"/>
          <p14:tracePt t="3484" x="3092450" y="1809750"/>
          <p14:tracePt t="3499" x="2641600" y="1885950"/>
          <p14:tracePt t="3517" x="2395538" y="1920875"/>
          <p14:tracePt t="3519" x="2319338" y="1920875"/>
          <p14:tracePt t="3535" x="2208213" y="1920875"/>
          <p14:tracePt t="3549" x="2141538" y="1920875"/>
          <p14:tracePt t="3566" x="2116138" y="1920875"/>
          <p14:tracePt t="3584" x="2073275" y="1920875"/>
          <p14:tracePt t="3599" x="2065338" y="1920875"/>
          <p14:tracePt t="3718" x="2065338" y="1928813"/>
          <p14:tracePt t="3725" x="2098675" y="1946275"/>
          <p14:tracePt t="3733" x="2157413" y="1989138"/>
          <p14:tracePt t="3751" x="2327275" y="2039938"/>
          <p14:tracePt t="3767" x="2497138" y="2082800"/>
          <p14:tracePt t="3768" x="2600325" y="2098675"/>
          <p14:tracePt t="3784" x="2803525" y="2108200"/>
          <p14:tracePt t="3800" x="2965450" y="2116138"/>
          <p14:tracePt t="3816" x="3143250" y="2133600"/>
          <p14:tracePt t="3818" x="3236913" y="2141538"/>
          <p14:tracePt t="3834" x="3389313" y="2166938"/>
          <p14:tracePt t="3850" x="3525838" y="2184400"/>
          <p14:tracePt t="3867" x="3670300" y="2209800"/>
          <p14:tracePt t="3868" x="3738563" y="2227263"/>
          <p14:tracePt t="3882" x="3840163" y="2252663"/>
          <p14:tracePt t="3900" x="3916363" y="2278063"/>
          <p14:tracePt t="3917" x="4078288" y="2328863"/>
          <p14:tracePt t="3933" x="4205288" y="2319338"/>
          <p14:tracePt t="3950" x="4298950" y="2319338"/>
          <p14:tracePt t="3967" x="4349750" y="2319338"/>
          <p14:tracePt t="3983" x="4384675" y="2328863"/>
          <p14:tracePt t="4000" x="4451350" y="2336800"/>
          <p14:tracePt t="4002" x="4494213" y="2336800"/>
          <p14:tracePt t="4016" x="4529138" y="2336800"/>
          <p14:tracePt t="4018" x="4570413" y="2336800"/>
          <p14:tracePt t="4033" x="4630738" y="2336800"/>
          <p14:tracePt t="4050" x="4689475" y="2344738"/>
          <p14:tracePt t="4052" x="4714875" y="2344738"/>
          <p14:tracePt t="4067" x="4724400" y="2354263"/>
          <p14:tracePt t="4068" x="4732338" y="2354263"/>
          <p14:tracePt t="4083" x="4765675" y="2362200"/>
          <p14:tracePt t="4100" x="4783138" y="2371725"/>
          <p14:tracePt t="4117" x="4800600" y="2379663"/>
          <p14:tracePt t="4133" x="4818063" y="2379663"/>
          <p14:tracePt t="4149" x="4826000" y="2379663"/>
          <p14:tracePt t="4151" x="4833938" y="2379663"/>
          <p14:tracePt t="4166" x="4876800" y="2379663"/>
          <p14:tracePt t="4183" x="4910138" y="2379663"/>
          <p14:tracePt t="4200" x="4945063" y="2371725"/>
          <p14:tracePt t="4202" x="4962525" y="2362200"/>
          <p14:tracePt t="4217" x="4995863" y="2362200"/>
          <p14:tracePt t="4234" x="5021263" y="2354263"/>
          <p14:tracePt t="4238" x="5038725" y="2354263"/>
          <p14:tracePt t="4251" x="5064125" y="2344738"/>
          <p14:tracePt t="4267" x="5106988" y="2336800"/>
          <p14:tracePt t="4283" x="5140325" y="2336800"/>
          <p14:tracePt t="4299" x="5173663" y="2336800"/>
          <p14:tracePt t="4300" x="5183188" y="2328863"/>
          <p14:tracePt t="4316" x="5216525" y="2328863"/>
          <p14:tracePt t="4333" x="5267325" y="2311400"/>
          <p14:tracePt t="4351" x="5343525" y="2303463"/>
          <p14:tracePt t="4367" x="5386388" y="2293938"/>
          <p14:tracePt t="4383" x="5403850" y="2293938"/>
          <p14:tracePt t="4401" x="5446713" y="2293938"/>
          <p14:tracePt t="4416" x="5480050" y="2303463"/>
          <p14:tracePt t="4433" x="5522913" y="2303463"/>
          <p14:tracePt t="4451" x="5616575" y="2311400"/>
          <p14:tracePt t="4466" x="5649913" y="2311400"/>
          <p14:tracePt t="4483" x="5692775" y="2319338"/>
          <p14:tracePt t="4485" x="5708650" y="2319338"/>
          <p14:tracePt t="4500" x="5735638" y="2328863"/>
          <p14:tracePt t="4501" x="5751513" y="2328863"/>
          <p14:tracePt t="4516" x="5786438" y="2336800"/>
          <p14:tracePt t="4533" x="5802313" y="2344738"/>
          <p14:tracePt t="4534" x="5819775" y="2344738"/>
          <p14:tracePt t="4550" x="5827713" y="2344738"/>
          <p14:tracePt t="4854" x="5880100" y="2362200"/>
          <p14:tracePt t="4861" x="5972175" y="2387600"/>
          <p14:tracePt t="4868" x="6049963" y="2438400"/>
          <p14:tracePt t="4884" x="6184900" y="2524125"/>
          <p14:tracePt t="4899" x="6311900" y="2643188"/>
          <p14:tracePt t="4917" x="6483350" y="2778125"/>
          <p14:tracePt t="4918" x="6550025" y="2846388"/>
          <p14:tracePt t="4934" x="6678613" y="2940050"/>
          <p14:tracePt t="4949" x="6780213" y="3076575"/>
          <p14:tracePt t="4966" x="6856413" y="3170238"/>
          <p14:tracePt t="4968" x="6873875" y="3186113"/>
          <p14:tracePt t="4983" x="6924675" y="3228975"/>
          <p14:tracePt t="5000" x="6950075" y="3238500"/>
          <p14:tracePt t="5975" x="7085013" y="3119438"/>
          <p14:tracePt t="5983" x="7289800" y="2982913"/>
          <p14:tracePt t="5990" x="7518400" y="2855913"/>
          <p14:tracePt t="5999" x="7791450" y="2711450"/>
          <p14:tracePt t="6016" x="8301038" y="2438400"/>
          <p14:tracePt t="6018" x="8539163" y="2344738"/>
          <p14:tracePt t="6033" x="8724900" y="2311400"/>
          <p14:tracePt t="6034" x="8904288" y="2268538"/>
          <p14:tracePt t="6049" x="9107488" y="2235200"/>
          <p14:tracePt t="6067" x="9277350" y="2227263"/>
          <p14:tracePt t="6068" x="9345613" y="2217738"/>
          <p14:tracePt t="6083" x="9396413" y="2217738"/>
          <p14:tracePt t="6084" x="9447213" y="2217738"/>
          <p14:tracePt t="6099" x="9523413" y="2209800"/>
          <p14:tracePt t="6117" x="9652000" y="2209800"/>
          <p14:tracePt t="6133" x="9786938" y="2200275"/>
          <p14:tracePt t="6150" x="9931400" y="2174875"/>
          <p14:tracePt t="6167" x="10075863" y="2166938"/>
          <p14:tracePt t="6183" x="10169525" y="2166938"/>
          <p14:tracePt t="6201" x="10280650" y="2166938"/>
          <p14:tracePt t="6202" x="10348913" y="2166938"/>
          <p14:tracePt t="6217" x="10475913" y="2166938"/>
          <p14:tracePt t="6233" x="10620375" y="2149475"/>
          <p14:tracePt t="6250" x="10756900" y="2141538"/>
          <p14:tracePt t="6251" x="10798175" y="2141538"/>
          <p14:tracePt t="6266" x="10909300" y="2141538"/>
          <p14:tracePt t="6282" x="10993438" y="2159000"/>
          <p14:tracePt t="6300" x="11061700" y="2166938"/>
          <p14:tracePt t="6316" x="11147425" y="2192338"/>
          <p14:tracePt t="6317" x="11172825" y="2200275"/>
          <p14:tracePt t="6333" x="11231563" y="2217738"/>
          <p14:tracePt t="6349" x="11249025" y="2227263"/>
          <p14:tracePt t="6366" x="11291888" y="2235200"/>
          <p14:tracePt t="6367" x="11299825" y="2235200"/>
          <p14:tracePt t="6383" x="11307763" y="2252663"/>
          <p14:tracePt t="6399" x="11325225" y="2252663"/>
          <p14:tracePt t="6571" x="11291888" y="2260600"/>
          <p14:tracePt t="6578" x="11198225" y="2278063"/>
          <p14:tracePt t="6585" x="11053763" y="2303463"/>
          <p14:tracePt t="6601" x="10612438" y="2303463"/>
          <p14:tracePt t="6616" x="9974263" y="2235200"/>
          <p14:tracePt t="6633" x="9142413" y="2108200"/>
          <p14:tracePt t="6635" x="8666163" y="2022475"/>
          <p14:tracePt t="6650" x="7527925" y="1895475"/>
          <p14:tracePt t="6666" x="6338888" y="1793875"/>
          <p14:tracePt t="6683" x="5114925" y="1784350"/>
          <p14:tracePt t="6684" x="4587875" y="1801813"/>
          <p14:tracePt t="6700" x="3721100" y="1860550"/>
          <p14:tracePt t="6716" x="3143250" y="1938338"/>
          <p14:tracePt t="6735" x="2701925" y="1997075"/>
          <p14:tracePt t="6736" x="2574925" y="2022475"/>
          <p14:tracePt t="6750" x="2336800" y="2055813"/>
          <p14:tracePt t="6765" x="2098675" y="2098675"/>
          <p14:tracePt t="6782" x="1971675" y="2090738"/>
          <p14:tracePt t="6784" x="1928813" y="2090738"/>
          <p14:tracePt t="6799" x="1903413" y="2090738"/>
          <p14:tracePt t="6800" x="1878013" y="2090738"/>
          <p14:tracePt t="6816" x="1860550" y="2082800"/>
          <p14:tracePt t="6832" x="1817688" y="2073275"/>
          <p14:tracePt t="6834" x="1784350" y="2073275"/>
          <p14:tracePt t="6849" x="1673225" y="2055813"/>
          <p14:tracePt t="6867" x="1563688" y="2055813"/>
          <p14:tracePt t="6884" x="1477963" y="2039938"/>
          <p14:tracePt t="6885" x="1452563" y="2039938"/>
          <p14:tracePt t="6899" x="1393825" y="2030413"/>
          <p14:tracePt t="6916" x="1343025" y="2014538"/>
          <p14:tracePt t="6933" x="1308100" y="2014538"/>
          <p14:tracePt t="6949" x="1300163" y="2014538"/>
          <p14:tracePt t="6966" x="1290638" y="2014538"/>
          <p14:tracePt t="7232" x="1282700" y="2030413"/>
          <p14:tracePt t="7238" x="1274763" y="2055813"/>
          <p14:tracePt t="7250" x="1257300" y="2108200"/>
          <p14:tracePt t="7267" x="1239838" y="2252663"/>
          <p14:tracePt t="7284" x="1249363" y="2293938"/>
          <p14:tracePt t="7299" x="1265238" y="2336800"/>
          <p14:tracePt t="7316" x="1325563" y="2397125"/>
          <p14:tracePt t="7332" x="1401763" y="2438400"/>
          <p14:tracePt t="7349" x="1528763" y="2481263"/>
          <p14:tracePt t="7367" x="1698625" y="2498725"/>
          <p14:tracePt t="7383" x="1784350" y="2498725"/>
          <p14:tracePt t="7399" x="1860550" y="2498725"/>
          <p14:tracePt t="7416" x="1954213" y="2498725"/>
          <p14:tracePt t="7433" x="2022475" y="2498725"/>
          <p14:tracePt t="7449" x="2106613" y="2481263"/>
          <p14:tracePt t="7451" x="2166938" y="2473325"/>
          <p14:tracePt t="7466" x="2260600" y="2463800"/>
          <p14:tracePt t="7483" x="2344738" y="2463800"/>
          <p14:tracePt t="7499" x="2413000" y="2455863"/>
          <p14:tracePt t="7501" x="2463800" y="2455863"/>
          <p14:tracePt t="7517" x="2549525" y="2438400"/>
          <p14:tracePt t="7533" x="2616200" y="2430463"/>
          <p14:tracePt t="7550" x="2676525" y="2430463"/>
          <p14:tracePt t="7551" x="2693988" y="2430463"/>
          <p14:tracePt t="7566" x="2735263" y="2438400"/>
          <p14:tracePt t="7582" x="2752725" y="2438400"/>
          <p14:tracePt t="7600" x="2760663" y="2455863"/>
          <p14:tracePt t="7615" x="2778125" y="2455863"/>
          <p14:tracePt t="7643" x="2786063" y="2455863"/>
          <p14:tracePt t="8395" x="2820988" y="2455863"/>
          <p14:tracePt t="8402" x="2889250" y="2455863"/>
          <p14:tracePt t="8417" x="2990850" y="2455863"/>
          <p14:tracePt t="8433" x="3074988" y="2463800"/>
          <p14:tracePt t="8449" x="3143250" y="2463800"/>
          <p14:tracePt t="8467" x="3203575" y="2463800"/>
          <p14:tracePt t="8482" x="3219450" y="2463800"/>
          <p14:tracePt t="8499" x="3236913" y="2463800"/>
          <p14:tracePt t="8517" x="3254375" y="2463800"/>
          <p14:tracePt t="8532" x="3262313" y="2463800"/>
          <p14:tracePt t="8550" x="3297238" y="2463800"/>
          <p14:tracePt t="8552" x="3305175" y="2463800"/>
          <p14:tracePt t="8566" x="3348038" y="2463800"/>
          <p14:tracePt t="8582" x="3373438" y="2463800"/>
          <p14:tracePt t="8598" x="3424238" y="2455863"/>
          <p14:tracePt t="8616" x="3467100" y="2455863"/>
          <p14:tracePt t="8617" x="3492500" y="2455863"/>
          <p14:tracePt t="8632" x="3533775" y="2455863"/>
          <p14:tracePt t="8649" x="3594100" y="2455863"/>
          <p14:tracePt t="8651" x="3619500" y="2455863"/>
          <p14:tracePt t="8666" x="3670300" y="2455863"/>
          <p14:tracePt t="8682" x="3729038" y="2447925"/>
          <p14:tracePt t="8699" x="3789363" y="2438400"/>
          <p14:tracePt t="8701" x="3814763" y="2438400"/>
          <p14:tracePt t="8716" x="3840163" y="2438400"/>
          <p14:tracePt t="8717" x="3883025" y="2430463"/>
          <p14:tracePt t="8733" x="3941763" y="2430463"/>
          <p14:tracePt t="8750" x="4027488" y="2430463"/>
          <p14:tracePt t="8766" x="4095750" y="2430463"/>
          <p14:tracePt t="8782" x="4171950" y="2430463"/>
          <p14:tracePt t="8799" x="4248150" y="2430463"/>
          <p14:tracePt t="8800" x="4281488" y="2430463"/>
          <p14:tracePt t="8816" x="4359275" y="2413000"/>
          <p14:tracePt t="8832" x="4400550" y="2397125"/>
          <p14:tracePt t="8849" x="4476750" y="2397125"/>
          <p14:tracePt t="8865" x="4503738" y="2397125"/>
          <p14:tracePt t="8882" x="4519613" y="2397125"/>
          <p14:tracePt t="8906" x="4537075" y="2397125"/>
          <p14:tracePt t="9055" x="4545013" y="2397125"/>
          <p14:tracePt t="10297" x="4595813" y="2387600"/>
          <p14:tracePt t="10305" x="4673600" y="2387600"/>
          <p14:tracePt t="10315" x="4749800" y="2387600"/>
          <p14:tracePt t="10333" x="5259388" y="2344738"/>
          <p14:tracePt t="10348" x="5641975" y="2319338"/>
          <p14:tracePt t="10365" x="5938838" y="2319338"/>
          <p14:tracePt t="10383" x="6311900" y="2319338"/>
          <p14:tracePt t="10399" x="6626225" y="2328863"/>
          <p14:tracePt t="10416" x="6932613" y="2379663"/>
          <p14:tracePt t="10417" x="7112000" y="2397125"/>
          <p14:tracePt t="10432" x="7272338" y="2447925"/>
          <p14:tracePt t="10449" x="7332663" y="2455863"/>
          <p14:tracePt t="10466" x="7358063" y="2463800"/>
          <p14:tracePt t="10716" x="7502525" y="2430463"/>
          <p14:tracePt t="10723" x="7723188" y="2397125"/>
          <p14:tracePt t="10732" x="7918450" y="2379663"/>
          <p14:tracePt t="10752" x="8529638" y="2463800"/>
          <p14:tracePt t="10766" x="8869363" y="2532063"/>
          <p14:tracePt t="10782" x="9117013" y="2592388"/>
          <p14:tracePt t="10798" x="9363075" y="2617788"/>
          <p14:tracePt t="10815" x="9566275" y="2651125"/>
          <p14:tracePt t="10816" x="9667875" y="2676525"/>
          <p14:tracePt t="10831" x="9890125" y="2701925"/>
          <p14:tracePt t="10848" x="10042525" y="2752725"/>
          <p14:tracePt t="10866" x="10255250" y="2820988"/>
          <p14:tracePt t="10882" x="10348913" y="2855913"/>
          <p14:tracePt t="10899" x="10399713" y="2863850"/>
          <p14:tracePt t="10900" x="10425113" y="2863850"/>
          <p14:tracePt t="10915" x="10458450" y="2871788"/>
          <p14:tracePt t="10936" x="10467975" y="2871788"/>
          <p14:tracePt t="10957" x="10475913" y="2871788"/>
          <p14:tracePt t="11838" x="10390188" y="2871788"/>
          <p14:tracePt t="11844" x="10245725" y="2871788"/>
          <p14:tracePt t="11851" x="10059988" y="2863850"/>
          <p14:tracePt t="11866" x="9447213" y="2752725"/>
          <p14:tracePt t="11882" x="8640763" y="2608263"/>
          <p14:tracePt t="11899" x="7824788" y="2447925"/>
          <p14:tracePt t="11916" x="6899275" y="2252663"/>
          <p14:tracePt t="11933" x="6559550" y="2227263"/>
          <p14:tracePt t="11948" x="6346825" y="2227263"/>
          <p14:tracePt t="11965" x="6007100" y="2227263"/>
          <p14:tracePt t="11981" x="5743575" y="2217738"/>
          <p14:tracePt t="11998" x="5497513" y="2209800"/>
          <p14:tracePt t="12015" x="5310188" y="2192338"/>
          <p14:tracePt t="12016" x="5249863" y="2184400"/>
          <p14:tracePt t="12031" x="5148263" y="2174875"/>
          <p14:tracePt t="12048" x="5080000" y="2174875"/>
          <p14:tracePt t="12050" x="5029200" y="2166938"/>
          <p14:tracePt t="12065" x="4987925" y="2166938"/>
          <p14:tracePt t="12066" x="4910138" y="2159000"/>
          <p14:tracePt t="12081" x="4818063" y="2159000"/>
          <p14:tracePt t="12098" x="4732338" y="2166938"/>
          <p14:tracePt t="12100" x="4699000" y="2174875"/>
          <p14:tracePt t="12116" x="4656138" y="2174875"/>
          <p14:tracePt t="12117" x="4630738" y="2174875"/>
          <p14:tracePt t="12132" x="4579938" y="2184400"/>
          <p14:tracePt t="12150" x="4545013" y="2184400"/>
          <p14:tracePt t="12166" x="4529138" y="2184400"/>
          <p14:tracePt t="12182" x="4519613" y="2184400"/>
          <p14:tracePt t="12198" x="4503738" y="2184400"/>
          <p14:tracePt t="12200" x="4503738" y="2192338"/>
          <p14:tracePt t="12215" x="4494213" y="2192338"/>
          <p14:tracePt t="12298" x="4494213" y="2200275"/>
          <p14:tracePt t="12306" x="4494213" y="2209800"/>
          <p14:tracePt t="12315" x="4494213" y="2235200"/>
          <p14:tracePt t="12332" x="4494213" y="2293938"/>
          <p14:tracePt t="12334" x="4494213" y="2319338"/>
          <p14:tracePt t="12352" x="4494213" y="2362200"/>
          <p14:tracePt t="12364" x="4486275" y="2447925"/>
          <p14:tracePt t="12382" x="4468813" y="2566988"/>
          <p14:tracePt t="12384" x="4460875" y="2608263"/>
          <p14:tracePt t="12399" x="4451350" y="2660650"/>
          <p14:tracePt t="12401" x="4443413" y="2668588"/>
          <p14:tracePt t="12415" x="4435475" y="2686050"/>
          <p14:tracePt t="12432" x="4435475" y="2693988"/>
          <p14:tracePt t="12490" x="4435475" y="2701925"/>
          <p14:tracePt t="12499" x="4425950" y="2701925"/>
          <p14:tracePt t="12526" x="4425950" y="2711450"/>
          <p14:tracePt t="12540" x="4425950" y="2719388"/>
          <p14:tracePt t="12582" x="4418013" y="2727325"/>
          <p14:tracePt t="12590" x="4410075" y="2752725"/>
          <p14:tracePt t="12597" x="4400550" y="2752725"/>
          <p14:tracePt t="12615" x="4392613" y="2762250"/>
          <p14:tracePt t="12632" x="4384675" y="2778125"/>
          <p14:tracePt t="12649" x="4375150" y="2778125"/>
          <p14:tracePt t="12665" x="4367213" y="2787650"/>
          <p14:tracePt t="12682" x="4316413" y="2813050"/>
          <p14:tracePt t="12699" x="4281488" y="2813050"/>
          <p14:tracePt t="12714" x="4248150" y="2813050"/>
          <p14:tracePt t="12732" x="4230688" y="2813050"/>
          <p14:tracePt t="12859" x="4248150" y="2813050"/>
          <p14:tracePt t="12867" x="4273550" y="2805113"/>
          <p14:tracePt t="12873" x="4291013" y="2805113"/>
          <p14:tracePt t="12882" x="4306888" y="2805113"/>
          <p14:tracePt t="12898" x="4359275" y="2805113"/>
          <p14:tracePt t="12915" x="4418013" y="2805113"/>
          <p14:tracePt t="12916" x="4443413" y="2795588"/>
          <p14:tracePt t="12932" x="4511675" y="2795588"/>
          <p14:tracePt t="12949" x="4554538" y="2795588"/>
          <p14:tracePt t="12965" x="4562475" y="2795588"/>
          <p14:tracePt t="12981" x="4579938" y="2795588"/>
          <p14:tracePt t="14002" x="4646613" y="2787650"/>
          <p14:tracePt t="14009" x="4724400" y="2770188"/>
          <p14:tracePt t="14016" x="4826000" y="2752725"/>
          <p14:tracePt t="14031" x="4945063" y="2711450"/>
          <p14:tracePt t="14032" x="5064125" y="2686050"/>
          <p14:tracePt t="14048" x="5411788" y="2574925"/>
          <p14:tracePt t="14065" x="5981700" y="2438400"/>
          <p14:tracePt t="14066" x="6380163" y="2397125"/>
          <p14:tracePt t="14081" x="7196138" y="2344738"/>
          <p14:tracePt t="14098" x="7824788" y="2430463"/>
          <p14:tracePt t="14115" x="8343900" y="2574925"/>
          <p14:tracePt t="14131" x="8462963" y="2617788"/>
          <p14:tracePt t="14149" x="8529638" y="2633663"/>
          <p14:tracePt t="14165" x="8539163" y="2633663"/>
          <p14:tracePt t="14541" x="8547100" y="2651125"/>
          <p14:tracePt t="14548" x="8564563" y="2651125"/>
          <p14:tracePt t="14555" x="8572500" y="2660650"/>
          <p14:tracePt t="14564" x="8580438" y="2668588"/>
          <p14:tracePt t="14582" x="8615363" y="2676525"/>
          <p14:tracePt t="14599" x="8658225" y="2701925"/>
          <p14:tracePt t="14614" x="8674100" y="2711450"/>
          <p14:tracePt t="14631" x="8699500" y="2719388"/>
          <p14:tracePt t="14633" x="8709025" y="2719388"/>
          <p14:tracePt t="14649" x="8724900" y="2727325"/>
          <p14:tracePt t="14665" x="8734425" y="2727325"/>
          <p14:tracePt t="14691" x="8734425" y="2736850"/>
          <p14:tracePt t="14705" x="8742363" y="2736850"/>
          <p14:tracePt t="14719" x="8750300" y="2752725"/>
          <p14:tracePt t="14732" x="8759825" y="2762250"/>
          <p14:tracePt t="14749" x="8767763" y="2762250"/>
          <p14:tracePt t="14764" x="8767763" y="2770188"/>
          <p14:tracePt t="14804" x="8767763" y="2787650"/>
          <p14:tracePt t="14811" x="8750300" y="2787650"/>
          <p14:tracePt t="14818" x="8742363" y="2820988"/>
          <p14:tracePt t="14832" x="8716963" y="2830513"/>
          <p14:tracePt t="14833" x="8683625" y="2846388"/>
          <p14:tracePt t="14848" x="8648700" y="2863850"/>
          <p14:tracePt t="14865" x="8615363" y="2881313"/>
          <p14:tracePt t="14882" x="8580438" y="2897188"/>
          <p14:tracePt t="14883" x="8564563" y="2897188"/>
          <p14:tracePt t="14898" x="8539163" y="2906713"/>
          <p14:tracePt t="14915" x="8504238" y="2914650"/>
          <p14:tracePt t="14931" x="8462963" y="2914650"/>
          <p14:tracePt t="14947" x="8445500" y="2914650"/>
          <p14:tracePt t="15102" x="8435975" y="2914650"/>
          <p14:tracePt t="15202" x="8428038" y="2914650"/>
          <p14:tracePt t="15238" x="8420100" y="2914650"/>
          <p14:tracePt t="15245" x="8410575" y="2914650"/>
          <p14:tracePt t="17139" x="8343900" y="2940050"/>
          <p14:tracePt t="17146" x="8266113" y="2949575"/>
          <p14:tracePt t="17153" x="8174038" y="2957513"/>
          <p14:tracePt t="17164" x="8080375" y="2974975"/>
          <p14:tracePt t="17181" x="7578725" y="3067050"/>
          <p14:tracePt t="17197" x="7256463" y="3101975"/>
          <p14:tracePt t="17213" x="7018338" y="3119438"/>
          <p14:tracePt t="17231" x="6788150" y="3135313"/>
          <p14:tracePt t="17247" x="6729413" y="3135313"/>
          <p14:tracePt t="17264" x="6694488" y="3135313"/>
          <p14:tracePt t="17280" x="6678613" y="3135313"/>
          <p14:tracePt t="17934" x="6491288" y="3127375"/>
          <p14:tracePt t="17941" x="6142038" y="3101975"/>
          <p14:tracePt t="17950" x="5794375" y="3084513"/>
          <p14:tracePt t="17963" x="5089525" y="3051175"/>
          <p14:tracePt t="17981" x="4537075" y="3051175"/>
          <p14:tracePt t="17998" x="4146550" y="3051175"/>
          <p14:tracePt t="18013" x="4078288" y="3051175"/>
          <p14:tracePt t="18031" x="4044950" y="3051175"/>
          <p14:tracePt t="18651" x="4187825" y="3025775"/>
          <p14:tracePt t="18657" x="4410075" y="3000375"/>
          <p14:tracePt t="18664" x="4554538" y="2990850"/>
          <p14:tracePt t="18681" x="4843463" y="2965450"/>
          <p14:tracePt t="18697" x="5003800" y="2957513"/>
          <p14:tracePt t="18715" x="5072063" y="2957513"/>
          <p14:tracePt t="18730" x="5089525" y="2957513"/>
          <p14:tracePt t="18750" x="5097463" y="2957513"/>
          <p14:tracePt t="19935" x="4978400" y="3008313"/>
          <p14:tracePt t="19943" x="4808538" y="3094038"/>
          <p14:tracePt t="19949" x="4613275" y="3186113"/>
          <p14:tracePt t="19965" x="4367213" y="3314700"/>
          <p14:tracePt t="19981" x="4187825" y="3416300"/>
          <p14:tracePt t="19997" x="4035425" y="3475038"/>
          <p14:tracePt t="19999" x="3984625" y="3502025"/>
          <p14:tracePt t="20014" x="3933825" y="3509963"/>
          <p14:tracePt t="20015" x="3908425" y="3517900"/>
          <p14:tracePt t="20030" x="3873500" y="3535363"/>
          <p14:tracePt t="20047" x="3865563" y="3535363"/>
          <p14:tracePt t="20326" x="3738563" y="3594100"/>
          <p14:tracePt t="20332" x="3543300" y="3671888"/>
          <p14:tracePt t="20348" x="3211513" y="3773488"/>
          <p14:tracePt t="20363" x="2744788" y="3867150"/>
          <p14:tracePt t="20381" x="2268538" y="3951288"/>
          <p14:tracePt t="20383" x="2055813" y="3976688"/>
          <p14:tracePt t="20397" x="1911350" y="3986213"/>
          <p14:tracePt t="20398" x="1758950" y="3994150"/>
          <p14:tracePt t="20413" x="1571625" y="4002088"/>
          <p14:tracePt t="20430" x="1487488" y="4002088"/>
          <p14:tracePt t="20432" x="1470025" y="4002088"/>
          <p14:tracePt t="20447" x="1444625" y="3994150"/>
          <p14:tracePt t="20463" x="1435100" y="3986213"/>
          <p14:tracePt t="20497" x="1427163" y="3986213"/>
          <p14:tracePt t="20511" x="1419225" y="3986213"/>
          <p14:tracePt t="20524" x="1409700" y="3986213"/>
          <p14:tracePt t="20532" x="1401763" y="3986213"/>
          <p14:tracePt t="20638" x="1409700" y="3986213"/>
          <p14:tracePt t="20645" x="1427163" y="3986213"/>
          <p14:tracePt t="20652" x="1452563" y="3986213"/>
          <p14:tracePt t="20664" x="1477963" y="3986213"/>
          <p14:tracePt t="20680" x="1554163" y="3986213"/>
          <p14:tracePt t="20696" x="1606550" y="3986213"/>
          <p14:tracePt t="20713" x="1622425" y="3986213"/>
          <p14:tracePt t="20731" x="1657350" y="3986213"/>
          <p14:tracePt t="20752" x="1665288" y="3986213"/>
          <p14:tracePt t="21461" x="1682750" y="3986213"/>
          <p14:tracePt t="21469" x="1690688" y="3986213"/>
          <p14:tracePt t="21480" x="1716088" y="3986213"/>
          <p14:tracePt t="21482" x="1724025" y="3986213"/>
          <p14:tracePt t="21497" x="1766888" y="3986213"/>
          <p14:tracePt t="21514" x="1792288" y="3986213"/>
          <p14:tracePt t="21530" x="1809750" y="3986213"/>
          <p14:tracePt t="21547" x="1835150" y="3986213"/>
          <p14:tracePt t="21564" x="1843088" y="3986213"/>
          <p14:tracePt t="21579" x="1860550" y="3986213"/>
          <p14:tracePt t="21581" x="1868488" y="3986213"/>
          <p14:tracePt t="21597" x="1885950" y="3986213"/>
          <p14:tracePt t="21613" x="1893888" y="3986213"/>
          <p14:tracePt t="21630" x="1903413" y="3986213"/>
          <p14:tracePt t="21632" x="1911350" y="3986213"/>
          <p14:tracePt t="21647" x="1911350" y="3976688"/>
          <p14:tracePt t="21663" x="1920875" y="3976688"/>
          <p14:tracePt t="21759" x="1928813" y="3976688"/>
          <p14:tracePt t="21774" x="1936750" y="3976688"/>
          <p14:tracePt t="21788" x="1946275" y="3976688"/>
          <p14:tracePt t="21802" x="1962150" y="3976688"/>
          <p14:tracePt t="21813" x="1971675" y="3976688"/>
          <p14:tracePt t="21831" x="2012950" y="3968750"/>
          <p14:tracePt t="21846" x="2022475" y="3968750"/>
          <p14:tracePt t="21864" x="2065338" y="3968750"/>
          <p14:tracePt t="21866" x="2073275" y="3968750"/>
          <p14:tracePt t="21880" x="2081213" y="3968750"/>
          <p14:tracePt t="21897" x="2090738" y="3968750"/>
          <p14:tracePt t="21913" x="2098675" y="3968750"/>
          <p14:tracePt t="22015" x="2090738" y="3976688"/>
          <p14:tracePt t="22022" x="2081213" y="3986213"/>
          <p14:tracePt t="22030" x="2065338" y="3994150"/>
          <p14:tracePt t="22046" x="2030413" y="4019550"/>
          <p14:tracePt t="22063" x="2005013" y="4027488"/>
          <p14:tracePt t="22065" x="1979613" y="4037013"/>
          <p14:tracePt t="22080" x="1954213" y="4052888"/>
          <p14:tracePt t="22081" x="1920875" y="4062413"/>
          <p14:tracePt t="22097" x="1852613" y="4095750"/>
          <p14:tracePt t="22114" x="1776413" y="4121150"/>
          <p14:tracePt t="22129" x="1733550" y="4121150"/>
          <p14:tracePt t="22147" x="1708150" y="4138613"/>
          <p14:tracePt t="22164" x="1647825" y="4156075"/>
          <p14:tracePt t="22180" x="1597025" y="4164013"/>
          <p14:tracePt t="22197" x="1538288" y="4171950"/>
          <p14:tracePt t="22199" x="1520825" y="4181475"/>
          <p14:tracePt t="22213" x="1477963" y="4189413"/>
          <p14:tracePt t="22230" x="1470025" y="4189413"/>
          <p14:tracePt t="22249" x="1462088" y="4189413"/>
          <p14:tracePt t="22264" x="1452563" y="4189413"/>
          <p14:tracePt t="22280" x="1444625" y="4189413"/>
          <p14:tracePt t="22297" x="1409700" y="4197350"/>
          <p14:tracePt t="22298" x="1393825" y="4214813"/>
          <p14:tracePt t="22314" x="1376363" y="4214813"/>
          <p14:tracePt t="22315" x="1358900" y="4214813"/>
          <p14:tracePt t="22330" x="1343025" y="4224338"/>
          <p14:tracePt t="22347" x="1333500" y="4224338"/>
          <p14:tracePt t="22349" x="1317625" y="4224338"/>
          <p14:tracePt t="22519" x="1317625" y="4232275"/>
          <p14:tracePt t="22533" x="1325563" y="4240213"/>
          <p14:tracePt t="22540" x="1333500" y="4249738"/>
          <p14:tracePt t="22547" x="1350963" y="4265613"/>
          <p14:tracePt t="22563" x="1384300" y="4275138"/>
          <p14:tracePt t="22580" x="1419225" y="4291013"/>
          <p14:tracePt t="22597" x="1503363" y="4300538"/>
          <p14:tracePt t="22613" x="1571625" y="4308475"/>
          <p14:tracePt t="22630" x="1673225" y="4308475"/>
          <p14:tracePt t="22632" x="1708150" y="4308475"/>
          <p14:tracePt t="22646" x="1766888" y="4308475"/>
          <p14:tracePt t="22647" x="1835150" y="4308475"/>
          <p14:tracePt t="22663" x="1928813" y="4308475"/>
          <p14:tracePt t="22680" x="1997075" y="4308475"/>
          <p14:tracePt t="22697" x="2055813" y="4308475"/>
          <p14:tracePt t="22713" x="2098675" y="4308475"/>
          <p14:tracePt t="22730" x="2174875" y="4308475"/>
          <p14:tracePt t="22732" x="2225675" y="4300538"/>
          <p14:tracePt t="22747" x="2327275" y="4283075"/>
          <p14:tracePt t="22763" x="2405063" y="4265613"/>
          <p14:tracePt t="22780" x="2455863" y="4265613"/>
          <p14:tracePt t="22782" x="2481263" y="4265613"/>
          <p14:tracePt t="22796" x="2506663" y="4265613"/>
          <p14:tracePt t="22797" x="2514600" y="4265613"/>
          <p14:tracePt t="22814" x="2532063" y="4265613"/>
          <p14:tracePt t="22830" x="2540000" y="4265613"/>
          <p14:tracePt t="22847" x="2549525" y="4265613"/>
          <p14:tracePt t="23179" x="2574925" y="4265613"/>
          <p14:tracePt t="23186" x="2600325" y="4265613"/>
          <p14:tracePt t="23196" x="2633663" y="4275138"/>
          <p14:tracePt t="23212" x="2684463" y="4283075"/>
          <p14:tracePt t="23214" x="2709863" y="4291013"/>
          <p14:tracePt t="23229" x="2744788" y="4300538"/>
          <p14:tracePt t="23245" x="2770188" y="4308475"/>
          <p14:tracePt t="23264" x="2820988" y="4308475"/>
          <p14:tracePt t="23279" x="2871788" y="4308475"/>
          <p14:tracePt t="23296" x="2897188" y="4308475"/>
          <p14:tracePt t="23314" x="2947988" y="4308475"/>
          <p14:tracePt t="23329" x="2982913" y="4325938"/>
          <p14:tracePt t="23347" x="3008313" y="4325938"/>
          <p14:tracePt t="23348" x="3024188" y="4325938"/>
          <p14:tracePt t="23363" x="3074988" y="4325938"/>
          <p14:tracePt t="23380" x="3135313" y="4325938"/>
          <p14:tracePt t="23397" x="3194050" y="4325938"/>
          <p14:tracePt t="23398" x="3211513" y="4325938"/>
          <p14:tracePt t="23413" x="3262313" y="4333875"/>
          <p14:tracePt t="23429" x="3297238" y="4333875"/>
          <p14:tracePt t="23447" x="3313113" y="4333875"/>
          <p14:tracePt t="23448" x="3322638" y="4333875"/>
          <p14:tracePt t="23465" x="3338513" y="4333875"/>
          <p14:tracePt t="23479" x="3363913" y="4333875"/>
          <p14:tracePt t="23497" x="3381375" y="4333875"/>
          <p14:tracePt t="23513" x="3389313" y="4333875"/>
          <p14:tracePt t="23515" x="3406775" y="4333875"/>
          <p14:tracePt t="23529" x="3424238" y="4333875"/>
          <p14:tracePt t="23547" x="3441700" y="4333875"/>
          <p14:tracePt t="23548" x="3449638" y="4333875"/>
          <p14:tracePt t="23563" x="3467100" y="4333875"/>
          <p14:tracePt t="23579" x="3482975" y="4325938"/>
          <p14:tracePt t="23597" x="3500438" y="4325938"/>
          <p14:tracePt t="23598" x="3517900" y="4325938"/>
          <p14:tracePt t="23613" x="3551238" y="4325938"/>
          <p14:tracePt t="23630" x="3602038" y="4333875"/>
          <p14:tracePt t="23647" x="3678238" y="4333875"/>
          <p14:tracePt t="23663" x="3729038" y="4333875"/>
          <p14:tracePt t="23680" x="3781425" y="4333875"/>
          <p14:tracePt t="23697" x="3822700" y="4333875"/>
          <p14:tracePt t="23712" x="3848100" y="4333875"/>
          <p14:tracePt t="23730" x="3857625" y="4333875"/>
          <p14:tracePt t="23995" x="3900488" y="4333875"/>
          <p14:tracePt t="24002" x="3976688" y="4333875"/>
          <p14:tracePt t="24013" x="4044950" y="4333875"/>
          <p14:tracePt t="24031" x="4179888" y="4325938"/>
          <p14:tracePt t="24046" x="4222750" y="4325938"/>
          <p14:tracePt t="24063" x="4256088" y="4325938"/>
          <p14:tracePt t="24081" x="4306888" y="4325938"/>
          <p14:tracePt t="24096" x="4316413" y="4325938"/>
          <p14:tracePt t="24115" x="4324350" y="4325938"/>
          <p14:tracePt t="24521" x="4375150" y="4325938"/>
          <p14:tracePt t="24527" x="4443413" y="4325938"/>
          <p14:tracePt t="24534" x="4503738" y="4325938"/>
          <p14:tracePt t="24547" x="4545013" y="4316413"/>
          <p14:tracePt t="24548" x="4595813" y="4316413"/>
          <p14:tracePt t="24565" x="4664075" y="4316413"/>
          <p14:tracePt t="24579" x="4724400" y="4316413"/>
          <p14:tracePt t="24597" x="4783138" y="4316413"/>
          <p14:tracePt t="24598" x="4800600" y="4316413"/>
          <p14:tracePt t="24613" x="4851400" y="4325938"/>
          <p14:tracePt t="24629" x="4868863" y="4325938"/>
          <p14:tracePt t="24646" x="4894263" y="4333875"/>
          <p14:tracePt t="24663" x="4902200" y="4333875"/>
          <p14:tracePt t="24683" x="4910138" y="4333875"/>
          <p14:tracePt t="24713" x="4919663" y="4333875"/>
          <p14:tracePt t="24726" x="4927600" y="4333875"/>
          <p14:tracePt t="24747" x="4935538" y="4333875"/>
          <p14:tracePt t="24764" x="4945063" y="4333875"/>
          <p14:tracePt t="25357" x="4978400" y="4333875"/>
          <p14:tracePt t="25365" x="5046663" y="4333875"/>
          <p14:tracePt t="25372" x="5072063" y="4333875"/>
          <p14:tracePt t="25380" x="5114925" y="4341813"/>
          <p14:tracePt t="25396" x="5173663" y="4341813"/>
          <p14:tracePt t="25413" x="5199063" y="4351338"/>
          <p14:tracePt t="25415" x="5208588" y="4351338"/>
          <p14:tracePt t="25429" x="5224463" y="4351338"/>
          <p14:tracePt t="25430" x="5233988" y="4351338"/>
          <p14:tracePt t="25445" x="5249863" y="4359275"/>
          <p14:tracePt t="25462" x="5292725" y="4359275"/>
          <p14:tracePt t="25478" x="5335588" y="4368800"/>
          <p14:tracePt t="25495" x="5360988" y="4368800"/>
          <p14:tracePt t="25514" x="5403850" y="4368800"/>
          <p14:tracePt t="25529" x="5421313" y="4368800"/>
          <p14:tracePt t="25546" x="5446713" y="4368800"/>
          <p14:tracePt t="25564" x="5487988" y="4368800"/>
          <p14:tracePt t="25579" x="5522913" y="4368800"/>
          <p14:tracePt t="25597" x="5548313" y="4368800"/>
          <p14:tracePt t="25598" x="5565775" y="4368800"/>
          <p14:tracePt t="25613" x="5581650" y="4368800"/>
          <p14:tracePt t="25630" x="5599113" y="4368800"/>
          <p14:tracePt t="25645" x="5607050" y="4368800"/>
          <p14:tracePt t="25663" x="5616575" y="4368800"/>
          <p14:tracePt t="25679" x="5624513" y="4368800"/>
          <p14:tracePt t="25696" x="5632450" y="4368800"/>
          <p14:tracePt t="25713" x="5649913" y="4368800"/>
          <p14:tracePt t="25729" x="5675313" y="4368800"/>
          <p14:tracePt t="25746" x="5708650" y="4368800"/>
          <p14:tracePt t="25748" x="5718175" y="4368800"/>
          <p14:tracePt t="25763" x="5751513" y="4368800"/>
          <p14:tracePt t="25779" x="5794375" y="4368800"/>
          <p14:tracePt t="25796" x="5802313" y="4368800"/>
          <p14:tracePt t="25798" x="5811838" y="4368800"/>
          <p14:tracePt t="25813" x="5819775" y="4368800"/>
          <p14:tracePt t="25830" x="5827713" y="4368800"/>
          <p14:tracePt t="25845" x="5845175" y="4368800"/>
          <p14:tracePt t="25847" x="5853113" y="4368800"/>
          <p14:tracePt t="25863" x="5862638" y="4368800"/>
          <p14:tracePt t="25904" x="5870575" y="4368800"/>
          <p14:tracePt t="26005" x="5880100" y="4368800"/>
          <p14:tracePt t="26010" x="5888038" y="4368800"/>
          <p14:tracePt t="26018" x="5905500" y="4368800"/>
          <p14:tracePt t="26029" x="5913438" y="4368800"/>
          <p14:tracePt t="26031" x="5921375" y="4368800"/>
          <p14:tracePt t="26048" x="5956300" y="4368800"/>
          <p14:tracePt t="26063" x="5997575" y="4368800"/>
          <p14:tracePt t="26082" x="6083300" y="4368800"/>
          <p14:tracePt t="26096" x="6108700" y="4359275"/>
          <p14:tracePt t="26098" x="6134100" y="4351338"/>
          <p14:tracePt t="26112" x="6194425" y="4333875"/>
          <p14:tracePt t="26129" x="6253163" y="4333875"/>
          <p14:tracePt t="26131" x="6286500" y="4333875"/>
          <p14:tracePt t="26146" x="6338888" y="4333875"/>
          <p14:tracePt t="26163" x="6397625" y="4333875"/>
          <p14:tracePt t="26179" x="6448425" y="4341813"/>
          <p14:tracePt t="26181" x="6465888" y="4341813"/>
          <p14:tracePt t="26195" x="6491288" y="4341813"/>
          <p14:tracePt t="26197" x="6508750" y="4341813"/>
          <p14:tracePt t="26212" x="6550025" y="4341813"/>
          <p14:tracePt t="26230" x="6584950" y="4341813"/>
          <p14:tracePt t="26246" x="6600825" y="4351338"/>
          <p14:tracePt t="26262" x="6610350" y="4351338"/>
          <p14:tracePt t="26543" x="6678613" y="4351338"/>
          <p14:tracePt t="26549" x="6770688" y="4351338"/>
          <p14:tracePt t="26563" x="6856413" y="4351338"/>
          <p14:tracePt t="26564" x="6924675" y="4351338"/>
          <p14:tracePt t="26579" x="7051675" y="4351338"/>
          <p14:tracePt t="26596" x="7170738" y="4359275"/>
          <p14:tracePt t="26612" x="7272338" y="4359275"/>
          <p14:tracePt t="26614" x="7307263" y="4368800"/>
          <p14:tracePt t="26629" x="7383463" y="4368800"/>
          <p14:tracePt t="26646" x="7416800" y="4368800"/>
          <p14:tracePt t="26663" x="7426325" y="4368800"/>
          <p14:tracePt t="26664" x="7434263" y="4368800"/>
          <p14:tracePt t="26678" x="7442200" y="4368800"/>
          <p14:tracePt t="26696" x="7467600" y="4368800"/>
          <p14:tracePt t="26699" x="7485063" y="4368800"/>
          <p14:tracePt t="26714" x="7535863" y="4368800"/>
          <p14:tracePt t="26729" x="7604125" y="4368800"/>
          <p14:tracePt t="26746" x="7662863" y="4368800"/>
          <p14:tracePt t="26763" x="7740650" y="4368800"/>
          <p14:tracePt t="26779" x="7773988" y="4368800"/>
          <p14:tracePt t="26795" x="7807325" y="4368800"/>
          <p14:tracePt t="26813" x="7824788" y="4368800"/>
          <p14:tracePt t="26814" x="7842250" y="4368800"/>
          <p14:tracePt t="26829" x="7859713" y="4368800"/>
          <p14:tracePt t="26846" x="7867650" y="4368800"/>
          <p14:tracePt t="26847" x="7875588" y="4368800"/>
          <p14:tracePt t="26876" x="7885113" y="4368800"/>
          <p14:tracePt t="26883" x="7893050" y="4368800"/>
          <p14:tracePt t="26895" x="7900988" y="4376738"/>
          <p14:tracePt t="27223" x="7986713" y="4376738"/>
          <p14:tracePt t="27231" x="8088313" y="4368800"/>
          <p14:tracePt t="27238" x="8215313" y="4351338"/>
          <p14:tracePt t="27246" x="8351838" y="4325938"/>
          <p14:tracePt t="27262" x="8640763" y="4308475"/>
          <p14:tracePt t="27279" x="8972550" y="4308475"/>
          <p14:tracePt t="27281" x="9082088" y="4308475"/>
          <p14:tracePt t="27295" x="9183688" y="4308475"/>
          <p14:tracePt t="27296" x="9269413" y="4308475"/>
          <p14:tracePt t="27312" x="9431338" y="4316413"/>
          <p14:tracePt t="27329" x="9523413" y="4325938"/>
          <p14:tracePt t="27331" x="9575800" y="4333875"/>
          <p14:tracePt t="27346" x="9626600" y="4341813"/>
          <p14:tracePt t="27362" x="9677400" y="4351338"/>
          <p14:tracePt t="27380" x="9736138" y="4351338"/>
          <p14:tracePt t="27395" x="9753600" y="4351338"/>
          <p14:tracePt t="27412" x="9771063" y="4351338"/>
          <p14:tracePt t="27430" x="9779000" y="4351338"/>
          <p14:tracePt t="27465" x="9779000" y="4359275"/>
          <p14:tracePt t="27479" x="9786938" y="4359275"/>
          <p14:tracePt t="27600" x="9796463" y="4359275"/>
          <p14:tracePt t="27629" x="9804400" y="4359275"/>
          <p14:tracePt t="27636" x="9812338" y="4359275"/>
          <p14:tracePt t="27650" x="9821863" y="4359275"/>
          <p14:tracePt t="27671" x="9829800" y="4359275"/>
          <p14:tracePt t="27685" x="9839325" y="4359275"/>
          <p14:tracePt t="27729" x="9847263" y="4359275"/>
          <p14:tracePt t="27742" x="9847263" y="4368800"/>
          <p14:tracePt t="27749" x="9855200" y="4368800"/>
          <p14:tracePt t="27764" x="9864725" y="4368800"/>
          <p14:tracePt t="27778" x="9872663" y="4368800"/>
          <p14:tracePt t="27796" x="9880600" y="4376738"/>
          <p14:tracePt t="27813" x="9906000" y="4376738"/>
          <p14:tracePt t="27829" x="9915525" y="4376738"/>
          <p14:tracePt t="27845" x="9948863" y="4376738"/>
          <p14:tracePt t="27863" x="9983788" y="4376738"/>
          <p14:tracePt t="27879" x="9999663" y="4376738"/>
          <p14:tracePt t="27895" x="10017125" y="4376738"/>
          <p14:tracePt t="27912" x="10050463" y="4376738"/>
          <p14:tracePt t="27929" x="10075863" y="4376738"/>
          <p14:tracePt t="27946" x="10093325" y="4376738"/>
          <p14:tracePt t="27947" x="10110788" y="4376738"/>
          <p14:tracePt t="27963" x="10126663" y="4376738"/>
          <p14:tracePt t="27978" x="10144125" y="4376738"/>
          <p14:tracePt t="27997" x="10169525" y="4384675"/>
          <p14:tracePt t="28012" x="10186988" y="4384675"/>
          <p14:tracePt t="28029" x="10204450" y="4384675"/>
          <p14:tracePt t="28047" x="10229850" y="4384675"/>
          <p14:tracePt t="28062" x="10237788" y="4384675"/>
          <p14:tracePt t="28104" x="10237788" y="4394200"/>
          <p14:tracePt t="28246" x="10237788" y="4402138"/>
          <p14:tracePt t="28260" x="10237788" y="4410075"/>
          <p14:tracePt t="28410" x="10237788" y="4419600"/>
          <p14:tracePt t="28416" x="10229850" y="4419600"/>
          <p14:tracePt t="28429" x="10204450" y="4427538"/>
          <p14:tracePt t="28446" x="9915525" y="4495800"/>
          <p14:tracePt t="28462" x="9685338" y="4546600"/>
          <p14:tracePt t="28479" x="9380538" y="4589463"/>
          <p14:tracePt t="28480" x="9117013" y="4605338"/>
          <p14:tracePt t="28495" x="8351838" y="4716463"/>
          <p14:tracePt t="28512" x="7383463" y="4919663"/>
          <p14:tracePt t="28530" x="5930900" y="5192713"/>
          <p14:tracePt t="28545" x="5284788" y="5286375"/>
          <p14:tracePt t="28563" x="4910138" y="5327650"/>
          <p14:tracePt t="28578" x="4699000" y="5337175"/>
          <p14:tracePt t="28579" x="4638675" y="5327650"/>
          <p14:tracePt t="28596" x="4511675" y="5294313"/>
          <p14:tracePt t="28612" x="4476750" y="5276850"/>
          <p14:tracePt t="28884" x="4306888" y="5251450"/>
          <p14:tracePt t="28891" x="3976688" y="5192713"/>
          <p14:tracePt t="28898" x="3670300" y="5099050"/>
          <p14:tracePt t="28913" x="3160713" y="4929188"/>
          <p14:tracePt t="28929" x="2786063" y="4818063"/>
          <p14:tracePt t="28946" x="2574925" y="4759325"/>
          <p14:tracePt t="28948" x="2497138" y="4724400"/>
          <p14:tracePt t="28962" x="2395538" y="4683125"/>
          <p14:tracePt t="28978" x="2336800" y="4648200"/>
          <p14:tracePt t="28996" x="2311400" y="4648200"/>
          <p14:tracePt t="28998" x="2301875" y="4640263"/>
          <p14:tracePt t="29126" x="2293938" y="4640263"/>
          <p14:tracePt t="29133" x="2286000" y="4640263"/>
          <p14:tracePt t="29145" x="2276475" y="4640263"/>
          <p14:tracePt t="29162" x="2243138" y="4630738"/>
          <p14:tracePt t="29163" x="2225675" y="4630738"/>
          <p14:tracePt t="29179" x="2200275" y="4630738"/>
          <p14:tracePt t="29195" x="2192338" y="4630738"/>
          <p14:tracePt t="29608" x="2200275" y="4630738"/>
          <p14:tracePt t="29615" x="2217738" y="4622800"/>
          <p14:tracePt t="29629" x="2243138" y="4622800"/>
          <p14:tracePt t="29630" x="2260600" y="4614863"/>
          <p14:tracePt t="29645" x="2286000" y="4614863"/>
          <p14:tracePt t="29662" x="2311400" y="4614863"/>
          <p14:tracePt t="29681" x="2327275" y="4614863"/>
          <p14:tracePt t="29696" x="2344738" y="4614863"/>
          <p14:tracePt t="29712" x="2362200" y="4614863"/>
          <p14:tracePt t="29729" x="2370138" y="4614863"/>
          <p14:tracePt t="29745" x="2379663" y="4614863"/>
          <p14:tracePt t="29762" x="2387600" y="4614863"/>
          <p14:tracePt t="29779" x="2430463" y="4614863"/>
          <p14:tracePt t="29795" x="2471738" y="4614863"/>
          <p14:tracePt t="29812" x="2497138" y="4605338"/>
          <p14:tracePt t="29829" x="2549525" y="4605338"/>
          <p14:tracePt t="29845" x="2590800" y="4605338"/>
          <p14:tracePt t="29862" x="2625725" y="4605338"/>
          <p14:tracePt t="29864" x="2651125" y="4605338"/>
          <p14:tracePt t="29879" x="2693988" y="4605338"/>
          <p14:tracePt t="29895" x="2744788" y="4605338"/>
          <p14:tracePt t="29913" x="2786063" y="4605338"/>
          <p14:tracePt t="29914" x="2803525" y="4605338"/>
          <p14:tracePt t="29929" x="2846388" y="4614863"/>
          <p14:tracePt t="29946" x="2889250" y="4630738"/>
          <p14:tracePt t="29962" x="2930525" y="4630738"/>
          <p14:tracePt t="29964" x="2947988" y="4630738"/>
          <p14:tracePt t="29978" x="2973388" y="4630738"/>
          <p14:tracePt t="29980" x="2990850" y="4648200"/>
          <p14:tracePt t="29995" x="3033713" y="4648200"/>
          <p14:tracePt t="30012" x="3059113" y="4648200"/>
          <p14:tracePt t="30013" x="3067050" y="4648200"/>
          <p14:tracePt t="30028" x="3109913" y="4657725"/>
          <p14:tracePt t="30046" x="3127375" y="4657725"/>
          <p14:tracePt t="30063" x="3152775" y="4665663"/>
          <p14:tracePt t="30079" x="3160713" y="4665663"/>
          <p14:tracePt t="30106" x="3168650" y="4665663"/>
          <p14:tracePt t="30881" x="3244850" y="4665663"/>
          <p14:tracePt t="30886" x="3348038" y="4648200"/>
          <p14:tracePt t="30895" x="3449638" y="4640263"/>
          <p14:tracePt t="30911" x="3670300" y="4622800"/>
          <p14:tracePt t="30929" x="3959225" y="4622800"/>
          <p14:tracePt t="30945" x="4146550" y="4622800"/>
          <p14:tracePt t="30962" x="4306888" y="4622800"/>
          <p14:tracePt t="30964" x="4375150" y="4630738"/>
          <p14:tracePt t="30979" x="4486275" y="4648200"/>
          <p14:tracePt t="30995" x="4595813" y="4657725"/>
          <p14:tracePt t="31013" x="4681538" y="4673600"/>
          <p14:tracePt t="31014" x="4706938" y="4683125"/>
          <p14:tracePt t="31030" x="4749800" y="4683125"/>
          <p14:tracePt t="31045" x="4749800" y="4691063"/>
          <p14:tracePt t="31062" x="4757738" y="4691063"/>
          <p14:tracePt t="34271" x="4605338" y="4521200"/>
          <p14:tracePt t="34278" x="4298950" y="4189413"/>
          <p14:tracePt t="34286" x="3984625" y="3857625"/>
          <p14:tracePt t="34294" x="3644900" y="3517900"/>
          <p14:tracePt t="34311" x="3074988" y="3008313"/>
          <p14:tracePt t="34313" x="2811463" y="2795588"/>
          <p14:tracePt t="34328" x="2463800" y="2549525"/>
          <p14:tracePt t="34343" x="2311400" y="2422525"/>
          <p14:tracePt t="34362" x="2217738" y="2336800"/>
          <p14:tracePt t="34364" x="2208213" y="2328863"/>
          <p14:tracePt t="34633" x="1987550" y="2192338"/>
          <p14:tracePt t="34640" x="1606550" y="1954213"/>
          <p14:tracePt t="34647" x="1274763" y="1708150"/>
          <p14:tracePt t="34663" x="595313" y="1147763"/>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Developing a Reliable mobile price pattern Prediction Model</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Enhance Model Performance and Accuracy</a:t>
            </a: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Choosing best model for prediction of result</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Improving Consumer Decision Support</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Deployment of  Real-time  Application</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22-03-2025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No.BB6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058990"/>
      </p:ext>
    </p:extLst>
  </p:cSld>
  <p:clrMapOvr>
    <a:masterClrMapping/>
  </p:clrMapOvr>
  <mc:AlternateContent xmlns:mc="http://schemas.openxmlformats.org/markup-compatibility/2006" xmlns:p14="http://schemas.microsoft.com/office/powerpoint/2010/main">
    <mc:Choice Requires="p14">
      <p:transition spd="slow" p14:dur="1600" advTm="31257">
        <p14:conveyor dir="l"/>
      </p:transition>
    </mc:Choice>
    <mc:Fallback xmlns="">
      <p:transition spd="slow" advTm="31257">
        <p:fade/>
      </p:transition>
    </mc:Fallback>
  </mc:AlternateContent>
  <p:extLst>
    <p:ext uri="{3A86A75C-4F4B-4683-9AE1-C65F6400EC91}">
      <p14:laserTraceLst xmlns:p14="http://schemas.microsoft.com/office/powerpoint/2010/main">
        <p14:tracePtLst>
          <p14:tracePt t="7597" x="3619500" y="6305550"/>
          <p14:tracePt t="7863" x="2590800" y="6169025"/>
          <p14:tracePt t="7870" x="2471738" y="5778500"/>
          <p14:tracePt t="7883" x="2362200" y="5430838"/>
          <p14:tracePt t="7884" x="2251075" y="5064125"/>
          <p14:tracePt t="7898" x="2124075" y="4708525"/>
          <p14:tracePt t="7900" x="2030413" y="4341813"/>
          <p14:tracePt t="7915" x="1843088" y="3654425"/>
          <p14:tracePt t="7932" x="1724025" y="3041650"/>
          <p14:tracePt t="7949" x="1665288" y="2566988"/>
          <p14:tracePt t="7966" x="1665288" y="2516188"/>
          <p14:tracePt t="8189" x="1673225" y="2438400"/>
          <p14:tracePt t="8196" x="1682750" y="2387600"/>
          <p14:tracePt t="8203" x="1690688" y="2319338"/>
          <p14:tracePt t="8216" x="1698625" y="2243138"/>
          <p14:tracePt t="8217" x="1708150" y="2200275"/>
          <p14:tracePt t="8233" x="1716088" y="2159000"/>
          <p14:tracePt t="8282" x="1724025" y="2159000"/>
          <p14:tracePt t="8288" x="1741488" y="2159000"/>
          <p14:tracePt t="8299" x="1758950" y="2159000"/>
          <p14:tracePt t="8316" x="1801813" y="2159000"/>
          <p14:tracePt t="8318" x="1817688" y="2159000"/>
          <p14:tracePt t="8332" x="1835150" y="2159000"/>
          <p14:tracePt t="8334" x="1868488" y="2159000"/>
          <p14:tracePt t="8349" x="1962150" y="2166938"/>
          <p14:tracePt t="8366" x="2047875" y="2166938"/>
          <p14:tracePt t="8368" x="2090738" y="2166938"/>
          <p14:tracePt t="8382" x="2116138" y="2166938"/>
          <p14:tracePt t="8384" x="2157413" y="2174875"/>
          <p14:tracePt t="8398" x="2192338" y="2174875"/>
          <p14:tracePt t="8416" x="2235200" y="2192338"/>
          <p14:tracePt t="8417" x="2260600" y="2200275"/>
          <p14:tracePt t="8431" x="2293938" y="2209800"/>
          <p14:tracePt t="8448" x="2319338" y="2217738"/>
          <p14:tracePt t="8466" x="2370138" y="2227263"/>
          <p14:tracePt t="8483" x="2405063" y="2243138"/>
          <p14:tracePt t="8498" x="2420938" y="2252663"/>
          <p14:tracePt t="8517" x="2463800" y="2260600"/>
          <p14:tracePt t="8532" x="2489200" y="2260600"/>
          <p14:tracePt t="8549" x="2532063" y="2260600"/>
          <p14:tracePt t="8551" x="2540000" y="2260600"/>
          <p14:tracePt t="8566" x="2582863" y="2260600"/>
          <p14:tracePt t="8583" x="2625725" y="2260600"/>
          <p14:tracePt t="8599" x="2659063" y="2260600"/>
          <p14:tracePt t="8602" x="2668588" y="2260600"/>
          <p14:tracePt t="8616" x="2684463" y="2260600"/>
          <p14:tracePt t="8617" x="2701925" y="2260600"/>
          <p14:tracePt t="8631" x="2709863" y="2260600"/>
          <p14:tracePt t="8878" x="2795588" y="2260600"/>
          <p14:tracePt t="8885" x="2914650" y="2260600"/>
          <p14:tracePt t="8900" x="3178175" y="2260600"/>
          <p14:tracePt t="8915" x="3389313" y="2278063"/>
          <p14:tracePt t="8932" x="3611563" y="2303463"/>
          <p14:tracePt t="8949" x="3848100" y="2336800"/>
          <p14:tracePt t="8965" x="3959225" y="2362200"/>
          <p14:tracePt t="8985" x="4070350" y="2371725"/>
          <p14:tracePt t="8999" x="4103688" y="2371725"/>
          <p14:tracePt t="9016" x="4146550" y="2371725"/>
          <p14:tracePt t="9033" x="4179888" y="2371725"/>
          <p14:tracePt t="9035" x="4205288" y="2371725"/>
          <p14:tracePt t="9049" x="4248150" y="2371725"/>
          <p14:tracePt t="9065" x="4298950" y="2354263"/>
          <p14:tracePt t="9082" x="4349750" y="2354263"/>
          <p14:tracePt t="9084" x="4367213" y="2344738"/>
          <p14:tracePt t="9100" x="4400550" y="2344738"/>
          <p14:tracePt t="9115" x="4443413" y="2344738"/>
          <p14:tracePt t="9132" x="4519613" y="2319338"/>
          <p14:tracePt t="9134" x="4562475" y="2303463"/>
          <p14:tracePt t="9149" x="4613275" y="2293938"/>
          <p14:tracePt t="9150" x="4673600" y="2278063"/>
          <p14:tracePt t="9165" x="4800600" y="2235200"/>
          <p14:tracePt t="9183" x="4953000" y="2200275"/>
          <p14:tracePt t="9198" x="5013325" y="2192338"/>
          <p14:tracePt t="9216" x="5089525" y="2192338"/>
          <p14:tracePt t="9232" x="5183188" y="2184400"/>
          <p14:tracePt t="9249" x="5249863" y="2174875"/>
          <p14:tracePt t="9266" x="5318125" y="2174875"/>
          <p14:tracePt t="9284" x="5403850" y="2184400"/>
          <p14:tracePt t="9298" x="5454650" y="2184400"/>
          <p14:tracePt t="9315" x="5487988" y="2192338"/>
          <p14:tracePt t="9333" x="5522913" y="2200275"/>
          <p14:tracePt t="9348" x="5573713" y="2200275"/>
          <p14:tracePt t="9366" x="5632450" y="2217738"/>
          <p14:tracePt t="9367" x="5649913" y="2217738"/>
          <p14:tracePt t="9383" x="5683250" y="2217738"/>
          <p14:tracePt t="9398" x="5718175" y="2227263"/>
          <p14:tracePt t="9415" x="5735638" y="2227263"/>
          <p14:tracePt t="9417" x="5743575" y="2227263"/>
          <p14:tracePt t="9432" x="5751513" y="2227263"/>
          <p14:tracePt t="9828" x="5794375" y="2227263"/>
          <p14:tracePt t="9835" x="5862638" y="2227263"/>
          <p14:tracePt t="9849" x="5930900" y="2217738"/>
          <p14:tracePt t="9850" x="5981700" y="2217738"/>
          <p14:tracePt t="9866" x="6100763" y="2209800"/>
          <p14:tracePt t="9881" x="6194425" y="2200275"/>
          <p14:tracePt t="9898" x="6270625" y="2200275"/>
          <p14:tracePt t="9900" x="6321425" y="2200275"/>
          <p14:tracePt t="9915" x="6346825" y="2200275"/>
          <p14:tracePt t="9916" x="6380163" y="2200275"/>
          <p14:tracePt t="9932" x="6430963" y="2200275"/>
          <p14:tracePt t="9948" x="6473825" y="2200275"/>
          <p14:tracePt t="9950" x="6491288" y="2200275"/>
          <p14:tracePt t="9965" x="6516688" y="2200275"/>
          <p14:tracePt t="9982" x="6550025" y="2200275"/>
          <p14:tracePt t="9999" x="6592888" y="2200275"/>
          <p14:tracePt t="10014" x="6618288" y="2200275"/>
          <p14:tracePt t="10031" x="6653213" y="2200275"/>
          <p14:tracePt t="10048" x="6711950" y="2200275"/>
          <p14:tracePt t="10065" x="6745288" y="2200275"/>
          <p14:tracePt t="10082" x="6788150" y="2200275"/>
          <p14:tracePt t="10085" x="6823075" y="2200275"/>
          <p14:tracePt t="10098" x="6848475" y="2200275"/>
          <p14:tracePt t="10100" x="6881813" y="2209800"/>
          <p14:tracePt t="10115" x="6915150" y="2209800"/>
          <p14:tracePt t="10132" x="6950075" y="2209800"/>
          <p14:tracePt t="10149" x="6958013" y="2209800"/>
          <p14:tracePt t="10164" x="6967538" y="2209800"/>
          <p14:tracePt t="10182" x="6983413" y="2209800"/>
          <p14:tracePt t="10183" x="6992938" y="2209800"/>
          <p14:tracePt t="10199" x="7008813" y="2209800"/>
          <p14:tracePt t="10214" x="7018338" y="2209800"/>
          <p14:tracePt t="10232" x="7043738" y="2209800"/>
          <p14:tracePt t="10249" x="7059613" y="2209800"/>
          <p14:tracePt t="10265" x="7077075" y="2209800"/>
          <p14:tracePt t="10283" x="7094538" y="2209800"/>
          <p14:tracePt t="10284" x="7119938" y="2209800"/>
          <p14:tracePt t="10297" x="7153275" y="2200275"/>
          <p14:tracePt t="10315" x="7178675" y="2200275"/>
          <p14:tracePt t="10331" x="7229475" y="2200275"/>
          <p14:tracePt t="10333" x="7246938" y="2200275"/>
          <p14:tracePt t="10348" x="7289800" y="2200275"/>
          <p14:tracePt t="10365" x="7323138" y="2209800"/>
          <p14:tracePt t="10382" x="7400925" y="2209800"/>
          <p14:tracePt t="10397" x="7442200" y="2209800"/>
          <p14:tracePt t="10415" x="7493000" y="2209800"/>
          <p14:tracePt t="10432" x="7578725" y="2209800"/>
          <p14:tracePt t="10448" x="7629525" y="2209800"/>
          <p14:tracePt t="10465" x="7688263" y="2209800"/>
          <p14:tracePt t="10467" x="7715250" y="2209800"/>
          <p14:tracePt t="10482" x="7756525" y="2200275"/>
          <p14:tracePt t="10483" x="7791450" y="2200275"/>
          <p14:tracePt t="10498" x="7867650" y="2192338"/>
          <p14:tracePt t="10516" x="7935913" y="2192338"/>
          <p14:tracePt t="10517" x="7969250" y="2192338"/>
          <p14:tracePt t="10531" x="7986713" y="2192338"/>
          <p14:tracePt t="10532" x="8012113" y="2192338"/>
          <p14:tracePt t="10548" x="8045450" y="2192338"/>
          <p14:tracePt t="10564" x="8096250" y="2192338"/>
          <p14:tracePt t="10581" x="8113713" y="2192338"/>
          <p14:tracePt t="10582" x="8131175" y="2192338"/>
          <p14:tracePt t="10598" x="8139113" y="2192338"/>
          <p14:tracePt t="10615" x="8156575" y="2192338"/>
          <p14:tracePt t="10702" x="8156575" y="2209800"/>
          <p14:tracePt t="10709" x="8096250" y="2227263"/>
          <p14:tracePt t="10716" x="7961313" y="2252663"/>
          <p14:tracePt t="10732" x="7518400" y="2328863"/>
          <p14:tracePt t="10749" x="6899275" y="2405063"/>
          <p14:tracePt t="10751" x="6499225" y="2438400"/>
          <p14:tracePt t="10766" x="5632450" y="2498725"/>
          <p14:tracePt t="10781" x="4630738" y="2566988"/>
          <p14:tracePt t="10799" x="3662363" y="2600325"/>
          <p14:tracePt t="10801" x="3270250" y="2617788"/>
          <p14:tracePt t="10815" x="2914650" y="2651125"/>
          <p14:tracePt t="10816" x="2633663" y="2660650"/>
          <p14:tracePt t="10831" x="2301875" y="2660650"/>
          <p14:tracePt t="10848" x="2081213" y="2676525"/>
          <p14:tracePt t="10865" x="1885950" y="2686050"/>
          <p14:tracePt t="10866" x="1809750" y="2701925"/>
          <p14:tracePt t="10882" x="1647825" y="2727325"/>
          <p14:tracePt t="10898" x="1512888" y="2736850"/>
          <p14:tracePt t="10900" x="1462088" y="2752725"/>
          <p14:tracePt t="10915" x="1393825" y="2752725"/>
          <p14:tracePt t="10931" x="1350963" y="2752725"/>
          <p14:tracePt t="10948" x="1325563" y="2752725"/>
          <p14:tracePt t="10950" x="1300163" y="2752725"/>
          <p14:tracePt t="10966" x="1239838" y="2752725"/>
          <p14:tracePt t="10982" x="1147763" y="2752725"/>
          <p14:tracePt t="11001" x="1036638" y="2752725"/>
          <p14:tracePt t="11015" x="985838" y="2744788"/>
          <p14:tracePt t="11031" x="950913" y="2744788"/>
          <p14:tracePt t="11048" x="942975" y="2736850"/>
          <p14:tracePt t="11050" x="935038" y="2736850"/>
          <p14:tracePt t="11184" x="960438" y="2727325"/>
          <p14:tracePt t="11191" x="1003300" y="2727325"/>
          <p14:tracePt t="11198" x="1062038" y="2727325"/>
          <p14:tracePt t="11215" x="1147763" y="2719388"/>
          <p14:tracePt t="11231" x="1239838" y="2719388"/>
          <p14:tracePt t="11234" x="1300163" y="2719388"/>
          <p14:tracePt t="11248" x="1393825" y="2719388"/>
          <p14:tracePt t="11265" x="1495425" y="2719388"/>
          <p14:tracePt t="11281" x="1589088" y="2711450"/>
          <p14:tracePt t="11297" x="1690688" y="2711450"/>
          <p14:tracePt t="11299" x="1716088" y="2711450"/>
          <p14:tracePt t="11315" x="1809750" y="2727325"/>
          <p14:tracePt t="11332" x="1911350" y="2736850"/>
          <p14:tracePt t="11333" x="1936750" y="2736850"/>
          <p14:tracePt t="11348" x="1987550" y="2736850"/>
          <p14:tracePt t="11349" x="2012950" y="2736850"/>
          <p14:tracePt t="11365" x="2073275" y="2736850"/>
          <p14:tracePt t="11383" x="2141538" y="2736850"/>
          <p14:tracePt t="11399" x="2157413" y="2736850"/>
          <p14:tracePt t="11400" x="2192338" y="2736850"/>
          <p14:tracePt t="11415" x="2235200" y="2736850"/>
          <p14:tracePt t="11431" x="2301875" y="2736850"/>
          <p14:tracePt t="11433" x="2336800" y="2736850"/>
          <p14:tracePt t="11448" x="2379663" y="2736850"/>
          <p14:tracePt t="11465" x="2430463" y="2736850"/>
          <p14:tracePt t="11482" x="2471738" y="2736850"/>
          <p14:tracePt t="11498" x="2497138" y="2736850"/>
          <p14:tracePt t="11515" x="2514600" y="2736850"/>
          <p14:tracePt t="11532" x="2549525" y="2727325"/>
          <p14:tracePt t="11548" x="2565400" y="2727325"/>
          <p14:tracePt t="11565" x="2590800" y="2727325"/>
          <p14:tracePt t="11582" x="2625725" y="2719388"/>
          <p14:tracePt t="11597" x="2641600" y="2719388"/>
          <p14:tracePt t="11615" x="2668588" y="2719388"/>
          <p14:tracePt t="11617" x="2676525" y="2719388"/>
          <p14:tracePt t="11631" x="2693988" y="2719388"/>
          <p14:tracePt t="11649" x="2709863" y="2719388"/>
          <p14:tracePt t="11665" x="2719388" y="2719388"/>
          <p14:tracePt t="12951" x="2760663" y="2711450"/>
          <p14:tracePt t="12958" x="2820988" y="2701925"/>
          <p14:tracePt t="12965" x="2846388" y="2693988"/>
          <p14:tracePt t="12981" x="2940050" y="2686050"/>
          <p14:tracePt t="13000" x="3008313" y="2686050"/>
          <p14:tracePt t="13001" x="3049588" y="2686050"/>
          <p14:tracePt t="13015" x="3109913" y="2686050"/>
          <p14:tracePt t="13030" x="3152775" y="2686050"/>
          <p14:tracePt t="13048" x="3203575" y="2686050"/>
          <p14:tracePt t="13051" x="3228975" y="2686050"/>
          <p14:tracePt t="13066" x="3262313" y="2686050"/>
          <p14:tracePt t="13081" x="3287713" y="2686050"/>
          <p14:tracePt t="13098" x="3305175" y="2686050"/>
          <p14:tracePt t="13115" x="3330575" y="2686050"/>
          <p14:tracePt t="13131" x="3348038" y="2686050"/>
          <p14:tracePt t="13147" x="3355975" y="2686050"/>
          <p14:tracePt t="13165" x="3373438" y="2686050"/>
          <p14:tracePt t="13634" x="3414713" y="2686050"/>
          <p14:tracePt t="13640" x="3492500" y="2686050"/>
          <p14:tracePt t="13648" x="3576638" y="2676525"/>
          <p14:tracePt t="13664" x="3729038" y="2676525"/>
          <p14:tracePt t="13682" x="3857625" y="2676525"/>
          <p14:tracePt t="13683" x="3925888" y="2676525"/>
          <p14:tracePt t="13698" x="4052888" y="2676525"/>
          <p14:tracePt t="13714" x="4179888" y="2668588"/>
          <p14:tracePt t="13730" x="4281488" y="2668588"/>
          <p14:tracePt t="13732" x="4316413" y="2668588"/>
          <p14:tracePt t="13748" x="4349750" y="2668588"/>
          <p14:tracePt t="13765" x="4375150" y="2668588"/>
          <p14:tracePt t="13782" x="4392613" y="2668588"/>
          <p14:tracePt t="13802" x="4400550" y="2668588"/>
          <p14:tracePt t="13815" x="4410075" y="2668588"/>
          <p14:tracePt t="13832" x="4418013" y="2668588"/>
          <p14:tracePt t="13902" x="4435475" y="2668588"/>
          <p14:tracePt t="13909" x="4443413" y="2668588"/>
          <p14:tracePt t="13916" x="4468813" y="2668588"/>
          <p14:tracePt t="13931" x="4486275" y="2668588"/>
          <p14:tracePt t="13933" x="4503738" y="2668588"/>
          <p14:tracePt t="13947" x="4562475" y="2660650"/>
          <p14:tracePt t="13963" x="4638675" y="2651125"/>
          <p14:tracePt t="13981" x="4714875" y="2633663"/>
          <p14:tracePt t="13998" x="4791075" y="2625725"/>
          <p14:tracePt t="14015" x="4884738" y="2625725"/>
          <p14:tracePt t="14017" x="4935538" y="2633663"/>
          <p14:tracePt t="14030" x="4987925" y="2643188"/>
          <p14:tracePt t="14032" x="5038725" y="2651125"/>
          <p14:tracePt t="14048" x="5106988" y="2651125"/>
          <p14:tracePt t="14064" x="5173663" y="2651125"/>
          <p14:tracePt t="14065" x="5216525" y="2651125"/>
          <p14:tracePt t="14080" x="5302250" y="2660650"/>
          <p14:tracePt t="14098" x="5403850" y="2660650"/>
          <p14:tracePt t="14101" x="5454650" y="2660650"/>
          <p14:tracePt t="14115" x="5556250" y="2651125"/>
          <p14:tracePt t="14131" x="5683250" y="2633663"/>
          <p14:tracePt t="14148" x="5811838" y="2608263"/>
          <p14:tracePt t="14165" x="5956300" y="2592388"/>
          <p14:tracePt t="14181" x="6024563" y="2582863"/>
          <p14:tracePt t="14197" x="6049963" y="2582863"/>
          <p14:tracePt t="14215" x="6100763" y="2582863"/>
          <p14:tracePt t="14230" x="6126163" y="2582863"/>
          <p14:tracePt t="14248" x="6142038" y="2582863"/>
          <p14:tracePt t="14264" x="6151563" y="2582863"/>
          <p14:tracePt t="14285" x="6159500" y="2582863"/>
          <p14:tracePt t="14485" x="6142038" y="2592388"/>
          <p14:tracePt t="14491" x="6075363" y="2617788"/>
          <p14:tracePt t="14499" x="5921375" y="2651125"/>
          <p14:tracePt t="14514" x="5607050" y="2686050"/>
          <p14:tracePt t="14531" x="5216525" y="2719388"/>
          <p14:tracePt t="14549" x="4179888" y="2813050"/>
          <p14:tracePt t="14564" x="3254375" y="2846388"/>
          <p14:tracePt t="14582" x="2446338" y="2863850"/>
          <p14:tracePt t="14584" x="2116138" y="2871788"/>
          <p14:tracePt t="14598" x="1673225" y="2889250"/>
          <p14:tracePt t="14614" x="1401763" y="2906713"/>
          <p14:tracePt t="14631" x="1239838" y="2914650"/>
          <p14:tracePt t="14633" x="1173163" y="2922588"/>
          <p14:tracePt t="14648" x="1087438" y="2932113"/>
          <p14:tracePt t="14649" x="1011238" y="2949575"/>
          <p14:tracePt t="14664" x="874713" y="2957513"/>
          <p14:tracePt t="14681" x="790575" y="2957513"/>
          <p14:tracePt t="14683" x="755650" y="2965450"/>
          <p14:tracePt t="14698" x="696913" y="2974975"/>
          <p14:tracePt t="14715" x="671513" y="2974975"/>
          <p14:tracePt t="14731" x="661988" y="2974975"/>
          <p14:tracePt t="14733" x="654050" y="2974975"/>
          <p14:tracePt t="14748" x="646113" y="2974975"/>
          <p14:tracePt t="14764" x="636588" y="2974975"/>
          <p14:tracePt t="14781" x="628650" y="2982913"/>
          <p14:tracePt t="14783" x="620713" y="2982913"/>
          <p14:tracePt t="14798" x="611188" y="2982913"/>
          <p14:tracePt t="14814" x="603250" y="2982913"/>
          <p14:tracePt t="14910" x="611188" y="2982913"/>
          <p14:tracePt t="14916" x="636588" y="3000375"/>
          <p14:tracePt t="14931" x="696913" y="3008313"/>
          <p14:tracePt t="14933" x="730250" y="3008313"/>
          <p14:tracePt t="14947" x="831850" y="3025775"/>
          <p14:tracePt t="14965" x="935038" y="3025775"/>
          <p14:tracePt t="14967" x="985838" y="3025775"/>
          <p14:tracePt t="14981" x="1019175" y="3025775"/>
          <p14:tracePt t="14983" x="1062038" y="3025775"/>
          <p14:tracePt t="15000" x="1130300" y="3025775"/>
          <p14:tracePt t="15002" x="1155700" y="3025775"/>
          <p14:tracePt t="15014" x="1173163" y="3025775"/>
          <p14:tracePt t="15031" x="1206500" y="3033713"/>
          <p14:tracePt t="15032" x="1223963" y="3033713"/>
          <p14:tracePt t="15047" x="1257300" y="3033713"/>
          <p14:tracePt t="15064" x="1308100" y="3051175"/>
          <p14:tracePt t="15066" x="1317625" y="3051175"/>
          <p14:tracePt t="15081" x="1333500" y="3059113"/>
          <p14:tracePt t="15082" x="1358900" y="3059113"/>
          <p14:tracePt t="15097" x="1401763" y="3059113"/>
          <p14:tracePt t="15114" x="1444625" y="3067050"/>
          <p14:tracePt t="15116" x="1470025" y="3067050"/>
          <p14:tracePt t="15131" x="1495425" y="3067050"/>
          <p14:tracePt t="15132" x="1520825" y="3067050"/>
          <p14:tracePt t="15147" x="1571625" y="3067050"/>
          <p14:tracePt t="15164" x="1657350" y="3067050"/>
          <p14:tracePt t="15166" x="1708150" y="3059113"/>
          <p14:tracePt t="15181" x="1809750" y="3041650"/>
          <p14:tracePt t="15197" x="1911350" y="3025775"/>
          <p14:tracePt t="15214" x="2005013" y="3016250"/>
          <p14:tracePt t="15216" x="2047875" y="3008313"/>
          <p14:tracePt t="15230" x="2081213" y="3008313"/>
          <p14:tracePt t="15248" x="2106613" y="3008313"/>
          <p14:tracePt t="15265" x="2116138" y="3008313"/>
          <p14:tracePt t="15705" x="2182813" y="3008313"/>
          <p14:tracePt t="15712" x="2276475" y="3000375"/>
          <p14:tracePt t="15719" x="2370138" y="2990850"/>
          <p14:tracePt t="15732" x="2455863" y="2982913"/>
          <p14:tracePt t="15733" x="2565400" y="2974975"/>
          <p14:tracePt t="15748" x="2659063" y="2974975"/>
          <p14:tracePt t="15749" x="2760663" y="2974975"/>
          <p14:tracePt t="15764" x="2905125" y="2965450"/>
          <p14:tracePt t="15780" x="3041650" y="2965450"/>
          <p14:tracePt t="15782" x="3109913" y="2965450"/>
          <p14:tracePt t="15797" x="3152775" y="2965450"/>
          <p14:tracePt t="15800" x="3211513" y="2965450"/>
          <p14:tracePt t="15813" x="3313113" y="2982913"/>
          <p14:tracePt t="15830" x="3398838" y="2990850"/>
          <p14:tracePt t="15832" x="3457575" y="2990850"/>
          <p14:tracePt t="15847" x="3492500" y="2990850"/>
          <p14:tracePt t="15849" x="3525838" y="3000375"/>
          <p14:tracePt t="15863" x="3602038" y="3000375"/>
          <p14:tracePt t="15881" x="3652838" y="3000375"/>
          <p14:tracePt t="15882" x="3670300" y="3000375"/>
          <p14:tracePt t="15897" x="3703638" y="3008313"/>
          <p14:tracePt t="15914" x="3721100" y="3008313"/>
          <p14:tracePt t="15931" x="3721100" y="3016250"/>
          <p14:tracePt t="15932" x="3729038" y="3016250"/>
          <p14:tracePt t="16231" x="3865563" y="3000375"/>
          <p14:tracePt t="16237" x="4086225" y="2974975"/>
          <p14:tracePt t="16248" x="4349750" y="2932113"/>
          <p14:tracePt t="16265" x="4818063" y="2863850"/>
          <p14:tracePt t="16266" x="5003800" y="2846388"/>
          <p14:tracePt t="16280" x="5157788" y="2838450"/>
          <p14:tracePt t="16282" x="5292725" y="2838450"/>
          <p14:tracePt t="16298" x="5437188" y="2846388"/>
          <p14:tracePt t="16314" x="5513388" y="2855913"/>
          <p14:tracePt t="16315" x="5565775" y="2855913"/>
          <p14:tracePt t="16330" x="5581650" y="2855913"/>
          <p14:tracePt t="16347" x="5599113" y="2855913"/>
          <p14:tracePt t="16819" x="5573713" y="2881313"/>
          <p14:tracePt t="16826" x="5522913" y="2922588"/>
          <p14:tracePt t="16833" x="5472113" y="2965450"/>
          <p14:tracePt t="16847" x="5411788" y="3008313"/>
          <p14:tracePt t="16848" x="5353050" y="3059113"/>
          <p14:tracePt t="16863" x="5241925" y="3127375"/>
          <p14:tracePt t="16880" x="5208588" y="3170238"/>
          <p14:tracePt t="16897" x="5165725" y="3195638"/>
          <p14:tracePt t="16898" x="5157788" y="3203575"/>
          <p14:tracePt t="16989" x="5165725" y="3221038"/>
          <p14:tracePt t="16998" x="5199063" y="3228975"/>
          <p14:tracePt t="17003" x="5241925" y="3228975"/>
          <p14:tracePt t="17014" x="5292725" y="3228975"/>
          <p14:tracePt t="17031" x="5421313" y="3228975"/>
          <p14:tracePt t="17032" x="5487988" y="3228975"/>
          <p14:tracePt t="17047" x="5641975" y="3211513"/>
          <p14:tracePt t="17063" x="5776913" y="3186113"/>
          <p14:tracePt t="17081" x="5895975" y="3170238"/>
          <p14:tracePt t="17082" x="5946775" y="3152775"/>
          <p14:tracePt t="17096" x="6024563" y="3152775"/>
          <p14:tracePt t="17113" x="6091238" y="3152775"/>
          <p14:tracePt t="17132" x="6194425" y="3152775"/>
          <p14:tracePt t="17146" x="6278563" y="3144838"/>
          <p14:tracePt t="17164" x="6329363" y="3144838"/>
          <p14:tracePt t="17181" x="6397625" y="3170238"/>
          <p14:tracePt t="17197" x="6440488" y="3170238"/>
          <p14:tracePt t="17214" x="6465888" y="3178175"/>
          <p14:tracePt t="17232" x="6534150" y="3178175"/>
          <p14:tracePt t="17247" x="6559550" y="3178175"/>
          <p14:tracePt t="17264" x="6575425" y="3178175"/>
          <p14:tracePt t="17266" x="6592888" y="3178175"/>
          <p14:tracePt t="17280" x="6600825" y="3178175"/>
          <p14:tracePt t="17297" x="6610350" y="3178175"/>
          <p14:tracePt t="17741" x="6456363" y="3186113"/>
          <p14:tracePt t="17749" x="6134100" y="3203575"/>
          <p14:tracePt t="17755" x="5761038" y="3221038"/>
          <p14:tracePt t="17764" x="5318125" y="3238500"/>
          <p14:tracePt t="17781" x="4418013" y="3246438"/>
          <p14:tracePt t="17801" x="3297238" y="3330575"/>
          <p14:tracePt t="17814" x="2676525" y="3382963"/>
          <p14:tracePt t="17830" x="2124075" y="3475038"/>
          <p14:tracePt t="17846" x="1682750" y="3535363"/>
          <p14:tracePt t="17863" x="1350963" y="3568700"/>
          <p14:tracePt t="17880" x="1189038" y="3568700"/>
          <p14:tracePt t="17897" x="1095375" y="3568700"/>
          <p14:tracePt t="17914" x="1069975" y="3560763"/>
          <p14:tracePt t="17930" x="1054100" y="3552825"/>
          <p14:tracePt t="17954" x="1044575" y="3552825"/>
          <p14:tracePt t="18047" x="1036638" y="3552825"/>
          <p14:tracePt t="18054" x="1019175" y="3543300"/>
          <p14:tracePt t="18064" x="993775" y="3543300"/>
          <p14:tracePt t="18080" x="950913" y="3535363"/>
          <p14:tracePt t="18082" x="935038" y="3535363"/>
          <p14:tracePt t="18097" x="917575" y="3535363"/>
          <p14:tracePt t="18099" x="900113" y="3527425"/>
          <p14:tracePt t="18114" x="884238" y="3527425"/>
          <p14:tracePt t="18130" x="884238" y="3517900"/>
          <p14:tracePt t="18274" x="874713" y="3517900"/>
          <p14:tracePt t="18280" x="866775" y="3509963"/>
          <p14:tracePt t="18288" x="849313" y="3502025"/>
          <p14:tracePt t="18296" x="841375" y="3502025"/>
          <p14:tracePt t="18313" x="823913" y="3492500"/>
          <p14:tracePt t="18451" x="823913" y="3484563"/>
          <p14:tracePt t="18458" x="823913" y="3475038"/>
          <p14:tracePt t="18465" x="831850" y="3475038"/>
          <p14:tracePt t="18480" x="841375" y="3459163"/>
          <p14:tracePt t="18481" x="849313" y="3459163"/>
          <p14:tracePt t="18497" x="858838" y="3459163"/>
          <p14:tracePt t="18513" x="874713" y="3459163"/>
          <p14:tracePt t="18593" x="884238" y="3459163"/>
          <p14:tracePt t="19764" x="925513" y="3449638"/>
          <p14:tracePt t="19771" x="960438" y="3449638"/>
          <p14:tracePt t="19780" x="1028700" y="3441700"/>
          <p14:tracePt t="19797" x="1138238" y="3424238"/>
          <p14:tracePt t="19799" x="1206500" y="3424238"/>
          <p14:tracePt t="19815" x="1333500" y="3416300"/>
          <p14:tracePt t="19829" x="1444625" y="3408363"/>
          <p14:tracePt t="19846" x="1631950" y="3390900"/>
          <p14:tracePt t="19863" x="1868488" y="3365500"/>
          <p14:tracePt t="19879" x="2038350" y="3355975"/>
          <p14:tracePt t="19897" x="2208213" y="3355975"/>
          <p14:tracePt t="19898" x="2276475" y="3355975"/>
          <p14:tracePt t="19913" x="2362200" y="3365500"/>
          <p14:tracePt t="19915" x="2438400" y="3373438"/>
          <p14:tracePt t="19930" x="2590800" y="3382963"/>
          <p14:tracePt t="19947" x="2701925" y="3390900"/>
          <p14:tracePt t="19948" x="2760663" y="3390900"/>
          <p14:tracePt t="19964" x="2820988" y="3390900"/>
          <p14:tracePt t="19965" x="2846388" y="3390900"/>
          <p14:tracePt t="19980" x="2922588" y="3398838"/>
          <p14:tracePt t="19997" x="3049588" y="3398838"/>
          <p14:tracePt t="19999" x="3109913" y="3398838"/>
          <p14:tracePt t="20013" x="3228975" y="3408363"/>
          <p14:tracePt t="20030" x="3338513" y="3408363"/>
          <p14:tracePt t="20047" x="3467100" y="3408363"/>
          <p14:tracePt t="20063" x="3533775" y="3398838"/>
          <p14:tracePt t="20080" x="3594100" y="3398838"/>
          <p14:tracePt t="20097" x="3636963" y="3398838"/>
          <p14:tracePt t="20099" x="3662363" y="3398838"/>
          <p14:tracePt t="20113" x="3695700" y="3398838"/>
          <p14:tracePt t="20131" x="3729038" y="3398838"/>
          <p14:tracePt t="20132" x="3746500" y="3398838"/>
          <p14:tracePt t="20148" x="3771900" y="3398838"/>
          <p14:tracePt t="20163" x="3806825" y="3398838"/>
          <p14:tracePt t="20180" x="3840163" y="3398838"/>
          <p14:tracePt t="20197" x="3900488" y="3398838"/>
          <p14:tracePt t="20214" x="3933825" y="3398838"/>
          <p14:tracePt t="20229" x="3967163" y="3408363"/>
          <p14:tracePt t="20247" x="4017963" y="3416300"/>
          <p14:tracePt t="20263" x="4052888" y="3416300"/>
          <p14:tracePt t="20280" x="4095750" y="3416300"/>
          <p14:tracePt t="20282" x="4121150" y="3416300"/>
          <p14:tracePt t="20296" x="4146550" y="3416300"/>
          <p14:tracePt t="20298" x="4171950" y="3416300"/>
          <p14:tracePt t="20314" x="4240213" y="3408363"/>
          <p14:tracePt t="20330" x="4298950" y="3408363"/>
          <p14:tracePt t="20332" x="4332288" y="3408363"/>
          <p14:tracePt t="20347" x="4375150" y="3408363"/>
          <p14:tracePt t="20363" x="4451350" y="3408363"/>
          <p14:tracePt t="20380" x="4511675" y="3408363"/>
          <p14:tracePt t="20382" x="4554538" y="3398838"/>
          <p14:tracePt t="20397" x="4621213" y="3398838"/>
          <p14:tracePt t="20413" x="4689475" y="3398838"/>
          <p14:tracePt t="20430" x="4740275" y="3398838"/>
          <p14:tracePt t="20431" x="4765675" y="3398838"/>
          <p14:tracePt t="20447" x="4826000" y="3398838"/>
          <p14:tracePt t="20464" x="4884738" y="3398838"/>
          <p14:tracePt t="20480" x="4978400" y="3390900"/>
          <p14:tracePt t="20497" x="5038725" y="3382963"/>
          <p14:tracePt t="20513" x="5089525" y="3382963"/>
          <p14:tracePt t="20531" x="5132388" y="3382963"/>
          <p14:tracePt t="20547" x="5148263" y="3382963"/>
          <p14:tracePt t="20563" x="5173663" y="3382963"/>
          <p14:tracePt t="20580" x="5183188" y="3382963"/>
          <p14:tracePt t="20596" x="5199063" y="3382963"/>
          <p14:tracePt t="20616" x="5208588" y="3382963"/>
          <p14:tracePt t="20637" x="5216525" y="3382963"/>
          <p14:tracePt t="20646" x="5224463" y="3382963"/>
          <p14:tracePt t="20663" x="5233988" y="3382963"/>
          <p14:tracePt t="20665" x="5241925" y="3382963"/>
          <p14:tracePt t="20680" x="5249863" y="3382963"/>
          <p14:tracePt t="20682" x="5267325" y="3382963"/>
          <p14:tracePt t="20696" x="5284788" y="3390900"/>
          <p14:tracePt t="20714" x="5318125" y="3390900"/>
          <p14:tracePt t="20716" x="5335588" y="3390900"/>
          <p14:tracePt t="20730" x="5360988" y="3390900"/>
          <p14:tracePt t="20732" x="5378450" y="3390900"/>
          <p14:tracePt t="20747" x="5429250" y="3390900"/>
          <p14:tracePt t="20763" x="5472113" y="3390900"/>
          <p14:tracePt t="20764" x="5487988" y="3390900"/>
          <p14:tracePt t="20779" x="5505450" y="3390900"/>
          <p14:tracePt t="20781" x="5522913" y="3390900"/>
          <p14:tracePt t="20796" x="5530850" y="3390900"/>
          <p14:tracePt t="20813" x="5538788" y="3390900"/>
          <p14:tracePt t="20829" x="5548313" y="3390900"/>
          <p14:tracePt t="20849" x="5556250" y="3390900"/>
          <p14:tracePt t="20998" x="5513388" y="3398838"/>
          <p14:tracePt t="21006" x="5378450" y="3408363"/>
          <p14:tracePt t="21014" x="5132388" y="3433763"/>
          <p14:tracePt t="21029" x="4613275" y="3475038"/>
          <p14:tracePt t="21046" x="4052888" y="3484563"/>
          <p14:tracePt t="21062" x="3475038" y="3484563"/>
          <p14:tracePt t="21064" x="3143250" y="3484563"/>
          <p14:tracePt t="21079" x="2497138" y="3484563"/>
          <p14:tracePt t="21096" x="1868488" y="3484563"/>
          <p14:tracePt t="21098" x="1579563" y="3517900"/>
          <p14:tracePt t="21113" x="1317625" y="3543300"/>
          <p14:tracePt t="21114" x="1147763" y="3568700"/>
          <p14:tracePt t="21129" x="866775" y="3611563"/>
          <p14:tracePt t="21147" x="679450" y="3636963"/>
          <p14:tracePt t="21148" x="603250" y="3646488"/>
          <p14:tracePt t="21163" x="577850" y="3646488"/>
          <p14:tracePt t="21164" x="534988" y="3646488"/>
          <p14:tracePt t="21180" x="509588" y="3646488"/>
          <p14:tracePt t="21196" x="492125" y="3646488"/>
          <p14:tracePt t="21214" x="466725" y="3636963"/>
          <p14:tracePt t="21240" x="458788" y="3636963"/>
          <p14:tracePt t="21247" x="450850" y="3636963"/>
          <p14:tracePt t="21262" x="400050" y="3636963"/>
          <p14:tracePt t="21279" x="347663" y="3636963"/>
          <p14:tracePt t="21296" x="306388" y="3646488"/>
          <p14:tracePt t="21298" x="280988" y="3654425"/>
          <p14:tracePt t="21313" x="263525" y="3654425"/>
          <p14:tracePt t="21329" x="255588" y="3654425"/>
          <p14:tracePt t="21403" x="255588" y="3662363"/>
          <p14:tracePt t="21410" x="246063" y="3662363"/>
          <p14:tracePt t="21418" x="246063" y="3671888"/>
          <p14:tracePt t="21439" x="246063" y="3679825"/>
          <p14:tracePt t="21446" x="255588" y="3697288"/>
          <p14:tracePt t="21463" x="263525" y="3730625"/>
          <p14:tracePt t="21480" x="288925" y="3763963"/>
          <p14:tracePt t="21481" x="306388" y="3781425"/>
          <p14:tracePt t="21497" x="357188" y="3816350"/>
          <p14:tracePt t="21514" x="425450" y="3867150"/>
          <p14:tracePt t="21530" x="492125" y="3917950"/>
          <p14:tracePt t="21531" x="534988" y="3935413"/>
          <p14:tracePt t="21546" x="577850" y="3968750"/>
          <p14:tracePt t="21562" x="646113" y="4011613"/>
          <p14:tracePt t="21580" x="714375" y="4027488"/>
          <p14:tracePt t="21596" x="755650" y="4037013"/>
          <p14:tracePt t="21613" x="815975" y="4052888"/>
          <p14:tracePt t="21630" x="849313" y="4062413"/>
          <p14:tracePt t="21631" x="884238" y="4070350"/>
          <p14:tracePt t="21646" x="968375" y="4079875"/>
          <p14:tracePt t="21663" x="1069975" y="4079875"/>
          <p14:tracePt t="21680" x="1223963" y="4070350"/>
          <p14:tracePt t="21696" x="1290638" y="4070350"/>
          <p14:tracePt t="21712" x="1358900" y="4070350"/>
          <p14:tracePt t="21729" x="1435100" y="4062413"/>
          <p14:tracePt t="21731" x="1477963" y="4062413"/>
          <p14:tracePt t="21746" x="1538288" y="4044950"/>
          <p14:tracePt t="21763" x="1579563" y="4044950"/>
          <p14:tracePt t="21765" x="1589088" y="4044950"/>
          <p14:tracePt t="21780" x="1614488" y="4052888"/>
          <p14:tracePt t="21796" x="1622425" y="4052888"/>
          <p14:tracePt t="22198" x="1665288" y="4052888"/>
          <p14:tracePt t="22206" x="1749425" y="4044950"/>
          <p14:tracePt t="22214" x="1827213" y="4037013"/>
          <p14:tracePt t="22229" x="1997075" y="4019550"/>
          <p14:tracePt t="22246" x="2141538" y="4002088"/>
          <p14:tracePt t="22248" x="2182813" y="3994150"/>
          <p14:tracePt t="22263" x="2286000" y="3968750"/>
          <p14:tracePt t="22280" x="2379663" y="3960813"/>
          <p14:tracePt t="22296" x="2420938" y="3943350"/>
          <p14:tracePt t="22298" x="2455863" y="3943350"/>
          <p14:tracePt t="22315" x="2481263" y="3943350"/>
          <p14:tracePt t="22329" x="2506663" y="3935413"/>
          <p14:tracePt t="22347" x="2549525" y="3935413"/>
          <p14:tracePt t="22363" x="2574925" y="3925888"/>
          <p14:tracePt t="22380" x="2600325" y="3925888"/>
          <p14:tracePt t="22396" x="2641600" y="3908425"/>
          <p14:tracePt t="22397" x="2651125" y="3908425"/>
          <p14:tracePt t="22412" x="2684463" y="3900488"/>
          <p14:tracePt t="22430" x="2701925" y="3900488"/>
          <p14:tracePt t="22446" x="2770188" y="3917950"/>
          <p14:tracePt t="22462" x="2786063" y="3917950"/>
          <p14:tracePt t="22479" x="2828925" y="3925888"/>
          <p14:tracePt t="22497" x="2863850" y="3925888"/>
          <p14:tracePt t="22513" x="2897188" y="3925888"/>
          <p14:tracePt t="22530" x="2940050" y="3935413"/>
          <p14:tracePt t="22532" x="2965450" y="3935413"/>
          <p14:tracePt t="22547" x="3024188" y="3943350"/>
          <p14:tracePt t="22563" x="3092450" y="3943350"/>
          <p14:tracePt t="22579" x="3168650" y="3943350"/>
          <p14:tracePt t="22596" x="3313113" y="3943350"/>
          <p14:tracePt t="22613" x="3424238" y="3935413"/>
          <p14:tracePt t="22630" x="3586163" y="3917950"/>
          <p14:tracePt t="22631" x="3652838" y="3917950"/>
          <p14:tracePt t="22646" x="3746500" y="3917950"/>
          <p14:tracePt t="22663" x="3789363" y="3917950"/>
          <p14:tracePt t="22679" x="3806825" y="3925888"/>
          <p14:tracePt t="22681" x="3814763" y="3925888"/>
          <p14:tracePt t="23611" x="3848100" y="3925888"/>
          <p14:tracePt t="23617" x="3908425" y="3925888"/>
          <p14:tracePt t="23629" x="3951288" y="3925888"/>
          <p14:tracePt t="23631" x="4002088" y="3925888"/>
          <p14:tracePt t="23646" x="4027488" y="3935413"/>
          <p14:tracePt t="23648" x="4070350" y="3935413"/>
          <p14:tracePt t="23662" x="4154488" y="3943350"/>
          <p14:tracePt t="23680" x="4222750" y="3943350"/>
          <p14:tracePt t="23682" x="4273550" y="3943350"/>
          <p14:tracePt t="23696" x="4306888" y="3943350"/>
          <p14:tracePt t="23697" x="4341813" y="3943350"/>
          <p14:tracePt t="23712" x="4392613" y="3943350"/>
          <p14:tracePt t="23729" x="4451350" y="3943350"/>
          <p14:tracePt t="23747" x="4545013" y="3951288"/>
          <p14:tracePt t="23763" x="4613275" y="3960813"/>
          <p14:tracePt t="23781" x="4689475" y="3976688"/>
          <p14:tracePt t="23796" x="4714875" y="3976688"/>
          <p14:tracePt t="23817" x="4724400" y="3976688"/>
          <p14:tracePt t="23838" x="4732338" y="3976688"/>
          <p14:tracePt t="23851" x="4740275" y="3976688"/>
          <p14:tracePt t="23862" x="4749800" y="3976688"/>
          <p14:tracePt t="23880" x="4800600" y="3976688"/>
          <p14:tracePt t="23896" x="4826000" y="3976688"/>
          <p14:tracePt t="23912" x="4859338" y="3994150"/>
          <p14:tracePt t="23930" x="4902200" y="3994150"/>
          <p14:tracePt t="23946" x="4945063" y="3986213"/>
          <p14:tracePt t="23963" x="5013325" y="3976688"/>
          <p14:tracePt t="23965" x="5054600" y="3976688"/>
          <p14:tracePt t="23980" x="5132388" y="3968750"/>
          <p14:tracePt t="23996" x="5173663" y="3951288"/>
          <p14:tracePt t="24013" x="5191125" y="3951288"/>
          <p14:tracePt t="24015" x="5199063" y="3951288"/>
          <p14:tracePt t="24036" x="5208588" y="3951288"/>
          <p14:tracePt t="24079" x="5216525" y="3951288"/>
          <p14:tracePt t="24100" x="5233988" y="3951288"/>
          <p14:tracePt t="24115" x="5241925" y="3951288"/>
          <p14:tracePt t="24136" x="5259388" y="3951288"/>
          <p14:tracePt t="24143" x="5267325" y="3951288"/>
          <p14:tracePt t="24149" x="5292725" y="3951288"/>
          <p14:tracePt t="24163" x="5318125" y="3951288"/>
          <p14:tracePt t="24164" x="5353050" y="3951288"/>
          <p14:tracePt t="24179" x="5403850" y="3960813"/>
          <p14:tracePt t="24196" x="5462588" y="3960813"/>
          <p14:tracePt t="24214" x="5513388" y="3960813"/>
          <p14:tracePt t="24229" x="5548313" y="3960813"/>
          <p14:tracePt t="24246" x="5556250" y="3960813"/>
          <p14:tracePt t="24263" x="5565775" y="3960813"/>
          <p14:tracePt t="24291" x="5573713" y="3960813"/>
          <p14:tracePt t="25775" x="5573713" y="3951288"/>
          <p14:tracePt t="25782" x="5573713" y="3943350"/>
          <p14:tracePt t="25797" x="5581650" y="3935413"/>
          <p14:tracePt t="25812" x="5591175" y="3908425"/>
          <p14:tracePt t="25829" x="5599113" y="3892550"/>
          <p14:tracePt t="25847" x="5599113" y="3883025"/>
          <p14:tracePt t="25862" x="5599113" y="3875088"/>
          <p14:tracePt t="25931" x="5607050" y="3867150"/>
          <p14:tracePt t="25947" x="5616575" y="3857625"/>
          <p14:tracePt t="25960" x="5616575" y="3841750"/>
          <p14:tracePt t="25995" x="5616575" y="3832225"/>
          <p14:tracePt t="26002" x="5616575" y="3824288"/>
          <p14:tracePt t="26012" x="5616575" y="3816350"/>
          <p14:tracePt t="26029" x="5599113" y="3773488"/>
          <p14:tracePt t="26030" x="5591175" y="3748088"/>
          <p14:tracePt t="26046" x="5480050" y="3671888"/>
          <p14:tracePt t="26062" x="5284788" y="3594100"/>
          <p14:tracePt t="26080" x="4962525" y="3517900"/>
          <p14:tracePt t="26096" x="4783138" y="3492500"/>
          <p14:tracePt t="26112" x="4562475" y="3467100"/>
          <p14:tracePt t="26129" x="4002088" y="3475038"/>
          <p14:tracePt t="26146" x="3611563" y="3509963"/>
          <p14:tracePt t="26162" x="3287713" y="3543300"/>
          <p14:tracePt t="26180" x="2990850" y="3586163"/>
          <p14:tracePt t="26195" x="2854325" y="3603625"/>
          <p14:tracePt t="26213" x="2727325" y="3611563"/>
          <p14:tracePt t="26215" x="2668588" y="3611563"/>
          <p14:tracePt t="26229" x="2608263" y="3611563"/>
          <p14:tracePt t="26230" x="2549525" y="3603625"/>
          <p14:tracePt t="26245" x="2405063" y="3603625"/>
          <p14:tracePt t="26262" x="2260600" y="3586163"/>
          <p14:tracePt t="26264" x="2225675" y="3586163"/>
          <p14:tracePt t="26280" x="2192338" y="3578225"/>
          <p14:tracePt t="26281" x="2174875" y="3578225"/>
          <p14:tracePt t="26295" x="2124075" y="3568700"/>
          <p14:tracePt t="26312" x="2081213" y="3568700"/>
          <p14:tracePt t="26314" x="2047875" y="3568700"/>
          <p14:tracePt t="26330" x="1936750" y="3560763"/>
          <p14:tracePt t="26346" x="1852613" y="3560763"/>
          <p14:tracePt t="26362" x="1776413" y="3560763"/>
          <p14:tracePt t="26363" x="1741488" y="3560763"/>
          <p14:tracePt t="26379" x="1690688" y="3560763"/>
          <p14:tracePt t="26395" x="1657350" y="3560763"/>
          <p14:tracePt t="26412" x="1589088" y="3586163"/>
          <p14:tracePt t="26414" x="1538288" y="3594100"/>
          <p14:tracePt t="26428" x="1452563" y="3619500"/>
          <p14:tracePt t="26445" x="1376363" y="3646488"/>
          <p14:tracePt t="26462" x="1325563" y="3671888"/>
          <p14:tracePt t="26463" x="1308100" y="3679825"/>
          <p14:tracePt t="26478" x="1249363" y="3687763"/>
          <p14:tracePt t="26495" x="1206500" y="3713163"/>
          <p14:tracePt t="26513" x="1069975" y="3756025"/>
          <p14:tracePt t="26529" x="1028700" y="3773488"/>
          <p14:tracePt t="26545" x="1011238" y="3781425"/>
          <p14:tracePt t="26562" x="1003300" y="3781425"/>
          <p14:tracePt t="26612" x="1003300" y="3798888"/>
          <p14:tracePt t="26619" x="1003300" y="3806825"/>
          <p14:tracePt t="26628" x="1011238" y="3832225"/>
          <p14:tracePt t="26645" x="1069975" y="3875088"/>
          <p14:tracePt t="26647" x="1112838" y="3908425"/>
          <p14:tracePt t="26662" x="1223963" y="3960813"/>
          <p14:tracePt t="26678" x="1358900" y="4027488"/>
          <p14:tracePt t="26696" x="1546225" y="4079875"/>
          <p14:tracePt t="26698" x="1639888" y="4095750"/>
          <p14:tracePt t="26712" x="1741488" y="4105275"/>
          <p14:tracePt t="26713" x="1852613" y="4105275"/>
          <p14:tracePt t="26728" x="2116138" y="4105275"/>
          <p14:tracePt t="26745" x="2327275" y="4095750"/>
          <p14:tracePt t="26747" x="2446338" y="4095750"/>
          <p14:tracePt t="26762" x="2641600" y="4095750"/>
          <p14:tracePt t="26779" x="2838450" y="4095750"/>
          <p14:tracePt t="26796" x="3016250" y="4095750"/>
          <p14:tracePt t="26797" x="3109913" y="4095750"/>
          <p14:tracePt t="26812" x="3305175" y="4087813"/>
          <p14:tracePt t="26828" x="3475038" y="4079875"/>
          <p14:tracePt t="26845" x="3652838" y="4079875"/>
          <p14:tracePt t="26846" x="3738563" y="4087813"/>
          <p14:tracePt t="26862" x="3832225" y="4095750"/>
          <p14:tracePt t="26879" x="3890963" y="4095750"/>
          <p14:tracePt t="26896" x="3967163" y="4095750"/>
          <p14:tracePt t="26912" x="4027488" y="4095750"/>
          <p14:tracePt t="26928" x="4095750" y="4087813"/>
          <p14:tracePt t="26946" x="4214813" y="4070350"/>
          <p14:tracePt t="26961" x="4273550" y="4070350"/>
          <p14:tracePt t="26979" x="4332288" y="4087813"/>
          <p14:tracePt t="26981" x="4359275" y="4095750"/>
          <p14:tracePt t="26996" x="4400550" y="4105275"/>
          <p14:tracePt t="27012" x="4443413" y="4113213"/>
          <p14:tracePt t="27029" x="4494213" y="4113213"/>
          <p14:tracePt t="27031" x="4519613" y="4113213"/>
          <p14:tracePt t="27045" x="4545013" y="4113213"/>
          <p14:tracePt t="27046" x="4570413" y="4105275"/>
          <p14:tracePt t="27061" x="4613275" y="4105275"/>
          <p14:tracePt t="27078" x="4646613" y="4095750"/>
          <p14:tracePt t="27096" x="4699000" y="4087813"/>
          <p14:tracePt t="27097" x="4732338" y="4087813"/>
          <p14:tracePt t="27112" x="4791075" y="4087813"/>
          <p14:tracePt t="27130" x="4894263" y="4070350"/>
          <p14:tracePt t="27146" x="4962525" y="4044950"/>
          <p14:tracePt t="27162" x="4995863" y="4037013"/>
          <p14:tracePt t="27179" x="5038725" y="4027488"/>
          <p14:tracePt t="27180" x="5046663" y="4011613"/>
          <p14:tracePt t="27195" x="5089525" y="4011613"/>
          <p14:tracePt t="27212" x="5140325" y="3994150"/>
          <p14:tracePt t="27229" x="5208588" y="3986213"/>
          <p14:tracePt t="27245" x="5259388" y="3968750"/>
          <p14:tracePt t="27261" x="5284788" y="3960813"/>
          <p14:tracePt t="27278" x="5302250" y="3960813"/>
          <p14:tracePt t="27295" x="5318125" y="3951288"/>
          <p14:tracePt t="27312" x="5343525" y="3951288"/>
          <p14:tracePt t="27329" x="5386388" y="3943350"/>
          <p14:tracePt t="27345" x="5394325" y="3935413"/>
          <p14:tracePt t="27362" x="5411788" y="3935413"/>
          <p14:tracePt t="27364" x="5421313" y="3935413"/>
          <p14:tracePt t="27379" x="5421313" y="3925888"/>
          <p14:tracePt t="27395" x="5446713" y="3925888"/>
          <p14:tracePt t="27412" x="5472113" y="3917950"/>
          <p14:tracePt t="27415" x="5497513" y="3917950"/>
          <p14:tracePt t="27430" x="5513388" y="3900488"/>
          <p14:tracePt t="27445" x="5530850" y="3892550"/>
          <p14:tracePt t="27462" x="5556250" y="3892550"/>
          <p14:tracePt t="27478" x="5565775" y="3892550"/>
          <p14:tracePt t="27494" x="5581650" y="3883025"/>
          <p14:tracePt t="27513" x="5599113" y="3883025"/>
          <p14:tracePt t="27514" x="5607050" y="3875088"/>
          <p14:tracePt t="27529" x="5616575" y="3875088"/>
          <p14:tracePt t="27545" x="5624513" y="3875088"/>
          <p14:tracePt t="27563" x="5632450" y="3875088"/>
          <p14:tracePt t="27585" x="5641975" y="3867150"/>
          <p14:tracePt t="27595" x="5657850" y="3867150"/>
          <p14:tracePt t="27613" x="5675313" y="3841750"/>
          <p14:tracePt t="27628" x="5683250" y="3841750"/>
          <p14:tracePt t="27646" x="5692775" y="3832225"/>
          <p14:tracePt t="27662" x="5700713" y="3832225"/>
          <p14:tracePt t="28017" x="5667375" y="3832225"/>
          <p14:tracePt t="28025" x="5641975" y="3832225"/>
          <p14:tracePt t="28031" x="5599113" y="3841750"/>
          <p14:tracePt t="28046" x="5530850" y="3849688"/>
          <p14:tracePt t="28062" x="5462588" y="3857625"/>
          <p14:tracePt t="28079" x="5386388" y="3867150"/>
          <p14:tracePt t="28081" x="5335588" y="3875088"/>
          <p14:tracePt t="28097" x="5267325" y="3892550"/>
          <p14:tracePt t="28111" x="5183188" y="3900488"/>
          <p14:tracePt t="28129" x="5072063" y="3908425"/>
          <p14:tracePt t="28131" x="5038725" y="3908425"/>
          <p14:tracePt t="28146" x="4987925" y="3917950"/>
          <p14:tracePt t="28162" x="4953000" y="3925888"/>
          <p14:tracePt t="28178" x="4935538" y="3925888"/>
          <p14:tracePt t="28195" x="4927600" y="3925888"/>
          <p14:tracePt t="28212" x="4919663" y="3925888"/>
          <p14:tracePt t="28230" x="4910138" y="3925888"/>
          <p14:tracePt t="28287" x="4894263" y="3925888"/>
          <p14:tracePt t="28295" x="4884738" y="3925888"/>
          <p14:tracePt t="28301" x="4859338" y="3925888"/>
          <p14:tracePt t="28311" x="4843463" y="3935413"/>
          <p14:tracePt t="28330" x="4808538" y="3935413"/>
          <p14:tracePt t="28345" x="4791075" y="3935413"/>
          <p14:tracePt t="28362" x="4783138" y="3935413"/>
          <p14:tracePt t="28380" x="4775200" y="3935413"/>
          <p14:tracePt t="28400" x="4765675" y="3935413"/>
          <p14:tracePt t="28549" x="4775200" y="3935413"/>
          <p14:tracePt t="28556" x="4800600" y="3925888"/>
          <p14:tracePt t="28563" x="4826000" y="3925888"/>
          <p14:tracePt t="28580" x="4910138" y="3917950"/>
          <p14:tracePt t="28595" x="4987925" y="3917950"/>
          <p14:tracePt t="28612" x="5054600" y="3917950"/>
          <p14:tracePt t="28614" x="5097463" y="3917950"/>
          <p14:tracePt t="28630" x="5140325" y="3917950"/>
          <p14:tracePt t="28645" x="5157788" y="3917950"/>
          <p14:tracePt t="28662" x="5165725" y="3917950"/>
          <p14:tracePt t="28678" x="5173663" y="3917950"/>
          <p14:tracePt t="29111" x="5216525" y="3917950"/>
          <p14:tracePt t="29117" x="5267325" y="3908425"/>
          <p14:tracePt t="29128" x="5302250" y="3908425"/>
          <p14:tracePt t="29147" x="5411788" y="3908425"/>
          <p14:tracePt t="29161" x="5462588" y="3908425"/>
          <p14:tracePt t="29178" x="5505450" y="3908425"/>
          <p14:tracePt t="29196" x="5538788" y="3908425"/>
          <p14:tracePt t="29212" x="5565775" y="3908425"/>
          <p14:tracePt t="29228" x="5581650" y="3908425"/>
          <p14:tracePt t="29245" x="5591175" y="3908425"/>
          <p14:tracePt t="29280" x="5599113" y="3908425"/>
          <p14:tracePt t="29302" x="5607050" y="3908425"/>
          <p14:tracePt t="29330" x="5616575" y="3908425"/>
          <p14:tracePt t="29346" x="5632450" y="3908425"/>
          <p14:tracePt t="29372" x="5641975" y="3908425"/>
          <p14:tracePt t="29395" x="5649913" y="3908425"/>
          <p14:tracePt t="30040" x="5454650" y="3816350"/>
          <p14:tracePt t="30046" x="5199063" y="3654425"/>
          <p14:tracePt t="30062" x="4621213" y="3279775"/>
          <p14:tracePt t="30078" x="4044950" y="2855913"/>
          <p14:tracePt t="30095" x="3338513" y="2430463"/>
          <p14:tracePt t="30097" x="2905125" y="2166938"/>
          <p14:tracePt t="30112" x="2497138" y="1928813"/>
          <p14:tracePt t="30113" x="2073275" y="1741488"/>
          <p14:tracePt t="30128" x="1409700" y="1477963"/>
          <p14:tracePt t="30145" x="976313" y="1282700"/>
          <p14:tracePt t="30147" x="823913" y="1216025"/>
          <p14:tracePt t="30161" x="755650" y="1198563"/>
          <p14:tracePt t="30162" x="714375" y="1181100"/>
          <p14:tracePt t="30423" x="577850" y="1122363"/>
          <p14:tracePt t="30430" x="306388" y="952500"/>
          <p14:tracePt t="31257" x="365125" y="476250"/>
          <p14:tracePt t="31257" x="671513" y="739775"/>
          <p14:tracePt t="31257" x="1019175" y="985838"/>
          <p14:tracePt t="31257" x="1554163" y="1368425"/>
          <p14:tracePt t="31257" x="1741488" y="1487488"/>
          <p14:tracePt t="31257" x="1954213" y="1639888"/>
          <p14:tracePt t="31257" x="2090738" y="1741488"/>
          <p14:tracePt t="31257" x="2157413" y="1766888"/>
          <p14:tracePt t="31257" x="2251075" y="1809750"/>
          <p14:tracePt t="31257" x="2301875" y="1809750"/>
          <p14:tracePt t="31257" x="2311400" y="1809750"/>
          <p14:tracePt t="31257" x="2370138" y="1835150"/>
          <p14:tracePt t="31257" x="2489200" y="1878013"/>
          <p14:tracePt t="31257" x="2616200" y="1938338"/>
          <p14:tracePt t="31257" x="2744788" y="1989138"/>
          <p14:tracePt t="31257" x="3143250" y="2166938"/>
          <p14:tracePt t="31257" x="3297238" y="2260600"/>
          <p14:tracePt t="31257" x="3406775" y="2319338"/>
          <p14:tracePt t="31257" x="3441700" y="2336800"/>
          <p14:tracePt t="31257" x="3467100" y="2362200"/>
          <p14:tracePt t="31257" x="3533775" y="2405063"/>
          <p14:tracePt t="31257" x="3627438" y="2463800"/>
          <p14:tracePt t="31257" x="3756025" y="2516188"/>
          <p14:tracePt t="31257" x="4121150" y="2736850"/>
          <p14:tracePt t="31257" x="4281488" y="2855913"/>
          <p14:tracePt t="31257" x="4425950" y="2957513"/>
          <p14:tracePt t="31257" x="4562475" y="3041650"/>
          <p14:tracePt t="31257" x="4765675" y="3144838"/>
          <p14:tracePt t="31257" x="4910138" y="3289300"/>
          <p14:tracePt t="31257" x="4945063" y="3355975"/>
          <p14:tracePt t="31257" x="4962525" y="3373438"/>
          <p14:tracePt t="31257" x="4945063" y="3484563"/>
          <p14:tracePt t="31257" x="4910138" y="3619500"/>
          <p14:tracePt t="31257" x="4894263" y="3713163"/>
          <p14:tracePt t="31257" x="4868863" y="3790950"/>
          <p14:tracePt t="31257" x="4833938" y="3900488"/>
          <p14:tracePt t="31257" x="4808538" y="4019550"/>
          <p14:tracePt t="31257" x="4783138" y="4070350"/>
          <p14:tracePt t="31257" x="4783138" y="4087813"/>
          <p14:tracePt t="31257" x="4783138" y="4105275"/>
          <p14:tracePt t="31257" x="4706938" y="4308475"/>
          <p14:tracePt t="31257" x="4545013" y="4724400"/>
          <p14:tracePt t="31257" x="4400550" y="5013325"/>
          <p14:tracePt t="31257" x="4248150" y="5353050"/>
          <p14:tracePt t="31257" x="4146550" y="5591175"/>
          <p14:tracePt t="31257" x="4010025" y="5932488"/>
          <p14:tracePt t="31257" x="3933825" y="6118225"/>
          <p14:tracePt t="31257" x="3873500" y="6254750"/>
          <p14:tracePt t="31257" x="3822700" y="6305550"/>
          <p14:tracePt t="31257" x="3756025" y="6373813"/>
          <p14:tracePt t="31257" x="3713163" y="6407150"/>
          <p14:tracePt t="31257" x="3594100" y="6518275"/>
          <p14:tracePt t="31257" x="3551238" y="6586538"/>
          <p14:tracePt t="31257" x="3475038" y="6688138"/>
          <p14:tracePt t="31257" x="3441700" y="6731000"/>
          <p14:tracePt t="31257" x="3406775" y="6789738"/>
          <p14:tracePt t="31257" x="3381375" y="6815138"/>
          <p14:tracePt t="31257" x="3373438" y="6840538"/>
          <p14:tracePt t="31257" x="3797300" y="6789738"/>
          <p14:tracePt t="31257" x="3941763" y="6738938"/>
          <p14:tracePt t="31257" x="4281488" y="6602413"/>
          <p14:tracePt t="31257" x="4757738" y="6391275"/>
          <p14:tracePt t="31257" x="4978400" y="6288088"/>
          <p14:tracePt t="31257" x="5394325" y="6102350"/>
          <p14:tracePt t="31257" x="5675313" y="6024563"/>
          <p14:tracePt t="31257" x="5735638" y="5999163"/>
          <p14:tracePt t="31257" x="5794375" y="5973763"/>
          <p14:tracePt t="31257" x="5837238" y="5965825"/>
          <p14:tracePt t="31257" x="5853113" y="5957888"/>
          <p14:tracePt t="31257" x="5972175" y="5922963"/>
          <p14:tracePt t="31257" x="6134100" y="5880100"/>
          <p14:tracePt t="31257" x="6364288" y="5829300"/>
          <p14:tracePt t="31257" x="6524625" y="5813425"/>
          <p14:tracePt t="31257" x="6754813" y="5803900"/>
          <p14:tracePt t="31257" x="6848475" y="5795963"/>
          <p14:tracePt t="31257" x="6950075" y="5788025"/>
          <p14:tracePt t="31257" x="7000875" y="5788025"/>
          <p14:tracePt t="31257" x="7043738" y="5753100"/>
          <p14:tracePt t="31257" x="7119938" y="5694363"/>
          <p14:tracePt t="31257" x="7196138" y="5634038"/>
          <p14:tracePt t="31257" x="7383463" y="5489575"/>
          <p14:tracePt t="31257" x="7570788" y="5362575"/>
          <p14:tracePt t="31257" x="7756525" y="5226050"/>
          <p14:tracePt t="31257" x="7850188" y="5157788"/>
          <p14:tracePt t="31257" x="8037513" y="4997450"/>
          <p14:tracePt t="31257" x="8181975" y="4878388"/>
          <p14:tracePt t="31257" x="8283575" y="4802188"/>
          <p14:tracePt t="31257" x="8334375" y="4775200"/>
          <p14:tracePt t="31257" x="8410575" y="4733925"/>
          <p14:tracePt t="31257" x="8462963" y="4708525"/>
          <p14:tracePt t="31257" x="8478838" y="4699000"/>
          <p14:tracePt t="31257" x="8402638" y="4691063"/>
          <p14:tracePt t="31257" x="8301038" y="4683125"/>
          <p14:tracePt t="31257" x="8207375" y="4665663"/>
          <p14:tracePt t="31257" x="8121650" y="4657725"/>
          <p14:tracePt t="31257" x="7986713" y="4630738"/>
          <p14:tracePt t="31257" x="7850188" y="4597400"/>
          <p14:tracePt t="31257" x="7816850" y="4579938"/>
          <p14:tracePt t="31257" x="7766050" y="4564063"/>
          <p14:tracePt t="31257" x="7748588" y="4564063"/>
          <p14:tracePt t="31257" x="7662863" y="4470400"/>
          <p14:tracePt t="31257" x="7510463" y="4333875"/>
          <p14:tracePt t="31257" x="7332663" y="4156075"/>
          <p14:tracePt t="31257" x="7000875" y="3763963"/>
          <p14:tracePt t="31257" x="6780213" y="3459163"/>
          <p14:tracePt t="31257" x="6686550" y="3314700"/>
          <p14:tracePt t="31257" x="6584950" y="3160713"/>
          <p14:tracePt t="31257" x="6542088" y="3101975"/>
          <p14:tracePt t="31257" x="6534150" y="3094038"/>
          <p14:tracePt t="31257" x="6524625" y="3271838"/>
          <p14:tracePt t="31257" x="6524625" y="3502025"/>
          <p14:tracePt t="31257" x="6508750" y="3806825"/>
          <p14:tracePt t="31257" x="6499225" y="4300538"/>
          <p14:tracePt t="31257" x="6473825" y="4589463"/>
          <p14:tracePt t="31257" x="6465888" y="4691063"/>
          <p14:tracePt t="31257" x="6456363" y="4759325"/>
          <p14:tracePt t="31257" x="6456363" y="4802188"/>
          <p14:tracePt t="31257" x="6456363" y="4827588"/>
          <p14:tracePt t="31257" x="6508750" y="4868863"/>
          <p14:tracePt t="31257" x="6567488" y="4929188"/>
          <p14:tracePt t="31257" x="6626225" y="4987925"/>
          <p14:tracePt t="31257" x="6678613" y="5048250"/>
          <p14:tracePt t="31257" x="6704013" y="5091113"/>
          <p14:tracePt t="31257" x="6729413" y="5106988"/>
          <p14:tracePt t="31257" x="6745288" y="5124450"/>
          <p14:tracePt t="31257" x="6762750" y="5157788"/>
          <p14:tracePt t="31257" x="6610350" y="5149850"/>
          <p14:tracePt t="31257" x="6372225" y="5124450"/>
          <p14:tracePt t="31257" x="6184900" y="5073650"/>
          <p14:tracePt t="31257" x="5981700" y="5005388"/>
          <p14:tracePt t="31257" x="5794375" y="4946650"/>
          <p14:tracePt t="31257" x="5335588" y="4749800"/>
          <p14:tracePt t="31257" x="4800600" y="4513263"/>
          <p14:tracePt t="31257" x="3916363" y="3986213"/>
          <p14:tracePt t="31257" x="3602038" y="3806825"/>
          <p14:tracePt t="31257" x="3457575" y="3713163"/>
          <p14:tracePt t="31257" x="3381375" y="3586163"/>
          <p14:tracePt t="31257" x="3143250" y="3322638"/>
          <p14:tracePt t="31257" x="2854325" y="3051175"/>
          <p14:tracePt t="31257" x="2574925" y="2693988"/>
          <p14:tracePt t="31257" x="1987550" y="1989138"/>
          <p14:tracePt t="31257" x="1589088" y="1393825"/>
          <p14:tracePt t="31257" x="1462088" y="1147763"/>
          <p14:tracePt t="31257" x="1308100" y="874713"/>
          <p14:tracePt t="31257" x="1239838" y="714375"/>
          <p14:tracePt t="31257" x="1231900" y="696913"/>
          <p14:tracePt t="31257" x="1112838" y="569913"/>
          <p14:tracePt t="31257" x="950913" y="407988"/>
          <p14:tracePt t="31257" x="798513" y="238125"/>
        </p14:tracePtLst>
      </p14:laserTraceLst>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2953</TotalTime>
  <Words>2998</Words>
  <Application>Microsoft Office PowerPoint</Application>
  <PresentationFormat>Widescreen</PresentationFormat>
  <Paragraphs>424</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LITERATURE SURVEY</vt:lpstr>
      <vt:lpstr>PowerPoint Presentation</vt:lpstr>
      <vt:lpstr>RESEARCH GAPS</vt:lpstr>
      <vt:lpstr>PROBLEM STATEMENT</vt:lpstr>
      <vt:lpstr>OBJECTIVES</vt:lpstr>
      <vt:lpstr>BLOCK DIAGRAM OR FLOW DIAGRAM</vt:lpstr>
      <vt:lpstr>METHODOLOGY</vt:lpstr>
      <vt:lpstr>IMPLEMENTATION</vt:lpstr>
      <vt:lpstr>PowerPoint Presentation</vt:lpstr>
      <vt:lpstr>PowerPoint Presentation</vt:lpstr>
      <vt:lpstr>Feature Engineering : The dataset consist of 21 feature. out of 21, there some insignificant feature are present. So, to identify and remove those features through feature selection technique.</vt:lpstr>
      <vt:lpstr>After Feature Engineering the dataset size is 1506 X 11  Normalization: </vt:lpstr>
      <vt:lpstr>Linear Discriminant analysis(LDA):</vt:lpstr>
      <vt:lpstr>Model Training and Testing:- </vt:lpstr>
      <vt:lpstr>RESULTS &amp; ANALYSIS</vt:lpstr>
      <vt:lpstr>RESULTS &amp; ANALYSIS</vt:lpstr>
      <vt:lpstr>PowerPoint Presentation</vt:lpstr>
      <vt:lpstr>CONCLUSION and FUTURE SCOPE</vt:lpstr>
      <vt:lpstr>REFERENCES </vt:lpstr>
      <vt:lpstr>QUESTIONS and ANSWERS</vt:lpstr>
      <vt:lpstr>ACKNOWLEGEMENTS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yalagala rambabu</cp:lastModifiedBy>
  <cp:revision>20</cp:revision>
  <dcterms:created xsi:type="dcterms:W3CDTF">2023-12-22T11:34:02Z</dcterms:created>
  <dcterms:modified xsi:type="dcterms:W3CDTF">2025-03-22T02:50:25Z</dcterms:modified>
</cp:coreProperties>
</file>