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58" r:id="rId3"/>
    <p:sldId id="259" r:id="rId4"/>
    <p:sldId id="260" r:id="rId5"/>
    <p:sldId id="274" r:id="rId6"/>
    <p:sldId id="275" r:id="rId7"/>
    <p:sldId id="261" r:id="rId8"/>
    <p:sldId id="276" r:id="rId9"/>
    <p:sldId id="262" r:id="rId10"/>
    <p:sldId id="277" r:id="rId11"/>
    <p:sldId id="278" r:id="rId12"/>
    <p:sldId id="263" r:id="rId13"/>
    <p:sldId id="264" r:id="rId14"/>
    <p:sldId id="265" r:id="rId15"/>
    <p:sldId id="266" r:id="rId16"/>
    <p:sldId id="267" r:id="rId17"/>
    <p:sldId id="279" r:id="rId18"/>
    <p:sldId id="280" r:id="rId19"/>
    <p:sldId id="268" r:id="rId20"/>
    <p:sldId id="281" r:id="rId21"/>
    <p:sldId id="269" r:id="rId22"/>
    <p:sldId id="282" r:id="rId23"/>
    <p:sldId id="283" r:id="rId24"/>
    <p:sldId id="270" r:id="rId25"/>
    <p:sldId id="284" r:id="rId26"/>
    <p:sldId id="285" r:id="rId27"/>
    <p:sldId id="271" r:id="rId28"/>
    <p:sldId id="286" r:id="rId29"/>
    <p:sldId id="287" r:id="rId30"/>
    <p:sldId id="272" r:id="rId31"/>
    <p:sldId id="273" r:id="rId3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E0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ABC7D-CDD5-43D9-B3E7-6A8F41D36A78}" v="4" dt="2025-03-19T14:06:12.6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111" d="100"/>
          <a:sy n="111" d="100"/>
        </p:scale>
        <p:origin x="55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tha Pamidimarri" userId="93506d3d8c9fbeaf" providerId="LiveId" clId="{634ABC7D-CDD5-43D9-B3E7-6A8F41D36A78}"/>
    <pc:docChg chg="modSld">
      <pc:chgData name="Nikhitha Pamidimarri" userId="93506d3d8c9fbeaf" providerId="LiveId" clId="{634ABC7D-CDD5-43D9-B3E7-6A8F41D36A78}" dt="2025-03-19T14:07:07.580" v="18"/>
      <pc:docMkLst>
        <pc:docMk/>
      </pc:docMkLst>
      <pc:sldChg chg="addSp modSp mod">
        <pc:chgData name="Nikhitha Pamidimarri" userId="93506d3d8c9fbeaf" providerId="LiveId" clId="{634ABC7D-CDD5-43D9-B3E7-6A8F41D36A78}" dt="2025-03-19T14:07:07.580" v="18"/>
        <pc:sldMkLst>
          <pc:docMk/>
          <pc:sldMk cId="0" sldId="259"/>
        </pc:sldMkLst>
        <pc:spChg chg="add">
          <ac:chgData name="Nikhitha Pamidimarri" userId="93506d3d8c9fbeaf" providerId="LiveId" clId="{634ABC7D-CDD5-43D9-B3E7-6A8F41D36A78}" dt="2025-03-19T14:06:03.184" v="4"/>
          <ac:spMkLst>
            <pc:docMk/>
            <pc:sldMk cId="0" sldId="259"/>
            <ac:spMk id="3" creationId="{31B14DFD-A9FE-C87A-FBDD-E8436995C314}"/>
          </ac:spMkLst>
        </pc:spChg>
        <pc:spChg chg="add">
          <ac:chgData name="Nikhitha Pamidimarri" userId="93506d3d8c9fbeaf" providerId="LiveId" clId="{634ABC7D-CDD5-43D9-B3E7-6A8F41D36A78}" dt="2025-03-19T14:06:11.177" v="6"/>
          <ac:spMkLst>
            <pc:docMk/>
            <pc:sldMk cId="0" sldId="259"/>
            <ac:spMk id="9" creationId="{79BFE677-C6B3-AF63-7D91-5C4DE36C8D22}"/>
          </ac:spMkLst>
        </pc:spChg>
        <pc:spChg chg="mod">
          <ac:chgData name="Nikhitha Pamidimarri" userId="93506d3d8c9fbeaf" providerId="LiveId" clId="{634ABC7D-CDD5-43D9-B3E7-6A8F41D36A78}" dt="2025-03-19T14:07:07.580" v="18"/>
          <ac:spMkLst>
            <pc:docMk/>
            <pc:sldMk cId="0" sldId="259"/>
            <ac:spMk id="10" creationId="{5B48355B-C181-55A2-C19E-11B46C1C5942}"/>
          </ac:spMkLst>
        </pc:spChg>
      </pc:sldChg>
    </pc:docChg>
  </pc:docChgLst>
  <pc:docChgLst>
    <pc:chgData name="Nikhitha Pamidimarri" userId="93506d3d8c9fbeaf" providerId="LiveId" clId="{AA4FF043-8AAF-4C11-A430-30B0F1277B7C}"/>
    <pc:docChg chg="undo custSel addSld delSld modSld">
      <pc:chgData name="Nikhitha Pamidimarri" userId="93506d3d8c9fbeaf" providerId="LiveId" clId="{AA4FF043-8AAF-4C11-A430-30B0F1277B7C}" dt="2025-01-24T10:03:14.544" v="3689" actId="1076"/>
      <pc:docMkLst>
        <pc:docMk/>
      </pc:docMkLst>
      <pc:sldChg chg="del">
        <pc:chgData name="Nikhitha Pamidimarri" userId="93506d3d8c9fbeaf" providerId="LiveId" clId="{AA4FF043-8AAF-4C11-A430-30B0F1277B7C}" dt="2024-12-27T13:10:47.896" v="3369" actId="47"/>
        <pc:sldMkLst>
          <pc:docMk/>
          <pc:sldMk cId="0" sldId="256"/>
        </pc:sldMkLst>
      </pc:sldChg>
      <pc:sldChg chg="addSp delSp modSp mod">
        <pc:chgData name="Nikhitha Pamidimarri" userId="93506d3d8c9fbeaf" providerId="LiveId" clId="{AA4FF043-8AAF-4C11-A430-30B0F1277B7C}" dt="2024-12-27T13:42:18.848" v="3685" actId="1076"/>
        <pc:sldMkLst>
          <pc:docMk/>
          <pc:sldMk cId="0" sldId="257"/>
        </pc:sldMkLst>
        <pc:spChg chg="mod">
          <ac:chgData name="Nikhitha Pamidimarri" userId="93506d3d8c9fbeaf" providerId="LiveId" clId="{AA4FF043-8AAF-4C11-A430-30B0F1277B7C}" dt="2024-12-27T13:42:15.287" v="3684" actId="1076"/>
          <ac:spMkLst>
            <pc:docMk/>
            <pc:sldMk cId="0" sldId="257"/>
            <ac:spMk id="3" creationId="{00000000-0000-0000-0000-000000000000}"/>
          </ac:spMkLst>
        </pc:spChg>
        <pc:spChg chg="mod">
          <ac:chgData name="Nikhitha Pamidimarri" userId="93506d3d8c9fbeaf" providerId="LiveId" clId="{AA4FF043-8AAF-4C11-A430-30B0F1277B7C}" dt="2024-12-27T06:11:07.772" v="421" actId="20577"/>
          <ac:spMkLst>
            <pc:docMk/>
            <pc:sldMk cId="0" sldId="257"/>
            <ac:spMk id="5" creationId="{00000000-0000-0000-0000-000000000000}"/>
          </ac:spMkLst>
        </pc:spChg>
        <pc:spChg chg="mod">
          <ac:chgData name="Nikhitha Pamidimarri" userId="93506d3d8c9fbeaf" providerId="LiveId" clId="{AA4FF043-8AAF-4C11-A430-30B0F1277B7C}" dt="2024-12-27T06:12:40.209" v="479" actId="14100"/>
          <ac:spMkLst>
            <pc:docMk/>
            <pc:sldMk cId="0" sldId="257"/>
            <ac:spMk id="6" creationId="{00000000-0000-0000-0000-000000000000}"/>
          </ac:spMkLst>
        </pc:spChg>
        <pc:spChg chg="mod">
          <ac:chgData name="Nikhitha Pamidimarri" userId="93506d3d8c9fbeaf" providerId="LiveId" clId="{AA4FF043-8AAF-4C11-A430-30B0F1277B7C}" dt="2024-12-27T13:11:25.796" v="3375" actId="20577"/>
          <ac:spMkLst>
            <pc:docMk/>
            <pc:sldMk cId="0" sldId="257"/>
            <ac:spMk id="7" creationId="{00000000-0000-0000-0000-000000000000}"/>
          </ac:spMkLst>
        </pc:spChg>
        <pc:spChg chg="mod">
          <ac:chgData name="Nikhitha Pamidimarri" userId="93506d3d8c9fbeaf" providerId="LiveId" clId="{AA4FF043-8AAF-4C11-A430-30B0F1277B7C}" dt="2024-12-27T13:14:30.277" v="3432" actId="20577"/>
          <ac:spMkLst>
            <pc:docMk/>
            <pc:sldMk cId="0" sldId="257"/>
            <ac:spMk id="9" creationId="{00000000-0000-0000-0000-000000000000}"/>
          </ac:spMkLst>
        </pc:spChg>
        <pc:spChg chg="mod">
          <ac:chgData name="Nikhitha Pamidimarri" userId="93506d3d8c9fbeaf" providerId="LiveId" clId="{AA4FF043-8AAF-4C11-A430-30B0F1277B7C}" dt="2024-12-27T13:12:04.320" v="3383" actId="14100"/>
          <ac:spMkLst>
            <pc:docMk/>
            <pc:sldMk cId="0" sldId="257"/>
            <ac:spMk id="10" creationId="{00000000-0000-0000-0000-000000000000}"/>
          </ac:spMkLst>
        </pc:spChg>
        <pc:spChg chg="mod">
          <ac:chgData name="Nikhitha Pamidimarri" userId="93506d3d8c9fbeaf" providerId="LiveId" clId="{AA4FF043-8AAF-4C11-A430-30B0F1277B7C}" dt="2024-12-27T13:12:28.824" v="3396" actId="14100"/>
          <ac:spMkLst>
            <pc:docMk/>
            <pc:sldMk cId="0" sldId="257"/>
            <ac:spMk id="11" creationId="{00000000-0000-0000-0000-000000000000}"/>
          </ac:spMkLst>
        </pc:spChg>
        <pc:spChg chg="mod">
          <ac:chgData name="Nikhitha Pamidimarri" userId="93506d3d8c9fbeaf" providerId="LiveId" clId="{AA4FF043-8AAF-4C11-A430-30B0F1277B7C}" dt="2024-12-27T13:12:25.367" v="3395" actId="1076"/>
          <ac:spMkLst>
            <pc:docMk/>
            <pc:sldMk cId="0" sldId="257"/>
            <ac:spMk id="12" creationId="{00000000-0000-0000-0000-000000000000}"/>
          </ac:spMkLst>
        </pc:spChg>
        <pc:spChg chg="add mod">
          <ac:chgData name="Nikhitha Pamidimarri" userId="93506d3d8c9fbeaf" providerId="LiveId" clId="{AA4FF043-8AAF-4C11-A430-30B0F1277B7C}" dt="2024-12-27T13:42:18.848" v="3685" actId="1076"/>
          <ac:spMkLst>
            <pc:docMk/>
            <pc:sldMk cId="0" sldId="257"/>
            <ac:spMk id="24" creationId="{CDAB21AE-BD3C-8E45-0078-1EF9653DE807}"/>
          </ac:spMkLst>
        </pc:spChg>
      </pc:sldChg>
      <pc:sldChg chg="modSp mod">
        <pc:chgData name="Nikhitha Pamidimarri" userId="93506d3d8c9fbeaf" providerId="LiveId" clId="{AA4FF043-8AAF-4C11-A430-30B0F1277B7C}" dt="2024-12-27T13:14:25.820" v="3430" actId="20577"/>
        <pc:sldMkLst>
          <pc:docMk/>
          <pc:sldMk cId="0" sldId="258"/>
        </pc:sldMkLst>
        <pc:spChg chg="mod">
          <ac:chgData name="Nikhitha Pamidimarri" userId="93506d3d8c9fbeaf" providerId="LiveId" clId="{AA4FF043-8AAF-4C11-A430-30B0F1277B7C}" dt="2024-12-27T13:14:25.820" v="3430" actId="20577"/>
          <ac:spMkLst>
            <pc:docMk/>
            <pc:sldMk cId="0" sldId="258"/>
            <ac:spMk id="4" creationId="{00000000-0000-0000-0000-000000000000}"/>
          </ac:spMkLst>
        </pc:spChg>
        <pc:spChg chg="mod">
          <ac:chgData name="Nikhitha Pamidimarri" userId="93506d3d8c9fbeaf" providerId="LiveId" clId="{AA4FF043-8AAF-4C11-A430-30B0F1277B7C}" dt="2024-12-27T13:13:11.376" v="3402" actId="14100"/>
          <ac:spMkLst>
            <pc:docMk/>
            <pc:sldMk cId="0" sldId="258"/>
            <ac:spMk id="5" creationId="{00000000-0000-0000-0000-000000000000}"/>
          </ac:spMkLst>
        </pc:spChg>
        <pc:spChg chg="mod">
          <ac:chgData name="Nikhitha Pamidimarri" userId="93506d3d8c9fbeaf" providerId="LiveId" clId="{AA4FF043-8AAF-4C11-A430-30B0F1277B7C}" dt="2024-12-27T13:13:27.245" v="3409" actId="14100"/>
          <ac:spMkLst>
            <pc:docMk/>
            <pc:sldMk cId="0" sldId="258"/>
            <ac:spMk id="6" creationId="{00000000-0000-0000-0000-000000000000}"/>
          </ac:spMkLst>
        </pc:spChg>
        <pc:spChg chg="mod">
          <ac:chgData name="Nikhitha Pamidimarri" userId="93506d3d8c9fbeaf" providerId="LiveId" clId="{AA4FF043-8AAF-4C11-A430-30B0F1277B7C}" dt="2024-12-27T13:13:21.291" v="3406" actId="1076"/>
          <ac:spMkLst>
            <pc:docMk/>
            <pc:sldMk cId="0" sldId="258"/>
            <ac:spMk id="7" creationId="{00000000-0000-0000-0000-000000000000}"/>
          </ac:spMkLst>
        </pc:spChg>
      </pc:sldChg>
      <pc:sldChg chg="addSp delSp modSp mod">
        <pc:chgData name="Nikhitha Pamidimarri" userId="93506d3d8c9fbeaf" providerId="LiveId" clId="{AA4FF043-8AAF-4C11-A430-30B0F1277B7C}" dt="2024-12-27T13:14:47.134" v="3436" actId="14100"/>
        <pc:sldMkLst>
          <pc:docMk/>
          <pc:sldMk cId="0" sldId="259"/>
        </pc:sldMkLst>
        <pc:spChg chg="mod">
          <ac:chgData name="Nikhitha Pamidimarri" userId="93506d3d8c9fbeaf" providerId="LiveId" clId="{AA4FF043-8AAF-4C11-A430-30B0F1277B7C}" dt="2024-12-27T13:14:19.286" v="3426" actId="20577"/>
          <ac:spMkLst>
            <pc:docMk/>
            <pc:sldMk cId="0" sldId="259"/>
            <ac:spMk id="4" creationId="{00000000-0000-0000-0000-000000000000}"/>
          </ac:spMkLst>
        </pc:spChg>
        <pc:spChg chg="mod">
          <ac:chgData name="Nikhitha Pamidimarri" userId="93506d3d8c9fbeaf" providerId="LiveId" clId="{AA4FF043-8AAF-4C11-A430-30B0F1277B7C}" dt="2024-12-27T05:35:43.920" v="322" actId="14100"/>
          <ac:spMkLst>
            <pc:docMk/>
            <pc:sldMk cId="0" sldId="259"/>
            <ac:spMk id="5" creationId="{00000000-0000-0000-0000-000000000000}"/>
          </ac:spMkLst>
        </pc:spChg>
        <pc:spChg chg="mod">
          <ac:chgData name="Nikhitha Pamidimarri" userId="93506d3d8c9fbeaf" providerId="LiveId" clId="{AA4FF043-8AAF-4C11-A430-30B0F1277B7C}" dt="2024-12-27T13:14:47.134" v="3436" actId="14100"/>
          <ac:spMkLst>
            <pc:docMk/>
            <pc:sldMk cId="0" sldId="259"/>
            <ac:spMk id="6" creationId="{00000000-0000-0000-0000-000000000000}"/>
          </ac:spMkLst>
        </pc:spChg>
        <pc:spChg chg="mod">
          <ac:chgData name="Nikhitha Pamidimarri" userId="93506d3d8c9fbeaf" providerId="LiveId" clId="{AA4FF043-8AAF-4C11-A430-30B0F1277B7C}" dt="2024-12-27T13:14:44.894" v="3435" actId="1076"/>
          <ac:spMkLst>
            <pc:docMk/>
            <pc:sldMk cId="0" sldId="259"/>
            <ac:spMk id="7" creationId="{00000000-0000-0000-0000-000000000000}"/>
          </ac:spMkLst>
        </pc:spChg>
        <pc:spChg chg="add mod">
          <ac:chgData name="Nikhitha Pamidimarri" userId="93506d3d8c9fbeaf" providerId="LiveId" clId="{AA4FF043-8AAF-4C11-A430-30B0F1277B7C}" dt="2024-12-27T08:51:59.689" v="1311" actId="1076"/>
          <ac:spMkLst>
            <pc:docMk/>
            <pc:sldMk cId="0" sldId="259"/>
            <ac:spMk id="10" creationId="{5B48355B-C181-55A2-C19E-11B46C1C5942}"/>
          </ac:spMkLst>
        </pc:spChg>
      </pc:sldChg>
      <pc:sldChg chg="modSp mod">
        <pc:chgData name="Nikhitha Pamidimarri" userId="93506d3d8c9fbeaf" providerId="LiveId" clId="{AA4FF043-8AAF-4C11-A430-30B0F1277B7C}" dt="2024-12-27T13:14:13.278" v="3424" actId="14100"/>
        <pc:sldMkLst>
          <pc:docMk/>
          <pc:sldMk cId="0" sldId="260"/>
        </pc:sldMkLst>
        <pc:spChg chg="mod">
          <ac:chgData name="Nikhitha Pamidimarri" userId="93506d3d8c9fbeaf" providerId="LiveId" clId="{AA4FF043-8AAF-4C11-A430-30B0F1277B7C}" dt="2024-12-27T06:29:53.579" v="550"/>
          <ac:spMkLst>
            <pc:docMk/>
            <pc:sldMk cId="0" sldId="260"/>
            <ac:spMk id="3" creationId="{00000000-0000-0000-0000-000000000000}"/>
          </ac:spMkLst>
        </pc:spChg>
        <pc:spChg chg="mod">
          <ac:chgData name="Nikhitha Pamidimarri" userId="93506d3d8c9fbeaf" providerId="LiveId" clId="{AA4FF043-8AAF-4C11-A430-30B0F1277B7C}" dt="2024-12-27T13:13:48.998" v="3415" actId="20577"/>
          <ac:spMkLst>
            <pc:docMk/>
            <pc:sldMk cId="0" sldId="260"/>
            <ac:spMk id="4" creationId="{00000000-0000-0000-0000-000000000000}"/>
          </ac:spMkLst>
        </pc:spChg>
        <pc:spChg chg="mod">
          <ac:chgData name="Nikhitha Pamidimarri" userId="93506d3d8c9fbeaf" providerId="LiveId" clId="{AA4FF043-8AAF-4C11-A430-30B0F1277B7C}" dt="2024-12-27T13:13:59.026" v="3417" actId="14100"/>
          <ac:spMkLst>
            <pc:docMk/>
            <pc:sldMk cId="0" sldId="260"/>
            <ac:spMk id="5" creationId="{00000000-0000-0000-0000-000000000000}"/>
          </ac:spMkLst>
        </pc:spChg>
        <pc:spChg chg="mod">
          <ac:chgData name="Nikhitha Pamidimarri" userId="93506d3d8c9fbeaf" providerId="LiveId" clId="{AA4FF043-8AAF-4C11-A430-30B0F1277B7C}" dt="2024-12-27T13:14:13.278" v="3424" actId="14100"/>
          <ac:spMkLst>
            <pc:docMk/>
            <pc:sldMk cId="0" sldId="260"/>
            <ac:spMk id="6" creationId="{00000000-0000-0000-0000-000000000000}"/>
          </ac:spMkLst>
        </pc:spChg>
        <pc:spChg chg="mod">
          <ac:chgData name="Nikhitha Pamidimarri" userId="93506d3d8c9fbeaf" providerId="LiveId" clId="{AA4FF043-8AAF-4C11-A430-30B0F1277B7C}" dt="2024-12-27T13:14:10.594" v="3423" actId="1076"/>
          <ac:spMkLst>
            <pc:docMk/>
            <pc:sldMk cId="0" sldId="260"/>
            <ac:spMk id="7" creationId="{00000000-0000-0000-0000-000000000000}"/>
          </ac:spMkLst>
        </pc:spChg>
      </pc:sldChg>
      <pc:sldChg chg="modSp mod">
        <pc:chgData name="Nikhitha Pamidimarri" userId="93506d3d8c9fbeaf" providerId="LiveId" clId="{AA4FF043-8AAF-4C11-A430-30B0F1277B7C}" dt="2024-12-27T13:39:29.377" v="3633"/>
        <pc:sldMkLst>
          <pc:docMk/>
          <pc:sldMk cId="0" sldId="261"/>
        </pc:sldMkLst>
        <pc:spChg chg="mod">
          <ac:chgData name="Nikhitha Pamidimarri" userId="93506d3d8c9fbeaf" providerId="LiveId" clId="{AA4FF043-8AAF-4C11-A430-30B0F1277B7C}" dt="2024-12-27T13:35:35.736" v="3626" actId="1076"/>
          <ac:spMkLst>
            <pc:docMk/>
            <pc:sldMk cId="0" sldId="261"/>
            <ac:spMk id="2" creationId="{00000000-0000-0000-0000-000000000000}"/>
          </ac:spMkLst>
        </pc:spChg>
        <pc:graphicFrameChg chg="mod modGraphic">
          <ac:chgData name="Nikhitha Pamidimarri" userId="93506d3d8c9fbeaf" providerId="LiveId" clId="{AA4FF043-8AAF-4C11-A430-30B0F1277B7C}" dt="2024-12-27T13:39:29.377" v="3633"/>
          <ac:graphicFrameMkLst>
            <pc:docMk/>
            <pc:sldMk cId="0" sldId="261"/>
            <ac:graphicFrameMk id="3" creationId="{00000000-0000-0000-0000-000000000000}"/>
          </ac:graphicFrameMkLst>
        </pc:graphicFrameChg>
      </pc:sldChg>
      <pc:sldChg chg="modSp mod">
        <pc:chgData name="Nikhitha Pamidimarri" userId="93506d3d8c9fbeaf" providerId="LiveId" clId="{AA4FF043-8AAF-4C11-A430-30B0F1277B7C}" dt="2024-12-27T08:53:37.272" v="1315" actId="255"/>
        <pc:sldMkLst>
          <pc:docMk/>
          <pc:sldMk cId="0" sldId="262"/>
        </pc:sldMkLst>
        <pc:spChg chg="mod">
          <ac:chgData name="Nikhitha Pamidimarri" userId="93506d3d8c9fbeaf" providerId="LiveId" clId="{AA4FF043-8AAF-4C11-A430-30B0F1277B7C}" dt="2024-12-27T07:11:17.321" v="958" actId="1076"/>
          <ac:spMkLst>
            <pc:docMk/>
            <pc:sldMk cId="0" sldId="262"/>
            <ac:spMk id="2" creationId="{00000000-0000-0000-0000-000000000000}"/>
          </ac:spMkLst>
        </pc:spChg>
        <pc:spChg chg="mod">
          <ac:chgData name="Nikhitha Pamidimarri" userId="93506d3d8c9fbeaf" providerId="LiveId" clId="{AA4FF043-8AAF-4C11-A430-30B0F1277B7C}" dt="2024-12-27T08:53:37.272" v="1315" actId="255"/>
          <ac:spMkLst>
            <pc:docMk/>
            <pc:sldMk cId="0" sldId="262"/>
            <ac:spMk id="3" creationId="{00000000-0000-0000-0000-000000000000}"/>
          </ac:spMkLst>
        </pc:spChg>
      </pc:sldChg>
      <pc:sldChg chg="modSp mod">
        <pc:chgData name="Nikhitha Pamidimarri" userId="93506d3d8c9fbeaf" providerId="LiveId" clId="{AA4FF043-8AAF-4C11-A430-30B0F1277B7C}" dt="2024-12-27T08:54:05.304" v="1318" actId="1076"/>
        <pc:sldMkLst>
          <pc:docMk/>
          <pc:sldMk cId="0" sldId="263"/>
        </pc:sldMkLst>
        <pc:spChg chg="mod">
          <ac:chgData name="Nikhitha Pamidimarri" userId="93506d3d8c9fbeaf" providerId="LiveId" clId="{AA4FF043-8AAF-4C11-A430-30B0F1277B7C}" dt="2024-12-27T08:53:59.655" v="1317" actId="1076"/>
          <ac:spMkLst>
            <pc:docMk/>
            <pc:sldMk cId="0" sldId="263"/>
            <ac:spMk id="2" creationId="{00000000-0000-0000-0000-000000000000}"/>
          </ac:spMkLst>
        </pc:spChg>
        <pc:spChg chg="mod">
          <ac:chgData name="Nikhitha Pamidimarri" userId="93506d3d8c9fbeaf" providerId="LiveId" clId="{AA4FF043-8AAF-4C11-A430-30B0F1277B7C}" dt="2024-12-27T08:54:05.304" v="1318" actId="1076"/>
          <ac:spMkLst>
            <pc:docMk/>
            <pc:sldMk cId="0" sldId="263"/>
            <ac:spMk id="3" creationId="{00000000-0000-0000-0000-000000000000}"/>
          </ac:spMkLst>
        </pc:spChg>
      </pc:sldChg>
      <pc:sldChg chg="modSp mod">
        <pc:chgData name="Nikhitha Pamidimarri" userId="93506d3d8c9fbeaf" providerId="LiveId" clId="{AA4FF043-8AAF-4C11-A430-30B0F1277B7C}" dt="2024-12-27T09:02:35.720" v="1404" actId="1076"/>
        <pc:sldMkLst>
          <pc:docMk/>
          <pc:sldMk cId="0" sldId="264"/>
        </pc:sldMkLst>
        <pc:spChg chg="mod">
          <ac:chgData name="Nikhitha Pamidimarri" userId="93506d3d8c9fbeaf" providerId="LiveId" clId="{AA4FF043-8AAF-4C11-A430-30B0F1277B7C}" dt="2024-12-27T09:02:35.720" v="1404" actId="1076"/>
          <ac:spMkLst>
            <pc:docMk/>
            <pc:sldMk cId="0" sldId="264"/>
            <ac:spMk id="3" creationId="{00000000-0000-0000-0000-000000000000}"/>
          </ac:spMkLst>
        </pc:spChg>
      </pc:sldChg>
      <pc:sldChg chg="addSp delSp modSp mod">
        <pc:chgData name="Nikhitha Pamidimarri" userId="93506d3d8c9fbeaf" providerId="LiveId" clId="{AA4FF043-8AAF-4C11-A430-30B0F1277B7C}" dt="2024-12-27T13:20:33.989" v="3490" actId="14100"/>
        <pc:sldMkLst>
          <pc:docMk/>
          <pc:sldMk cId="0" sldId="265"/>
        </pc:sldMkLst>
        <pc:spChg chg="mod">
          <ac:chgData name="Nikhitha Pamidimarri" userId="93506d3d8c9fbeaf" providerId="LiveId" clId="{AA4FF043-8AAF-4C11-A430-30B0F1277B7C}" dt="2024-12-27T09:02:56.504" v="1406" actId="113"/>
          <ac:spMkLst>
            <pc:docMk/>
            <pc:sldMk cId="0" sldId="265"/>
            <ac:spMk id="3" creationId="{00000000-0000-0000-0000-000000000000}"/>
          </ac:spMkLst>
        </pc:spChg>
        <pc:spChg chg="mod">
          <ac:chgData name="Nikhitha Pamidimarri" userId="93506d3d8c9fbeaf" providerId="LiveId" clId="{AA4FF043-8AAF-4C11-A430-30B0F1277B7C}" dt="2024-12-27T13:20:13.416" v="3483" actId="20577"/>
          <ac:spMkLst>
            <pc:docMk/>
            <pc:sldMk cId="0" sldId="265"/>
            <ac:spMk id="4" creationId="{00000000-0000-0000-0000-000000000000}"/>
          </ac:spMkLst>
        </pc:spChg>
        <pc:spChg chg="mod">
          <ac:chgData name="Nikhitha Pamidimarri" userId="93506d3d8c9fbeaf" providerId="LiveId" clId="{AA4FF043-8AAF-4C11-A430-30B0F1277B7C}" dt="2024-12-27T13:20:21.689" v="3485" actId="14100"/>
          <ac:spMkLst>
            <pc:docMk/>
            <pc:sldMk cId="0" sldId="265"/>
            <ac:spMk id="5" creationId="{00000000-0000-0000-0000-000000000000}"/>
          </ac:spMkLst>
        </pc:spChg>
        <pc:spChg chg="mod">
          <ac:chgData name="Nikhitha Pamidimarri" userId="93506d3d8c9fbeaf" providerId="LiveId" clId="{AA4FF043-8AAF-4C11-A430-30B0F1277B7C}" dt="2024-12-27T13:20:33.989" v="3490" actId="14100"/>
          <ac:spMkLst>
            <pc:docMk/>
            <pc:sldMk cId="0" sldId="265"/>
            <ac:spMk id="6" creationId="{00000000-0000-0000-0000-000000000000}"/>
          </ac:spMkLst>
        </pc:spChg>
        <pc:spChg chg="mod">
          <ac:chgData name="Nikhitha Pamidimarri" userId="93506d3d8c9fbeaf" providerId="LiveId" clId="{AA4FF043-8AAF-4C11-A430-30B0F1277B7C}" dt="2024-12-27T13:20:31.190" v="3489" actId="1076"/>
          <ac:spMkLst>
            <pc:docMk/>
            <pc:sldMk cId="0" sldId="265"/>
            <ac:spMk id="7" creationId="{00000000-0000-0000-0000-000000000000}"/>
          </ac:spMkLst>
        </pc:spChg>
      </pc:sldChg>
      <pc:sldChg chg="addSp delSp modSp mod">
        <pc:chgData name="Nikhitha Pamidimarri" userId="93506d3d8c9fbeaf" providerId="LiveId" clId="{AA4FF043-8AAF-4C11-A430-30B0F1277B7C}" dt="2024-12-27T13:21:01.772" v="3503" actId="14100"/>
        <pc:sldMkLst>
          <pc:docMk/>
          <pc:sldMk cId="0" sldId="266"/>
        </pc:sldMkLst>
        <pc:spChg chg="mod">
          <ac:chgData name="Nikhitha Pamidimarri" userId="93506d3d8c9fbeaf" providerId="LiveId" clId="{AA4FF043-8AAF-4C11-A430-30B0F1277B7C}" dt="2024-12-27T13:20:40.039" v="3494" actId="20577"/>
          <ac:spMkLst>
            <pc:docMk/>
            <pc:sldMk cId="0" sldId="266"/>
            <ac:spMk id="4" creationId="{00000000-0000-0000-0000-000000000000}"/>
          </ac:spMkLst>
        </pc:spChg>
        <pc:spChg chg="mod">
          <ac:chgData name="Nikhitha Pamidimarri" userId="93506d3d8c9fbeaf" providerId="LiveId" clId="{AA4FF043-8AAF-4C11-A430-30B0F1277B7C}" dt="2024-12-27T13:20:48.503" v="3496" actId="14100"/>
          <ac:spMkLst>
            <pc:docMk/>
            <pc:sldMk cId="0" sldId="266"/>
            <ac:spMk id="5" creationId="{00000000-0000-0000-0000-000000000000}"/>
          </ac:spMkLst>
        </pc:spChg>
        <pc:spChg chg="mod">
          <ac:chgData name="Nikhitha Pamidimarri" userId="93506d3d8c9fbeaf" providerId="LiveId" clId="{AA4FF043-8AAF-4C11-A430-30B0F1277B7C}" dt="2024-12-27T13:21:01.772" v="3503" actId="14100"/>
          <ac:spMkLst>
            <pc:docMk/>
            <pc:sldMk cId="0" sldId="266"/>
            <ac:spMk id="6" creationId="{00000000-0000-0000-0000-000000000000}"/>
          </ac:spMkLst>
        </pc:spChg>
        <pc:spChg chg="mod">
          <ac:chgData name="Nikhitha Pamidimarri" userId="93506d3d8c9fbeaf" providerId="LiveId" clId="{AA4FF043-8AAF-4C11-A430-30B0F1277B7C}" dt="2024-12-27T13:20:59.710" v="3502" actId="1076"/>
          <ac:spMkLst>
            <pc:docMk/>
            <pc:sldMk cId="0" sldId="266"/>
            <ac:spMk id="7" creationId="{00000000-0000-0000-0000-000000000000}"/>
          </ac:spMkLst>
        </pc:spChg>
        <pc:picChg chg="add mod">
          <ac:chgData name="Nikhitha Pamidimarri" userId="93506d3d8c9fbeaf" providerId="LiveId" clId="{AA4FF043-8AAF-4C11-A430-30B0F1277B7C}" dt="2024-12-27T09:52:34.655" v="1425" actId="14100"/>
          <ac:picMkLst>
            <pc:docMk/>
            <pc:sldMk cId="0" sldId="266"/>
            <ac:picMk id="14" creationId="{336CF2FF-D2DC-A9DB-4002-90F8BC9CEE46}"/>
          </ac:picMkLst>
        </pc:picChg>
      </pc:sldChg>
      <pc:sldChg chg="modSp mod">
        <pc:chgData name="Nikhitha Pamidimarri" userId="93506d3d8c9fbeaf" providerId="LiveId" clId="{AA4FF043-8AAF-4C11-A430-30B0F1277B7C}" dt="2024-12-27T10:12:37.699" v="1581" actId="20577"/>
        <pc:sldMkLst>
          <pc:docMk/>
          <pc:sldMk cId="0" sldId="267"/>
        </pc:sldMkLst>
        <pc:spChg chg="mod">
          <ac:chgData name="Nikhitha Pamidimarri" userId="93506d3d8c9fbeaf" providerId="LiveId" clId="{AA4FF043-8AAF-4C11-A430-30B0F1277B7C}" dt="2024-12-27T10:12:37.699" v="1581" actId="20577"/>
          <ac:spMkLst>
            <pc:docMk/>
            <pc:sldMk cId="0" sldId="267"/>
            <ac:spMk id="3" creationId="{00000000-0000-0000-0000-000000000000}"/>
          </ac:spMkLst>
        </pc:spChg>
      </pc:sldChg>
      <pc:sldChg chg="modSp mod">
        <pc:chgData name="Nikhitha Pamidimarri" userId="93506d3d8c9fbeaf" providerId="LiveId" clId="{AA4FF043-8AAF-4C11-A430-30B0F1277B7C}" dt="2024-12-27T13:22:25.338" v="3518" actId="14100"/>
        <pc:sldMkLst>
          <pc:docMk/>
          <pc:sldMk cId="0" sldId="268"/>
        </pc:sldMkLst>
        <pc:spChg chg="mod">
          <ac:chgData name="Nikhitha Pamidimarri" userId="93506d3d8c9fbeaf" providerId="LiveId" clId="{AA4FF043-8AAF-4C11-A430-30B0F1277B7C}" dt="2024-12-27T10:41:18.961" v="2334" actId="20577"/>
          <ac:spMkLst>
            <pc:docMk/>
            <pc:sldMk cId="0" sldId="268"/>
            <ac:spMk id="3" creationId="{00000000-0000-0000-0000-000000000000}"/>
          </ac:spMkLst>
        </pc:spChg>
        <pc:spChg chg="mod">
          <ac:chgData name="Nikhitha Pamidimarri" userId="93506d3d8c9fbeaf" providerId="LiveId" clId="{AA4FF043-8AAF-4C11-A430-30B0F1277B7C}" dt="2024-12-27T13:22:05.436" v="3511" actId="20577"/>
          <ac:spMkLst>
            <pc:docMk/>
            <pc:sldMk cId="0" sldId="268"/>
            <ac:spMk id="4" creationId="{00000000-0000-0000-0000-000000000000}"/>
          </ac:spMkLst>
        </pc:spChg>
        <pc:spChg chg="mod">
          <ac:chgData name="Nikhitha Pamidimarri" userId="93506d3d8c9fbeaf" providerId="LiveId" clId="{AA4FF043-8AAF-4C11-A430-30B0F1277B7C}" dt="2024-12-27T13:22:15.765" v="3513" actId="14100"/>
          <ac:spMkLst>
            <pc:docMk/>
            <pc:sldMk cId="0" sldId="268"/>
            <ac:spMk id="5" creationId="{00000000-0000-0000-0000-000000000000}"/>
          </ac:spMkLst>
        </pc:spChg>
        <pc:spChg chg="mod">
          <ac:chgData name="Nikhitha Pamidimarri" userId="93506d3d8c9fbeaf" providerId="LiveId" clId="{AA4FF043-8AAF-4C11-A430-30B0F1277B7C}" dt="2024-12-27T13:22:25.338" v="3518" actId="14100"/>
          <ac:spMkLst>
            <pc:docMk/>
            <pc:sldMk cId="0" sldId="268"/>
            <ac:spMk id="6" creationId="{00000000-0000-0000-0000-000000000000}"/>
          </ac:spMkLst>
        </pc:spChg>
        <pc:spChg chg="mod">
          <ac:chgData name="Nikhitha Pamidimarri" userId="93506d3d8c9fbeaf" providerId="LiveId" clId="{AA4FF043-8AAF-4C11-A430-30B0F1277B7C}" dt="2024-12-27T13:22:23.171" v="3517" actId="1076"/>
          <ac:spMkLst>
            <pc:docMk/>
            <pc:sldMk cId="0" sldId="268"/>
            <ac:spMk id="7" creationId="{00000000-0000-0000-0000-000000000000}"/>
          </ac:spMkLst>
        </pc:spChg>
      </pc:sldChg>
      <pc:sldChg chg="addSp delSp modSp mod">
        <pc:chgData name="Nikhitha Pamidimarri" userId="93506d3d8c9fbeaf" providerId="LiveId" clId="{AA4FF043-8AAF-4C11-A430-30B0F1277B7C}" dt="2024-12-27T13:23:42.011" v="3538" actId="14100"/>
        <pc:sldMkLst>
          <pc:docMk/>
          <pc:sldMk cId="0" sldId="269"/>
        </pc:sldMkLst>
        <pc:spChg chg="mod">
          <ac:chgData name="Nikhitha Pamidimarri" userId="93506d3d8c9fbeaf" providerId="LiveId" clId="{AA4FF043-8AAF-4C11-A430-30B0F1277B7C}" dt="2024-12-27T13:23:17.036" v="3526" actId="20577"/>
          <ac:spMkLst>
            <pc:docMk/>
            <pc:sldMk cId="0" sldId="269"/>
            <ac:spMk id="4" creationId="{00000000-0000-0000-0000-000000000000}"/>
          </ac:spMkLst>
        </pc:spChg>
        <pc:spChg chg="mod">
          <ac:chgData name="Nikhitha Pamidimarri" userId="93506d3d8c9fbeaf" providerId="LiveId" clId="{AA4FF043-8AAF-4C11-A430-30B0F1277B7C}" dt="2024-12-27T13:23:31.631" v="3533" actId="14100"/>
          <ac:spMkLst>
            <pc:docMk/>
            <pc:sldMk cId="0" sldId="269"/>
            <ac:spMk id="5" creationId="{00000000-0000-0000-0000-000000000000}"/>
          </ac:spMkLst>
        </pc:spChg>
        <pc:spChg chg="mod">
          <ac:chgData name="Nikhitha Pamidimarri" userId="93506d3d8c9fbeaf" providerId="LiveId" clId="{AA4FF043-8AAF-4C11-A430-30B0F1277B7C}" dt="2024-12-27T13:23:42.011" v="3538" actId="14100"/>
          <ac:spMkLst>
            <pc:docMk/>
            <pc:sldMk cId="0" sldId="269"/>
            <ac:spMk id="6" creationId="{00000000-0000-0000-0000-000000000000}"/>
          </ac:spMkLst>
        </pc:spChg>
        <pc:spChg chg="mod">
          <ac:chgData name="Nikhitha Pamidimarri" userId="93506d3d8c9fbeaf" providerId="LiveId" clId="{AA4FF043-8AAF-4C11-A430-30B0F1277B7C}" dt="2024-12-27T13:23:39.929" v="3537" actId="1076"/>
          <ac:spMkLst>
            <pc:docMk/>
            <pc:sldMk cId="0" sldId="269"/>
            <ac:spMk id="7" creationId="{00000000-0000-0000-0000-000000000000}"/>
          </ac:spMkLst>
        </pc:spChg>
        <pc:spChg chg="add mod">
          <ac:chgData name="Nikhitha Pamidimarri" userId="93506d3d8c9fbeaf" providerId="LiveId" clId="{AA4FF043-8AAF-4C11-A430-30B0F1277B7C}" dt="2024-12-27T11:08:57.684" v="2618" actId="1076"/>
          <ac:spMkLst>
            <pc:docMk/>
            <pc:sldMk cId="0" sldId="269"/>
            <ac:spMk id="15" creationId="{D90363B3-6CE1-2C81-97F9-A25BFE1D80E6}"/>
          </ac:spMkLst>
        </pc:spChg>
        <pc:spChg chg="add mod">
          <ac:chgData name="Nikhitha Pamidimarri" userId="93506d3d8c9fbeaf" providerId="LiveId" clId="{AA4FF043-8AAF-4C11-A430-30B0F1277B7C}" dt="2024-12-27T11:08:45.386" v="2616" actId="14100"/>
          <ac:spMkLst>
            <pc:docMk/>
            <pc:sldMk cId="0" sldId="269"/>
            <ac:spMk id="17" creationId="{AEEA2331-96E5-2A82-723D-62EEFB15DD07}"/>
          </ac:spMkLst>
        </pc:spChg>
        <pc:graphicFrameChg chg="add mod modGraphic">
          <ac:chgData name="Nikhitha Pamidimarri" userId="93506d3d8c9fbeaf" providerId="LiveId" clId="{AA4FF043-8AAF-4C11-A430-30B0F1277B7C}" dt="2024-12-27T11:08:51.986" v="2617" actId="14100"/>
          <ac:graphicFrameMkLst>
            <pc:docMk/>
            <pc:sldMk cId="0" sldId="269"/>
            <ac:graphicFrameMk id="14" creationId="{1DE1A601-AC6E-F930-F8C7-A9F013F23021}"/>
          </ac:graphicFrameMkLst>
        </pc:graphicFrameChg>
        <pc:picChg chg="add mod">
          <ac:chgData name="Nikhitha Pamidimarri" userId="93506d3d8c9fbeaf" providerId="LiveId" clId="{AA4FF043-8AAF-4C11-A430-30B0F1277B7C}" dt="2024-12-27T11:08:18.988" v="2610" actId="14100"/>
          <ac:picMkLst>
            <pc:docMk/>
            <pc:sldMk cId="0" sldId="269"/>
            <ac:picMk id="16" creationId="{B01BC881-61DB-18F5-E368-DA796250C5F2}"/>
          </ac:picMkLst>
        </pc:picChg>
      </pc:sldChg>
      <pc:sldChg chg="modSp mod">
        <pc:chgData name="Nikhitha Pamidimarri" userId="93506d3d8c9fbeaf" providerId="LiveId" clId="{AA4FF043-8AAF-4C11-A430-30B0F1277B7C}" dt="2025-01-24T10:03:14.544" v="3689" actId="1076"/>
        <pc:sldMkLst>
          <pc:docMk/>
          <pc:sldMk cId="0" sldId="270"/>
        </pc:sldMkLst>
        <pc:spChg chg="mod">
          <ac:chgData name="Nikhitha Pamidimarri" userId="93506d3d8c9fbeaf" providerId="LiveId" clId="{AA4FF043-8AAF-4C11-A430-30B0F1277B7C}" dt="2025-01-24T10:03:14.544" v="3689" actId="1076"/>
          <ac:spMkLst>
            <pc:docMk/>
            <pc:sldMk cId="0" sldId="270"/>
            <ac:spMk id="3" creationId="{00000000-0000-0000-0000-000000000000}"/>
          </ac:spMkLst>
        </pc:spChg>
        <pc:spChg chg="mod">
          <ac:chgData name="Nikhitha Pamidimarri" userId="93506d3d8c9fbeaf" providerId="LiveId" clId="{AA4FF043-8AAF-4C11-A430-30B0F1277B7C}" dt="2024-12-27T13:24:40.208" v="3566" actId="20577"/>
          <ac:spMkLst>
            <pc:docMk/>
            <pc:sldMk cId="0" sldId="270"/>
            <ac:spMk id="4" creationId="{00000000-0000-0000-0000-000000000000}"/>
          </ac:spMkLst>
        </pc:spChg>
        <pc:spChg chg="mod">
          <ac:chgData name="Nikhitha Pamidimarri" userId="93506d3d8c9fbeaf" providerId="LiveId" clId="{AA4FF043-8AAF-4C11-A430-30B0F1277B7C}" dt="2024-12-27T13:24:48.847" v="3568" actId="14100"/>
          <ac:spMkLst>
            <pc:docMk/>
            <pc:sldMk cId="0" sldId="270"/>
            <ac:spMk id="5" creationId="{00000000-0000-0000-0000-000000000000}"/>
          </ac:spMkLst>
        </pc:spChg>
        <pc:spChg chg="mod">
          <ac:chgData name="Nikhitha Pamidimarri" userId="93506d3d8c9fbeaf" providerId="LiveId" clId="{AA4FF043-8AAF-4C11-A430-30B0F1277B7C}" dt="2024-12-27T13:25:01.248" v="3574" actId="14100"/>
          <ac:spMkLst>
            <pc:docMk/>
            <pc:sldMk cId="0" sldId="270"/>
            <ac:spMk id="6" creationId="{00000000-0000-0000-0000-000000000000}"/>
          </ac:spMkLst>
        </pc:spChg>
        <pc:spChg chg="mod">
          <ac:chgData name="Nikhitha Pamidimarri" userId="93506d3d8c9fbeaf" providerId="LiveId" clId="{AA4FF043-8AAF-4C11-A430-30B0F1277B7C}" dt="2024-12-27T13:24:59.023" v="3573" actId="1076"/>
          <ac:spMkLst>
            <pc:docMk/>
            <pc:sldMk cId="0" sldId="270"/>
            <ac:spMk id="7" creationId="{00000000-0000-0000-0000-000000000000}"/>
          </ac:spMkLst>
        </pc:spChg>
      </pc:sldChg>
      <pc:sldChg chg="addSp delSp modSp mod">
        <pc:chgData name="Nikhitha Pamidimarri" userId="93506d3d8c9fbeaf" providerId="LiveId" clId="{AA4FF043-8AAF-4C11-A430-30B0F1277B7C}" dt="2024-12-27T13:26:12.852" v="3599" actId="20577"/>
        <pc:sldMkLst>
          <pc:docMk/>
          <pc:sldMk cId="0" sldId="271"/>
        </pc:sldMkLst>
        <pc:spChg chg="add mod">
          <ac:chgData name="Nikhitha Pamidimarri" userId="93506d3d8c9fbeaf" providerId="LiveId" clId="{AA4FF043-8AAF-4C11-A430-30B0F1277B7C}" dt="2024-12-27T13:26:12.852" v="3599" actId="20577"/>
          <ac:spMkLst>
            <pc:docMk/>
            <pc:sldMk cId="0" sldId="271"/>
            <ac:spMk id="9" creationId="{98DB5116-E5AA-0D6F-65D0-7A9F9E476604}"/>
          </ac:spMkLst>
        </pc:spChg>
      </pc:sldChg>
      <pc:sldChg chg="addSp delSp modSp mod">
        <pc:chgData name="Nikhitha Pamidimarri" userId="93506d3d8c9fbeaf" providerId="LiveId" clId="{AA4FF043-8AAF-4C11-A430-30B0F1277B7C}" dt="2024-12-27T13:26:47.584" v="3611" actId="14100"/>
        <pc:sldMkLst>
          <pc:docMk/>
          <pc:sldMk cId="0" sldId="272"/>
        </pc:sldMkLst>
        <pc:spChg chg="mod">
          <ac:chgData name="Nikhitha Pamidimarri" userId="93506d3d8c9fbeaf" providerId="LiveId" clId="{AA4FF043-8AAF-4C11-A430-30B0F1277B7C}" dt="2024-12-27T13:26:28.807" v="3603" actId="20577"/>
          <ac:spMkLst>
            <pc:docMk/>
            <pc:sldMk cId="0" sldId="272"/>
            <ac:spMk id="4" creationId="{00000000-0000-0000-0000-000000000000}"/>
          </ac:spMkLst>
        </pc:spChg>
        <pc:spChg chg="mod">
          <ac:chgData name="Nikhitha Pamidimarri" userId="93506d3d8c9fbeaf" providerId="LiveId" clId="{AA4FF043-8AAF-4C11-A430-30B0F1277B7C}" dt="2024-12-27T13:26:35.236" v="3605" actId="14100"/>
          <ac:spMkLst>
            <pc:docMk/>
            <pc:sldMk cId="0" sldId="272"/>
            <ac:spMk id="5" creationId="{00000000-0000-0000-0000-000000000000}"/>
          </ac:spMkLst>
        </pc:spChg>
        <pc:spChg chg="mod">
          <ac:chgData name="Nikhitha Pamidimarri" userId="93506d3d8c9fbeaf" providerId="LiveId" clId="{AA4FF043-8AAF-4C11-A430-30B0F1277B7C}" dt="2024-12-27T13:26:47.584" v="3611" actId="14100"/>
          <ac:spMkLst>
            <pc:docMk/>
            <pc:sldMk cId="0" sldId="272"/>
            <ac:spMk id="6" creationId="{00000000-0000-0000-0000-000000000000}"/>
          </ac:spMkLst>
        </pc:spChg>
        <pc:spChg chg="mod">
          <ac:chgData name="Nikhitha Pamidimarri" userId="93506d3d8c9fbeaf" providerId="LiveId" clId="{AA4FF043-8AAF-4C11-A430-30B0F1277B7C}" dt="2024-12-27T13:26:43.812" v="3609" actId="1076"/>
          <ac:spMkLst>
            <pc:docMk/>
            <pc:sldMk cId="0" sldId="272"/>
            <ac:spMk id="7" creationId="{00000000-0000-0000-0000-000000000000}"/>
          </ac:spMkLst>
        </pc:spChg>
        <pc:spChg chg="add mod">
          <ac:chgData name="Nikhitha Pamidimarri" userId="93506d3d8c9fbeaf" providerId="LiveId" clId="{AA4FF043-8AAF-4C11-A430-30B0F1277B7C}" dt="2024-12-27T13:10:20.706" v="3368" actId="14100"/>
          <ac:spMkLst>
            <pc:docMk/>
            <pc:sldMk cId="0" sldId="272"/>
            <ac:spMk id="11" creationId="{6FA4ADEE-5301-B4C8-CDC1-8C3F606C6E78}"/>
          </ac:spMkLst>
        </pc:spChg>
        <pc:picChg chg="add mod">
          <ac:chgData name="Nikhitha Pamidimarri" userId="93506d3d8c9fbeaf" providerId="LiveId" clId="{AA4FF043-8AAF-4C11-A430-30B0F1277B7C}" dt="2024-12-27T12:59:24.312" v="3140" actId="14100"/>
          <ac:picMkLst>
            <pc:docMk/>
            <pc:sldMk cId="0" sldId="272"/>
            <ac:picMk id="10" creationId="{F593916B-87D3-4BC2-9B30-BBBB8645AF2C}"/>
          </ac:picMkLst>
        </pc:picChg>
      </pc:sldChg>
      <pc:sldChg chg="addSp delSp modSp mod">
        <pc:chgData name="Nikhitha Pamidimarri" userId="93506d3d8c9fbeaf" providerId="LiveId" clId="{AA4FF043-8AAF-4C11-A430-30B0F1277B7C}" dt="2024-12-27T13:27:27.337" v="3615" actId="478"/>
        <pc:sldMkLst>
          <pc:docMk/>
          <pc:sldMk cId="0" sldId="273"/>
        </pc:sldMkLst>
        <pc:spChg chg="add mod">
          <ac:chgData name="Nikhitha Pamidimarri" userId="93506d3d8c9fbeaf" providerId="LiveId" clId="{AA4FF043-8AAF-4C11-A430-30B0F1277B7C}" dt="2024-12-27T13:09:31.319" v="3343" actId="207"/>
          <ac:spMkLst>
            <pc:docMk/>
            <pc:sldMk cId="0" sldId="273"/>
            <ac:spMk id="9" creationId="{3C660FAD-6526-9F3D-437F-A0321B271252}"/>
          </ac:spMkLst>
        </pc:spChg>
        <pc:spChg chg="add mod">
          <ac:chgData name="Nikhitha Pamidimarri" userId="93506d3d8c9fbeaf" providerId="LiveId" clId="{AA4FF043-8AAF-4C11-A430-30B0F1277B7C}" dt="2024-12-27T13:08:52.338" v="3342" actId="20577"/>
          <ac:spMkLst>
            <pc:docMk/>
            <pc:sldMk cId="0" sldId="273"/>
            <ac:spMk id="11" creationId="{2320B8A1-DC12-9280-98B3-9BA0F26906F4}"/>
          </ac:spMkLst>
        </pc:spChg>
        <pc:spChg chg="add mod">
          <ac:chgData name="Nikhitha Pamidimarri" userId="93506d3d8c9fbeaf" providerId="LiveId" clId="{AA4FF043-8AAF-4C11-A430-30B0F1277B7C}" dt="2024-12-27T13:27:12.901" v="3613"/>
          <ac:spMkLst>
            <pc:docMk/>
            <pc:sldMk cId="0" sldId="273"/>
            <ac:spMk id="12" creationId="{0C9A7F92-17E5-2D98-6CC4-D7690E691056}"/>
          </ac:spMkLst>
        </pc:spChg>
      </pc:sldChg>
      <pc:sldChg chg="addSp modSp new mod">
        <pc:chgData name="Nikhitha Pamidimarri" userId="93506d3d8c9fbeaf" providerId="LiveId" clId="{AA4FF043-8AAF-4C11-A430-30B0F1277B7C}" dt="2024-12-27T13:42:38.344" v="3688" actId="113"/>
        <pc:sldMkLst>
          <pc:docMk/>
          <pc:sldMk cId="2730077086" sldId="274"/>
        </pc:sldMkLst>
        <pc:spChg chg="add mod">
          <ac:chgData name="Nikhitha Pamidimarri" userId="93506d3d8c9fbeaf" providerId="LiveId" clId="{AA4FF043-8AAF-4C11-A430-30B0F1277B7C}" dt="2024-12-27T13:42:38.344" v="3688" actId="113"/>
          <ac:spMkLst>
            <pc:docMk/>
            <pc:sldMk cId="2730077086" sldId="274"/>
            <ac:spMk id="2" creationId="{28B9991D-5204-10B6-AC3C-1401A0E4B13E}"/>
          </ac:spMkLst>
        </pc:spChg>
        <pc:spChg chg="add mod">
          <ac:chgData name="Nikhitha Pamidimarri" userId="93506d3d8c9fbeaf" providerId="LiveId" clId="{AA4FF043-8AAF-4C11-A430-30B0F1277B7C}" dt="2024-12-27T13:15:10.697" v="3437"/>
          <ac:spMkLst>
            <pc:docMk/>
            <pc:sldMk cId="2730077086" sldId="274"/>
            <ac:spMk id="3" creationId="{6BFB27B1-C3E7-2984-0793-C4D164E0B197}"/>
          </ac:spMkLst>
        </pc:spChg>
        <pc:spChg chg="add mod">
          <ac:chgData name="Nikhitha Pamidimarri" userId="93506d3d8c9fbeaf" providerId="LiveId" clId="{AA4FF043-8AAF-4C11-A430-30B0F1277B7C}" dt="2024-12-27T13:15:26.050" v="3438"/>
          <ac:spMkLst>
            <pc:docMk/>
            <pc:sldMk cId="2730077086" sldId="274"/>
            <ac:spMk id="4" creationId="{DDECCEE7-21DB-E29E-8179-A4706AC0A12E}"/>
          </ac:spMkLst>
        </pc:spChg>
        <pc:spChg chg="add mod">
          <ac:chgData name="Nikhitha Pamidimarri" userId="93506d3d8c9fbeaf" providerId="LiveId" clId="{AA4FF043-8AAF-4C11-A430-30B0F1277B7C}" dt="2024-12-27T13:15:37.722" v="3439"/>
          <ac:spMkLst>
            <pc:docMk/>
            <pc:sldMk cId="2730077086" sldId="274"/>
            <ac:spMk id="5" creationId="{BAC52A26-67CA-9941-94E5-7A5280A2BCF8}"/>
          </ac:spMkLst>
        </pc:spChg>
        <pc:spChg chg="add mod">
          <ac:chgData name="Nikhitha Pamidimarri" userId="93506d3d8c9fbeaf" providerId="LiveId" clId="{AA4FF043-8AAF-4C11-A430-30B0F1277B7C}" dt="2024-12-27T13:15:57.006" v="3440"/>
          <ac:spMkLst>
            <pc:docMk/>
            <pc:sldMk cId="2730077086" sldId="274"/>
            <ac:spMk id="6" creationId="{7E80AE3E-D7A7-171A-5D9A-388A6F5F3B0C}"/>
          </ac:spMkLst>
        </pc:spChg>
      </pc:sldChg>
      <pc:sldChg chg="addSp modSp new mod">
        <pc:chgData name="Nikhitha Pamidimarri" userId="93506d3d8c9fbeaf" providerId="LiveId" clId="{AA4FF043-8AAF-4C11-A430-30B0F1277B7C}" dt="2024-12-27T13:16:42.579" v="3445" actId="1076"/>
        <pc:sldMkLst>
          <pc:docMk/>
          <pc:sldMk cId="4036169435" sldId="275"/>
        </pc:sldMkLst>
        <pc:spChg chg="add mod">
          <ac:chgData name="Nikhitha Pamidimarri" userId="93506d3d8c9fbeaf" providerId="LiveId" clId="{AA4FF043-8AAF-4C11-A430-30B0F1277B7C}" dt="2024-12-27T06:37:26.697" v="668" actId="5793"/>
          <ac:spMkLst>
            <pc:docMk/>
            <pc:sldMk cId="4036169435" sldId="275"/>
            <ac:spMk id="2" creationId="{20F2E6AC-BE2A-ED86-DFAD-56C10131BC2F}"/>
          </ac:spMkLst>
        </pc:spChg>
        <pc:spChg chg="add mod">
          <ac:chgData name="Nikhitha Pamidimarri" userId="93506d3d8c9fbeaf" providerId="LiveId" clId="{AA4FF043-8AAF-4C11-A430-30B0F1277B7C}" dt="2024-12-27T13:16:05.297" v="3441"/>
          <ac:spMkLst>
            <pc:docMk/>
            <pc:sldMk cId="4036169435" sldId="275"/>
            <ac:spMk id="3" creationId="{92E87D00-4288-6EEA-5ED4-032B6F196989}"/>
          </ac:spMkLst>
        </pc:spChg>
        <pc:spChg chg="add mod">
          <ac:chgData name="Nikhitha Pamidimarri" userId="93506d3d8c9fbeaf" providerId="LiveId" clId="{AA4FF043-8AAF-4C11-A430-30B0F1277B7C}" dt="2024-12-27T13:16:15.024" v="3442"/>
          <ac:spMkLst>
            <pc:docMk/>
            <pc:sldMk cId="4036169435" sldId="275"/>
            <ac:spMk id="4" creationId="{31C66785-90AB-AC7D-D03D-3EE4F95984B3}"/>
          </ac:spMkLst>
        </pc:spChg>
        <pc:spChg chg="add mod">
          <ac:chgData name="Nikhitha Pamidimarri" userId="93506d3d8c9fbeaf" providerId="LiveId" clId="{AA4FF043-8AAF-4C11-A430-30B0F1277B7C}" dt="2024-12-27T13:16:24.493" v="3443"/>
          <ac:spMkLst>
            <pc:docMk/>
            <pc:sldMk cId="4036169435" sldId="275"/>
            <ac:spMk id="5" creationId="{2D58EEFC-8758-87F5-F7A7-804FED587209}"/>
          </ac:spMkLst>
        </pc:spChg>
        <pc:spChg chg="add mod">
          <ac:chgData name="Nikhitha Pamidimarri" userId="93506d3d8c9fbeaf" providerId="LiveId" clId="{AA4FF043-8AAF-4C11-A430-30B0F1277B7C}" dt="2024-12-27T13:16:42.579" v="3445" actId="1076"/>
          <ac:spMkLst>
            <pc:docMk/>
            <pc:sldMk cId="4036169435" sldId="275"/>
            <ac:spMk id="6" creationId="{A00BC8FF-F207-236F-7783-8DB1B63A6EE5}"/>
          </ac:spMkLst>
        </pc:spChg>
      </pc:sldChg>
      <pc:sldChg chg="addSp modSp add mod">
        <pc:chgData name="Nikhitha Pamidimarri" userId="93506d3d8c9fbeaf" providerId="LiveId" clId="{AA4FF043-8AAF-4C11-A430-30B0F1277B7C}" dt="2024-12-27T13:37:24.275" v="3631"/>
        <pc:sldMkLst>
          <pc:docMk/>
          <pc:sldMk cId="576696061" sldId="276"/>
        </pc:sldMkLst>
        <pc:spChg chg="mod">
          <ac:chgData name="Nikhitha Pamidimarri" userId="93506d3d8c9fbeaf" providerId="LiveId" clId="{AA4FF043-8AAF-4C11-A430-30B0F1277B7C}" dt="2024-12-27T13:17:23.531" v="3462" actId="20577"/>
          <ac:spMkLst>
            <pc:docMk/>
            <pc:sldMk cId="576696061" sldId="276"/>
            <ac:spMk id="4" creationId="{0C5BB944-78A0-BC99-D920-CEB7E2AC7B48}"/>
          </ac:spMkLst>
        </pc:spChg>
        <pc:spChg chg="mod">
          <ac:chgData name="Nikhitha Pamidimarri" userId="93506d3d8c9fbeaf" providerId="LiveId" clId="{AA4FF043-8AAF-4C11-A430-30B0F1277B7C}" dt="2024-12-27T13:17:31.709" v="3464" actId="14100"/>
          <ac:spMkLst>
            <pc:docMk/>
            <pc:sldMk cId="576696061" sldId="276"/>
            <ac:spMk id="5" creationId="{916871F6-2112-7D6F-A26C-47D06E5BBCA5}"/>
          </ac:spMkLst>
        </pc:spChg>
        <pc:spChg chg="mod">
          <ac:chgData name="Nikhitha Pamidimarri" userId="93506d3d8c9fbeaf" providerId="LiveId" clId="{AA4FF043-8AAF-4C11-A430-30B0F1277B7C}" dt="2024-12-27T13:17:48.123" v="3471" actId="14100"/>
          <ac:spMkLst>
            <pc:docMk/>
            <pc:sldMk cId="576696061" sldId="276"/>
            <ac:spMk id="6" creationId="{575D713C-A0EF-8BD9-0634-E82AFCB8C256}"/>
          </ac:spMkLst>
        </pc:spChg>
        <pc:spChg chg="mod">
          <ac:chgData name="Nikhitha Pamidimarri" userId="93506d3d8c9fbeaf" providerId="LiveId" clId="{AA4FF043-8AAF-4C11-A430-30B0F1277B7C}" dt="2024-12-27T13:17:43.327" v="3470" actId="1076"/>
          <ac:spMkLst>
            <pc:docMk/>
            <pc:sldMk cId="576696061" sldId="276"/>
            <ac:spMk id="7" creationId="{B5BE2A4B-2F6D-251C-B836-4B79B117E362}"/>
          </ac:spMkLst>
        </pc:spChg>
        <pc:graphicFrameChg chg="mod modGraphic">
          <ac:chgData name="Nikhitha Pamidimarri" userId="93506d3d8c9fbeaf" providerId="LiveId" clId="{AA4FF043-8AAF-4C11-A430-30B0F1277B7C}" dt="2024-12-27T13:37:24.275" v="3631"/>
          <ac:graphicFrameMkLst>
            <pc:docMk/>
            <pc:sldMk cId="576696061" sldId="276"/>
            <ac:graphicFrameMk id="3" creationId="{9C3E3304-FDFB-55C9-BEF0-67C4E0C9BB73}"/>
          </ac:graphicFrameMkLst>
        </pc:graphicFrameChg>
      </pc:sldChg>
      <pc:sldChg chg="addSp modSp new mod">
        <pc:chgData name="Nikhitha Pamidimarri" userId="93506d3d8c9fbeaf" providerId="LiveId" clId="{AA4FF043-8AAF-4C11-A430-30B0F1277B7C}" dt="2024-12-27T13:19:10.685" v="3475"/>
        <pc:sldMkLst>
          <pc:docMk/>
          <pc:sldMk cId="719554807" sldId="277"/>
        </pc:sldMkLst>
        <pc:spChg chg="add mod">
          <ac:chgData name="Nikhitha Pamidimarri" userId="93506d3d8c9fbeaf" providerId="LiveId" clId="{AA4FF043-8AAF-4C11-A430-30B0F1277B7C}" dt="2024-12-27T07:23:17.735" v="1068" actId="20577"/>
          <ac:spMkLst>
            <pc:docMk/>
            <pc:sldMk cId="719554807" sldId="277"/>
            <ac:spMk id="2" creationId="{9D978E3A-0141-D1BC-873C-0D6D2F4A332F}"/>
          </ac:spMkLst>
        </pc:spChg>
        <pc:spChg chg="add mod">
          <ac:chgData name="Nikhitha Pamidimarri" userId="93506d3d8c9fbeaf" providerId="LiveId" clId="{AA4FF043-8AAF-4C11-A430-30B0F1277B7C}" dt="2024-12-27T13:18:22.874" v="3472"/>
          <ac:spMkLst>
            <pc:docMk/>
            <pc:sldMk cId="719554807" sldId="277"/>
            <ac:spMk id="3" creationId="{12AD511A-2360-568D-D28A-0A2AC7FD23F5}"/>
          </ac:spMkLst>
        </pc:spChg>
        <pc:spChg chg="add mod">
          <ac:chgData name="Nikhitha Pamidimarri" userId="93506d3d8c9fbeaf" providerId="LiveId" clId="{AA4FF043-8AAF-4C11-A430-30B0F1277B7C}" dt="2024-12-27T13:18:32.642" v="3473"/>
          <ac:spMkLst>
            <pc:docMk/>
            <pc:sldMk cId="719554807" sldId="277"/>
            <ac:spMk id="4" creationId="{D48501E9-3630-0859-A519-9DF3F555C12A}"/>
          </ac:spMkLst>
        </pc:spChg>
        <pc:spChg chg="add mod">
          <ac:chgData name="Nikhitha Pamidimarri" userId="93506d3d8c9fbeaf" providerId="LiveId" clId="{AA4FF043-8AAF-4C11-A430-30B0F1277B7C}" dt="2024-12-27T13:18:43.213" v="3474"/>
          <ac:spMkLst>
            <pc:docMk/>
            <pc:sldMk cId="719554807" sldId="277"/>
            <ac:spMk id="5" creationId="{0966B234-8908-C0B9-E654-19A5D3408C28}"/>
          </ac:spMkLst>
        </pc:spChg>
        <pc:spChg chg="add mod">
          <ac:chgData name="Nikhitha Pamidimarri" userId="93506d3d8c9fbeaf" providerId="LiveId" clId="{AA4FF043-8AAF-4C11-A430-30B0F1277B7C}" dt="2024-12-27T13:19:10.685" v="3475"/>
          <ac:spMkLst>
            <pc:docMk/>
            <pc:sldMk cId="719554807" sldId="277"/>
            <ac:spMk id="6" creationId="{8EB18465-7349-365C-AA9A-865D0076FBAC}"/>
          </ac:spMkLst>
        </pc:spChg>
      </pc:sldChg>
      <pc:sldChg chg="addSp delSp modSp new mod">
        <pc:chgData name="Nikhitha Pamidimarri" userId="93506d3d8c9fbeaf" providerId="LiveId" clId="{AA4FF043-8AAF-4C11-A430-30B0F1277B7C}" dt="2024-12-27T13:19:56.108" v="3479"/>
        <pc:sldMkLst>
          <pc:docMk/>
          <pc:sldMk cId="2174090892" sldId="278"/>
        </pc:sldMkLst>
        <pc:spChg chg="add mod">
          <ac:chgData name="Nikhitha Pamidimarri" userId="93506d3d8c9fbeaf" providerId="LiveId" clId="{AA4FF043-8AAF-4C11-A430-30B0F1277B7C}" dt="2024-12-27T07:32:13.250" v="1193" actId="2711"/>
          <ac:spMkLst>
            <pc:docMk/>
            <pc:sldMk cId="2174090892" sldId="278"/>
            <ac:spMk id="3" creationId="{D09B0336-7099-7473-E788-B8CB983BE7F5}"/>
          </ac:spMkLst>
        </pc:spChg>
        <pc:spChg chg="add mod">
          <ac:chgData name="Nikhitha Pamidimarri" userId="93506d3d8c9fbeaf" providerId="LiveId" clId="{AA4FF043-8AAF-4C11-A430-30B0F1277B7C}" dt="2024-12-27T13:19:23.744" v="3476"/>
          <ac:spMkLst>
            <pc:docMk/>
            <pc:sldMk cId="2174090892" sldId="278"/>
            <ac:spMk id="4" creationId="{7F3D6D29-3858-01BA-A817-99A1956A9553}"/>
          </ac:spMkLst>
        </pc:spChg>
        <pc:spChg chg="add mod">
          <ac:chgData name="Nikhitha Pamidimarri" userId="93506d3d8c9fbeaf" providerId="LiveId" clId="{AA4FF043-8AAF-4C11-A430-30B0F1277B7C}" dt="2024-12-27T13:19:34.861" v="3477"/>
          <ac:spMkLst>
            <pc:docMk/>
            <pc:sldMk cId="2174090892" sldId="278"/>
            <ac:spMk id="5" creationId="{8CA66561-9ABB-5FA5-A5F4-8D47E82CC711}"/>
          </ac:spMkLst>
        </pc:spChg>
        <pc:spChg chg="add mod">
          <ac:chgData name="Nikhitha Pamidimarri" userId="93506d3d8c9fbeaf" providerId="LiveId" clId="{AA4FF043-8AAF-4C11-A430-30B0F1277B7C}" dt="2024-12-27T13:19:44.388" v="3478"/>
          <ac:spMkLst>
            <pc:docMk/>
            <pc:sldMk cId="2174090892" sldId="278"/>
            <ac:spMk id="6" creationId="{D9F524BF-EEA9-D186-C81D-5268AACA9138}"/>
          </ac:spMkLst>
        </pc:spChg>
        <pc:spChg chg="add mod">
          <ac:chgData name="Nikhitha Pamidimarri" userId="93506d3d8c9fbeaf" providerId="LiveId" clId="{AA4FF043-8AAF-4C11-A430-30B0F1277B7C}" dt="2024-12-27T13:19:56.108" v="3479"/>
          <ac:spMkLst>
            <pc:docMk/>
            <pc:sldMk cId="2174090892" sldId="278"/>
            <ac:spMk id="7" creationId="{0475507A-7770-04ED-9E2A-6FC5897F0A3B}"/>
          </ac:spMkLst>
        </pc:spChg>
      </pc:sldChg>
      <pc:sldChg chg="addSp delSp modSp new mod">
        <pc:chgData name="Nikhitha Pamidimarri" userId="93506d3d8c9fbeaf" providerId="LiveId" clId="{AA4FF043-8AAF-4C11-A430-30B0F1277B7C}" dt="2024-12-27T13:21:50.860" v="3507"/>
        <pc:sldMkLst>
          <pc:docMk/>
          <pc:sldMk cId="3324527029" sldId="279"/>
        </pc:sldMkLst>
        <pc:spChg chg="add del mod">
          <ac:chgData name="Nikhitha Pamidimarri" userId="93506d3d8c9fbeaf" providerId="LiveId" clId="{AA4FF043-8AAF-4C11-A430-30B0F1277B7C}" dt="2024-12-27T10:27:38.488" v="1714" actId="113"/>
          <ac:spMkLst>
            <pc:docMk/>
            <pc:sldMk cId="3324527029" sldId="279"/>
            <ac:spMk id="2" creationId="{007FC811-6E18-F256-A823-EA9FAF7933D7}"/>
          </ac:spMkLst>
        </pc:spChg>
        <pc:spChg chg="add mod">
          <ac:chgData name="Nikhitha Pamidimarri" userId="93506d3d8c9fbeaf" providerId="LiveId" clId="{AA4FF043-8AAF-4C11-A430-30B0F1277B7C}" dt="2024-12-27T13:21:16.187" v="3504"/>
          <ac:spMkLst>
            <pc:docMk/>
            <pc:sldMk cId="3324527029" sldId="279"/>
            <ac:spMk id="3" creationId="{84ADDD1A-BE27-463F-C854-62AE2C54974B}"/>
          </ac:spMkLst>
        </pc:spChg>
        <pc:spChg chg="add mod">
          <ac:chgData name="Nikhitha Pamidimarri" userId="93506d3d8c9fbeaf" providerId="LiveId" clId="{AA4FF043-8AAF-4C11-A430-30B0F1277B7C}" dt="2024-12-27T13:21:25.876" v="3505"/>
          <ac:spMkLst>
            <pc:docMk/>
            <pc:sldMk cId="3324527029" sldId="279"/>
            <ac:spMk id="4" creationId="{A8B8E255-77BF-F757-DB92-0D5898B3DD80}"/>
          </ac:spMkLst>
        </pc:spChg>
        <pc:spChg chg="add mod">
          <ac:chgData name="Nikhitha Pamidimarri" userId="93506d3d8c9fbeaf" providerId="LiveId" clId="{AA4FF043-8AAF-4C11-A430-30B0F1277B7C}" dt="2024-12-27T13:21:35.050" v="3506"/>
          <ac:spMkLst>
            <pc:docMk/>
            <pc:sldMk cId="3324527029" sldId="279"/>
            <ac:spMk id="5" creationId="{A6A813D0-1D3C-14A5-ECB2-967602C3ABA6}"/>
          </ac:spMkLst>
        </pc:spChg>
        <pc:spChg chg="add mod">
          <ac:chgData name="Nikhitha Pamidimarri" userId="93506d3d8c9fbeaf" providerId="LiveId" clId="{AA4FF043-8AAF-4C11-A430-30B0F1277B7C}" dt="2024-12-27T13:21:50.860" v="3507"/>
          <ac:spMkLst>
            <pc:docMk/>
            <pc:sldMk cId="3324527029" sldId="279"/>
            <ac:spMk id="6" creationId="{C8C18FF2-9D51-7339-D4CC-7D7037B746FE}"/>
          </ac:spMkLst>
        </pc:spChg>
      </pc:sldChg>
      <pc:sldChg chg="addSp modSp new mod">
        <pc:chgData name="Nikhitha Pamidimarri" userId="93506d3d8c9fbeaf" providerId="LiveId" clId="{AA4FF043-8AAF-4C11-A430-30B0F1277B7C}" dt="2024-12-27T10:31:21.564" v="1760" actId="14100"/>
        <pc:sldMkLst>
          <pc:docMk/>
          <pc:sldMk cId="964428460" sldId="280"/>
        </pc:sldMkLst>
        <pc:spChg chg="add mod">
          <ac:chgData name="Nikhitha Pamidimarri" userId="93506d3d8c9fbeaf" providerId="LiveId" clId="{AA4FF043-8AAF-4C11-A430-30B0F1277B7C}" dt="2024-12-27T10:31:21.564" v="1760" actId="14100"/>
          <ac:spMkLst>
            <pc:docMk/>
            <pc:sldMk cId="964428460" sldId="280"/>
            <ac:spMk id="2" creationId="{07B7C90E-ADF5-E124-73FE-85C1A0037C09}"/>
          </ac:spMkLst>
        </pc:spChg>
      </pc:sldChg>
      <pc:sldChg chg="addSp modSp new mod">
        <pc:chgData name="Nikhitha Pamidimarri" userId="93506d3d8c9fbeaf" providerId="LiveId" clId="{AA4FF043-8AAF-4C11-A430-30B0F1277B7C}" dt="2024-12-27T13:23:10.512" v="3522"/>
        <pc:sldMkLst>
          <pc:docMk/>
          <pc:sldMk cId="622646092" sldId="281"/>
        </pc:sldMkLst>
        <pc:spChg chg="add mod">
          <ac:chgData name="Nikhitha Pamidimarri" userId="93506d3d8c9fbeaf" providerId="LiveId" clId="{AA4FF043-8AAF-4C11-A430-30B0F1277B7C}" dt="2024-12-27T10:47:56.918" v="2469" actId="20577"/>
          <ac:spMkLst>
            <pc:docMk/>
            <pc:sldMk cId="622646092" sldId="281"/>
            <ac:spMk id="2" creationId="{656CD375-51E7-A634-19F2-B0DC4ECEE620}"/>
          </ac:spMkLst>
        </pc:spChg>
        <pc:spChg chg="add mod">
          <ac:chgData name="Nikhitha Pamidimarri" userId="93506d3d8c9fbeaf" providerId="LiveId" clId="{AA4FF043-8AAF-4C11-A430-30B0F1277B7C}" dt="2024-12-27T13:22:38.108" v="3519"/>
          <ac:spMkLst>
            <pc:docMk/>
            <pc:sldMk cId="622646092" sldId="281"/>
            <ac:spMk id="3" creationId="{96FB549E-C0C0-FB66-5927-602A726AEEB5}"/>
          </ac:spMkLst>
        </pc:spChg>
        <pc:spChg chg="add mod">
          <ac:chgData name="Nikhitha Pamidimarri" userId="93506d3d8c9fbeaf" providerId="LiveId" clId="{AA4FF043-8AAF-4C11-A430-30B0F1277B7C}" dt="2024-12-27T13:22:48.973" v="3520"/>
          <ac:spMkLst>
            <pc:docMk/>
            <pc:sldMk cId="622646092" sldId="281"/>
            <ac:spMk id="4" creationId="{9D373783-56F2-72D8-6678-AD6D9B40E37E}"/>
          </ac:spMkLst>
        </pc:spChg>
        <pc:spChg chg="add mod">
          <ac:chgData name="Nikhitha Pamidimarri" userId="93506d3d8c9fbeaf" providerId="LiveId" clId="{AA4FF043-8AAF-4C11-A430-30B0F1277B7C}" dt="2024-12-27T13:23:01.280" v="3521"/>
          <ac:spMkLst>
            <pc:docMk/>
            <pc:sldMk cId="622646092" sldId="281"/>
            <ac:spMk id="5" creationId="{FF724CAC-B63D-5F7D-6375-FA63EB2ACEA3}"/>
          </ac:spMkLst>
        </pc:spChg>
        <pc:spChg chg="add mod">
          <ac:chgData name="Nikhitha Pamidimarri" userId="93506d3d8c9fbeaf" providerId="LiveId" clId="{AA4FF043-8AAF-4C11-A430-30B0F1277B7C}" dt="2024-12-27T13:23:10.512" v="3522"/>
          <ac:spMkLst>
            <pc:docMk/>
            <pc:sldMk cId="622646092" sldId="281"/>
            <ac:spMk id="6" creationId="{8AD3E61B-9DD9-3E82-BED2-8DCE229A9635}"/>
          </ac:spMkLst>
        </pc:spChg>
      </pc:sldChg>
      <pc:sldChg chg="addSp delSp modSp add mod">
        <pc:chgData name="Nikhitha Pamidimarri" userId="93506d3d8c9fbeaf" providerId="LiveId" clId="{AA4FF043-8AAF-4C11-A430-30B0F1277B7C}" dt="2024-12-27T13:24:05.341" v="3549" actId="14100"/>
        <pc:sldMkLst>
          <pc:docMk/>
          <pc:sldMk cId="1140588354" sldId="282"/>
        </pc:sldMkLst>
        <pc:spChg chg="mod">
          <ac:chgData name="Nikhitha Pamidimarri" userId="93506d3d8c9fbeaf" providerId="LiveId" clId="{AA4FF043-8AAF-4C11-A430-30B0F1277B7C}" dt="2024-12-27T13:23:48.383" v="3542" actId="20577"/>
          <ac:spMkLst>
            <pc:docMk/>
            <pc:sldMk cId="1140588354" sldId="282"/>
            <ac:spMk id="4" creationId="{60E4E6D0-4F73-D3E5-5DE3-3C726D022956}"/>
          </ac:spMkLst>
        </pc:spChg>
        <pc:spChg chg="mod">
          <ac:chgData name="Nikhitha Pamidimarri" userId="93506d3d8c9fbeaf" providerId="LiveId" clId="{AA4FF043-8AAF-4C11-A430-30B0F1277B7C}" dt="2024-12-27T13:23:54.375" v="3544" actId="14100"/>
          <ac:spMkLst>
            <pc:docMk/>
            <pc:sldMk cId="1140588354" sldId="282"/>
            <ac:spMk id="5" creationId="{537856DD-947E-72F6-846C-E8AA1FF2ECA3}"/>
          </ac:spMkLst>
        </pc:spChg>
        <pc:spChg chg="mod">
          <ac:chgData name="Nikhitha Pamidimarri" userId="93506d3d8c9fbeaf" providerId="LiveId" clId="{AA4FF043-8AAF-4C11-A430-30B0F1277B7C}" dt="2024-12-27T13:24:05.341" v="3549" actId="14100"/>
          <ac:spMkLst>
            <pc:docMk/>
            <pc:sldMk cId="1140588354" sldId="282"/>
            <ac:spMk id="6" creationId="{8A975F64-2F9D-C1C0-C9AB-B9E60F220704}"/>
          </ac:spMkLst>
        </pc:spChg>
        <pc:spChg chg="mod">
          <ac:chgData name="Nikhitha Pamidimarri" userId="93506d3d8c9fbeaf" providerId="LiveId" clId="{AA4FF043-8AAF-4C11-A430-30B0F1277B7C}" dt="2024-12-27T13:24:03.282" v="3548" actId="1076"/>
          <ac:spMkLst>
            <pc:docMk/>
            <pc:sldMk cId="1140588354" sldId="282"/>
            <ac:spMk id="7" creationId="{B693217F-F8EE-AD54-4624-44307DF43D93}"/>
          </ac:spMkLst>
        </pc:spChg>
        <pc:spChg chg="add mod">
          <ac:chgData name="Nikhitha Pamidimarri" userId="93506d3d8c9fbeaf" providerId="LiveId" clId="{AA4FF043-8AAF-4C11-A430-30B0F1277B7C}" dt="2024-12-27T11:19:26.314" v="2864" actId="1076"/>
          <ac:spMkLst>
            <pc:docMk/>
            <pc:sldMk cId="1140588354" sldId="282"/>
            <ac:spMk id="10" creationId="{A933A013-003A-A679-8586-33012E12D140}"/>
          </ac:spMkLst>
        </pc:spChg>
        <pc:spChg chg="add mod">
          <ac:chgData name="Nikhitha Pamidimarri" userId="93506d3d8c9fbeaf" providerId="LiveId" clId="{AA4FF043-8AAF-4C11-A430-30B0F1277B7C}" dt="2024-12-27T11:19:31.975" v="2866" actId="1076"/>
          <ac:spMkLst>
            <pc:docMk/>
            <pc:sldMk cId="1140588354" sldId="282"/>
            <ac:spMk id="11" creationId="{0EAC57B5-98D7-240E-415E-4860C9870F65}"/>
          </ac:spMkLst>
        </pc:spChg>
        <pc:picChg chg="add mod">
          <ac:chgData name="Nikhitha Pamidimarri" userId="93506d3d8c9fbeaf" providerId="LiveId" clId="{AA4FF043-8AAF-4C11-A430-30B0F1277B7C}" dt="2024-12-27T11:19:27.859" v="2865" actId="1076"/>
          <ac:picMkLst>
            <pc:docMk/>
            <pc:sldMk cId="1140588354" sldId="282"/>
            <ac:picMk id="3" creationId="{03E73AED-C694-4F8A-CC0D-BFA6551FEC7A}"/>
          </ac:picMkLst>
        </pc:picChg>
        <pc:picChg chg="add mod">
          <ac:chgData name="Nikhitha Pamidimarri" userId="93506d3d8c9fbeaf" providerId="LiveId" clId="{AA4FF043-8AAF-4C11-A430-30B0F1277B7C}" dt="2024-12-27T11:19:33.634" v="2867" actId="1076"/>
          <ac:picMkLst>
            <pc:docMk/>
            <pc:sldMk cId="1140588354" sldId="282"/>
            <ac:picMk id="9" creationId="{FFD6A643-F13E-3659-A13B-2AD398134160}"/>
          </ac:picMkLst>
        </pc:picChg>
      </pc:sldChg>
      <pc:sldChg chg="addSp delSp modSp add mod">
        <pc:chgData name="Nikhitha Pamidimarri" userId="93506d3d8c9fbeaf" providerId="LiveId" clId="{AA4FF043-8AAF-4C11-A430-30B0F1277B7C}" dt="2024-12-27T13:24:29.237" v="3562" actId="14100"/>
        <pc:sldMkLst>
          <pc:docMk/>
          <pc:sldMk cId="2439738424" sldId="283"/>
        </pc:sldMkLst>
        <pc:spChg chg="mod">
          <ac:chgData name="Nikhitha Pamidimarri" userId="93506d3d8c9fbeaf" providerId="LiveId" clId="{AA4FF043-8AAF-4C11-A430-30B0F1277B7C}" dt="2024-12-27T13:24:11.720" v="3553" actId="20577"/>
          <ac:spMkLst>
            <pc:docMk/>
            <pc:sldMk cId="2439738424" sldId="283"/>
            <ac:spMk id="4" creationId="{263B936A-199E-9FDE-6DF6-5B81FF79059E}"/>
          </ac:spMkLst>
        </pc:spChg>
        <pc:spChg chg="mod">
          <ac:chgData name="Nikhitha Pamidimarri" userId="93506d3d8c9fbeaf" providerId="LiveId" clId="{AA4FF043-8AAF-4C11-A430-30B0F1277B7C}" dt="2024-12-27T13:24:18.985" v="3555" actId="14100"/>
          <ac:spMkLst>
            <pc:docMk/>
            <pc:sldMk cId="2439738424" sldId="283"/>
            <ac:spMk id="5" creationId="{B3D461A3-4A0F-7AFE-0572-328F8F8FF01A}"/>
          </ac:spMkLst>
        </pc:spChg>
        <pc:spChg chg="mod">
          <ac:chgData name="Nikhitha Pamidimarri" userId="93506d3d8c9fbeaf" providerId="LiveId" clId="{AA4FF043-8AAF-4C11-A430-30B0F1277B7C}" dt="2024-12-27T13:24:29.237" v="3562" actId="14100"/>
          <ac:spMkLst>
            <pc:docMk/>
            <pc:sldMk cId="2439738424" sldId="283"/>
            <ac:spMk id="6" creationId="{5039BC6C-4794-E1DE-F5B6-9DBA39E6032F}"/>
          </ac:spMkLst>
        </pc:spChg>
        <pc:spChg chg="mod">
          <ac:chgData name="Nikhitha Pamidimarri" userId="93506d3d8c9fbeaf" providerId="LiveId" clId="{AA4FF043-8AAF-4C11-A430-30B0F1277B7C}" dt="2024-12-27T13:24:27.471" v="3561" actId="1076"/>
          <ac:spMkLst>
            <pc:docMk/>
            <pc:sldMk cId="2439738424" sldId="283"/>
            <ac:spMk id="7" creationId="{142F0E42-F6CF-9A6E-5731-4E4F148C2E0F}"/>
          </ac:spMkLst>
        </pc:spChg>
        <pc:spChg chg="add mod">
          <ac:chgData name="Nikhitha Pamidimarri" userId="93506d3d8c9fbeaf" providerId="LiveId" clId="{AA4FF043-8AAF-4C11-A430-30B0F1277B7C}" dt="2024-12-27T11:18:36.677" v="2842" actId="20577"/>
          <ac:spMkLst>
            <pc:docMk/>
            <pc:sldMk cId="2439738424" sldId="283"/>
            <ac:spMk id="14" creationId="{F0636443-1939-4B67-1870-9FEEFBA03324}"/>
          </ac:spMkLst>
        </pc:spChg>
        <pc:spChg chg="add mod">
          <ac:chgData name="Nikhitha Pamidimarri" userId="93506d3d8c9fbeaf" providerId="LiveId" clId="{AA4FF043-8AAF-4C11-A430-30B0F1277B7C}" dt="2024-12-27T11:18:35.172" v="2841" actId="20577"/>
          <ac:spMkLst>
            <pc:docMk/>
            <pc:sldMk cId="2439738424" sldId="283"/>
            <ac:spMk id="15" creationId="{92A22006-5E56-DC8C-5B07-9F1A03CC7001}"/>
          </ac:spMkLst>
        </pc:spChg>
        <pc:spChg chg="add mod">
          <ac:chgData name="Nikhitha Pamidimarri" userId="93506d3d8c9fbeaf" providerId="LiveId" clId="{AA4FF043-8AAF-4C11-A430-30B0F1277B7C}" dt="2024-12-27T11:18:54.328" v="2847" actId="20577"/>
          <ac:spMkLst>
            <pc:docMk/>
            <pc:sldMk cId="2439738424" sldId="283"/>
            <ac:spMk id="16" creationId="{E3C806A7-859B-171A-77BF-8950FF611D64}"/>
          </ac:spMkLst>
        </pc:spChg>
        <pc:picChg chg="add mod">
          <ac:chgData name="Nikhitha Pamidimarri" userId="93506d3d8c9fbeaf" providerId="LiveId" clId="{AA4FF043-8AAF-4C11-A430-30B0F1277B7C}" dt="2024-12-27T11:17:06.406" v="2823" actId="1076"/>
          <ac:picMkLst>
            <pc:docMk/>
            <pc:sldMk cId="2439738424" sldId="283"/>
            <ac:picMk id="2" creationId="{AA59BBC6-0D54-E5E1-850C-46E33FEF3C48}"/>
          </ac:picMkLst>
        </pc:picChg>
        <pc:picChg chg="add mod">
          <ac:chgData name="Nikhitha Pamidimarri" userId="93506d3d8c9fbeaf" providerId="LiveId" clId="{AA4FF043-8AAF-4C11-A430-30B0F1277B7C}" dt="2024-12-27T11:17:05.173" v="2822" actId="1076"/>
          <ac:picMkLst>
            <pc:docMk/>
            <pc:sldMk cId="2439738424" sldId="283"/>
            <ac:picMk id="12" creationId="{C80F289E-5E91-3E00-4DF1-B8FCEF3B5003}"/>
          </ac:picMkLst>
        </pc:picChg>
        <pc:picChg chg="add mod">
          <ac:chgData name="Nikhitha Pamidimarri" userId="93506d3d8c9fbeaf" providerId="LiveId" clId="{AA4FF043-8AAF-4C11-A430-30B0F1277B7C}" dt="2024-12-27T11:17:03.786" v="2821" actId="1076"/>
          <ac:picMkLst>
            <pc:docMk/>
            <pc:sldMk cId="2439738424" sldId="283"/>
            <ac:picMk id="13" creationId="{D5A5D342-3232-4502-4CD9-A423AF9C3532}"/>
          </ac:picMkLst>
        </pc:picChg>
      </pc:sldChg>
      <pc:sldChg chg="modSp add mod">
        <pc:chgData name="Nikhitha Pamidimarri" userId="93506d3d8c9fbeaf" providerId="LiveId" clId="{AA4FF043-8AAF-4C11-A430-30B0F1277B7C}" dt="2024-12-27T13:25:27.297" v="3585" actId="14100"/>
        <pc:sldMkLst>
          <pc:docMk/>
          <pc:sldMk cId="1665571843" sldId="284"/>
        </pc:sldMkLst>
        <pc:spChg chg="mod">
          <ac:chgData name="Nikhitha Pamidimarri" userId="93506d3d8c9fbeaf" providerId="LiveId" clId="{AA4FF043-8AAF-4C11-A430-30B0F1277B7C}" dt="2024-12-27T11:24:05.450" v="2920" actId="1076"/>
          <ac:spMkLst>
            <pc:docMk/>
            <pc:sldMk cId="1665571843" sldId="284"/>
            <ac:spMk id="2" creationId="{880E9CE3-F886-B6E5-1088-1AE0494BAC37}"/>
          </ac:spMkLst>
        </pc:spChg>
        <pc:spChg chg="mod">
          <ac:chgData name="Nikhitha Pamidimarri" userId="93506d3d8c9fbeaf" providerId="LiveId" clId="{AA4FF043-8AAF-4C11-A430-30B0F1277B7C}" dt="2024-12-27T11:27:45.743" v="3003" actId="255"/>
          <ac:spMkLst>
            <pc:docMk/>
            <pc:sldMk cId="1665571843" sldId="284"/>
            <ac:spMk id="3" creationId="{4AC4C4E1-9B3E-DC2F-1E87-84A1B7291C32}"/>
          </ac:spMkLst>
        </pc:spChg>
        <pc:spChg chg="mod">
          <ac:chgData name="Nikhitha Pamidimarri" userId="93506d3d8c9fbeaf" providerId="LiveId" clId="{AA4FF043-8AAF-4C11-A430-30B0F1277B7C}" dt="2024-12-27T13:25:09.832" v="3578" actId="20577"/>
          <ac:spMkLst>
            <pc:docMk/>
            <pc:sldMk cId="1665571843" sldId="284"/>
            <ac:spMk id="4" creationId="{EA8D49F7-3F00-807D-997A-1010C707742B}"/>
          </ac:spMkLst>
        </pc:spChg>
        <pc:spChg chg="mod">
          <ac:chgData name="Nikhitha Pamidimarri" userId="93506d3d8c9fbeaf" providerId="LiveId" clId="{AA4FF043-8AAF-4C11-A430-30B0F1277B7C}" dt="2024-12-27T13:25:17.690" v="3580" actId="14100"/>
          <ac:spMkLst>
            <pc:docMk/>
            <pc:sldMk cId="1665571843" sldId="284"/>
            <ac:spMk id="5" creationId="{A98D7ACB-33F6-41A1-A994-9020215DE917}"/>
          </ac:spMkLst>
        </pc:spChg>
        <pc:spChg chg="mod">
          <ac:chgData name="Nikhitha Pamidimarri" userId="93506d3d8c9fbeaf" providerId="LiveId" clId="{AA4FF043-8AAF-4C11-A430-30B0F1277B7C}" dt="2024-12-27T13:25:27.297" v="3585" actId="14100"/>
          <ac:spMkLst>
            <pc:docMk/>
            <pc:sldMk cId="1665571843" sldId="284"/>
            <ac:spMk id="6" creationId="{BBF40725-8D78-7FF8-100F-14795CF1308F}"/>
          </ac:spMkLst>
        </pc:spChg>
        <pc:spChg chg="mod">
          <ac:chgData name="Nikhitha Pamidimarri" userId="93506d3d8c9fbeaf" providerId="LiveId" clId="{AA4FF043-8AAF-4C11-A430-30B0F1277B7C}" dt="2024-12-27T13:25:25.332" v="3584" actId="1076"/>
          <ac:spMkLst>
            <pc:docMk/>
            <pc:sldMk cId="1665571843" sldId="284"/>
            <ac:spMk id="7" creationId="{65A1A074-719B-32DC-F270-7FFCFC3A2C8D}"/>
          </ac:spMkLst>
        </pc:spChg>
      </pc:sldChg>
      <pc:sldChg chg="addSp delSp modSp add mod">
        <pc:chgData name="Nikhitha Pamidimarri" userId="93506d3d8c9fbeaf" providerId="LiveId" clId="{AA4FF043-8AAF-4C11-A430-30B0F1277B7C}" dt="2024-12-27T13:25:53.901" v="3596" actId="14100"/>
        <pc:sldMkLst>
          <pc:docMk/>
          <pc:sldMk cId="2515551215" sldId="285"/>
        </pc:sldMkLst>
        <pc:spChg chg="mod">
          <ac:chgData name="Nikhitha Pamidimarri" userId="93506d3d8c9fbeaf" providerId="LiveId" clId="{AA4FF043-8AAF-4C11-A430-30B0F1277B7C}" dt="2024-12-27T11:27:33.984" v="3002" actId="255"/>
          <ac:spMkLst>
            <pc:docMk/>
            <pc:sldMk cId="2515551215" sldId="285"/>
            <ac:spMk id="3" creationId="{D028C24B-E682-B8FC-AA40-A8EC965F74E1}"/>
          </ac:spMkLst>
        </pc:spChg>
        <pc:spChg chg="mod">
          <ac:chgData name="Nikhitha Pamidimarri" userId="93506d3d8c9fbeaf" providerId="LiveId" clId="{AA4FF043-8AAF-4C11-A430-30B0F1277B7C}" dt="2024-12-27T13:25:34.382" v="3589" actId="20577"/>
          <ac:spMkLst>
            <pc:docMk/>
            <pc:sldMk cId="2515551215" sldId="285"/>
            <ac:spMk id="4" creationId="{E79427DF-6A79-AE16-6D2E-6F71D55456E9}"/>
          </ac:spMkLst>
        </pc:spChg>
        <pc:spChg chg="mod">
          <ac:chgData name="Nikhitha Pamidimarri" userId="93506d3d8c9fbeaf" providerId="LiveId" clId="{AA4FF043-8AAF-4C11-A430-30B0F1277B7C}" dt="2024-12-27T13:25:42.890" v="3591" actId="14100"/>
          <ac:spMkLst>
            <pc:docMk/>
            <pc:sldMk cId="2515551215" sldId="285"/>
            <ac:spMk id="5" creationId="{FF83FEDE-25CB-4F60-44FE-43AA330DC99A}"/>
          </ac:spMkLst>
        </pc:spChg>
        <pc:spChg chg="mod">
          <ac:chgData name="Nikhitha Pamidimarri" userId="93506d3d8c9fbeaf" providerId="LiveId" clId="{AA4FF043-8AAF-4C11-A430-30B0F1277B7C}" dt="2024-12-27T13:25:53.901" v="3596" actId="14100"/>
          <ac:spMkLst>
            <pc:docMk/>
            <pc:sldMk cId="2515551215" sldId="285"/>
            <ac:spMk id="6" creationId="{C97A113C-5235-43EF-B031-9B36B370EBCB}"/>
          </ac:spMkLst>
        </pc:spChg>
        <pc:spChg chg="mod">
          <ac:chgData name="Nikhitha Pamidimarri" userId="93506d3d8c9fbeaf" providerId="LiveId" clId="{AA4FF043-8AAF-4C11-A430-30B0F1277B7C}" dt="2024-12-27T13:25:51.254" v="3595" actId="1076"/>
          <ac:spMkLst>
            <pc:docMk/>
            <pc:sldMk cId="2515551215" sldId="285"/>
            <ac:spMk id="7" creationId="{F518727B-2584-1F3B-9F02-BD0038B88BF7}"/>
          </ac:spMkLst>
        </pc:spChg>
      </pc:sldChg>
      <pc:sldChg chg="addSp delSp modSp add mod">
        <pc:chgData name="Nikhitha Pamidimarri" userId="93506d3d8c9fbeaf" providerId="LiveId" clId="{AA4FF043-8AAF-4C11-A430-30B0F1277B7C}" dt="2024-12-27T11:32:24.523" v="3087" actId="113"/>
        <pc:sldMkLst>
          <pc:docMk/>
          <pc:sldMk cId="3449788373" sldId="286"/>
        </pc:sldMkLst>
        <pc:spChg chg="add mod">
          <ac:chgData name="Nikhitha Pamidimarri" userId="93506d3d8c9fbeaf" providerId="LiveId" clId="{AA4FF043-8AAF-4C11-A430-30B0F1277B7C}" dt="2024-12-27T11:32:24.523" v="3087" actId="113"/>
          <ac:spMkLst>
            <pc:docMk/>
            <pc:sldMk cId="3449788373" sldId="286"/>
            <ac:spMk id="3" creationId="{718CF874-F2F6-0530-57DD-75FA0ACB5099}"/>
          </ac:spMkLst>
        </pc:spChg>
      </pc:sldChg>
      <pc:sldChg chg="addSp delSp modSp add mod">
        <pc:chgData name="Nikhitha Pamidimarri" userId="93506d3d8c9fbeaf" providerId="LiveId" clId="{AA4FF043-8AAF-4C11-A430-30B0F1277B7C}" dt="2024-12-27T12:55:23.280" v="3134" actId="20577"/>
        <pc:sldMkLst>
          <pc:docMk/>
          <pc:sldMk cId="273890605" sldId="287"/>
        </pc:sldMkLst>
        <pc:spChg chg="add mod">
          <ac:chgData name="Nikhitha Pamidimarri" userId="93506d3d8c9fbeaf" providerId="LiveId" clId="{AA4FF043-8AAF-4C11-A430-30B0F1277B7C}" dt="2024-12-27T12:55:23.280" v="3134" actId="20577"/>
          <ac:spMkLst>
            <pc:docMk/>
            <pc:sldMk cId="273890605" sldId="287"/>
            <ac:spMk id="10" creationId="{E8780445-CE19-4EA7-7DAA-E0D6216661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160DC1C-917B-4166-A0F1-11CDD54CB3B8}" type="datetimeFigureOut">
              <a:rPr lang="en-IN" smtClean="0"/>
              <a:t>19-03-2025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35728AA-400A-45B7-B084-EAE1E4BA55FC}" type="slidenum">
              <a:rPr lang="en-IN" smtClean="0"/>
              <a:t>‹#›</a:t>
            </a:fld>
            <a:endParaRPr lang="en-IN"/>
          </a:p>
        </p:txBody>
      </p:sp>
    </p:spTree>
    <p:extLst>
      <p:ext uri="{BB962C8B-B14F-4D97-AF65-F5344CB8AC3E}">
        <p14:creationId xmlns:p14="http://schemas.microsoft.com/office/powerpoint/2010/main" val="222483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5728AA-400A-45B7-B084-EAE1E4BA55FC}" type="slidenum">
              <a:rPr lang="en-IN" smtClean="0"/>
              <a:t>9</a:t>
            </a:fld>
            <a:endParaRPr lang="en-IN"/>
          </a:p>
        </p:txBody>
      </p:sp>
    </p:spTree>
    <p:extLst>
      <p:ext uri="{BB962C8B-B14F-4D97-AF65-F5344CB8AC3E}">
        <p14:creationId xmlns:p14="http://schemas.microsoft.com/office/powerpoint/2010/main" val="202414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5728AA-400A-45B7-B084-EAE1E4BA55FC}" type="slidenum">
              <a:rPr lang="en-IN" smtClean="0"/>
              <a:t>20</a:t>
            </a:fld>
            <a:endParaRPr lang="en-IN"/>
          </a:p>
        </p:txBody>
      </p:sp>
    </p:spTree>
    <p:extLst>
      <p:ext uri="{BB962C8B-B14F-4D97-AF65-F5344CB8AC3E}">
        <p14:creationId xmlns:p14="http://schemas.microsoft.com/office/powerpoint/2010/main" val="422853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19-12-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19-12-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6" name="Holder 6"/>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19-12-</a:t>
            </a:r>
            <a:r>
              <a:rPr spc="-20" dirty="0"/>
              <a:t>2024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4" name="Holder 4"/>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19-12-</a:t>
            </a:r>
            <a:r>
              <a:rPr spc="-20" dirty="0"/>
              <a:t>2024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3" name="Holder 3"/>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19-12-</a:t>
            </a:r>
            <a:r>
              <a:rPr spc="-20" dirty="0"/>
              <a:t>2024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7150" y="38100"/>
            <a:ext cx="3667124" cy="504825"/>
          </a:xfrm>
          <a:prstGeom prst="rect">
            <a:avLst/>
          </a:prstGeom>
        </p:spPr>
      </p:pic>
      <p:sp>
        <p:nvSpPr>
          <p:cNvPr id="2" name="Holder 2"/>
          <p:cNvSpPr>
            <a:spLocks noGrp="1"/>
          </p:cNvSpPr>
          <p:nvPr>
            <p:ph type="title"/>
          </p:nvPr>
        </p:nvSpPr>
        <p:spPr>
          <a:xfrm>
            <a:off x="1045463" y="283463"/>
            <a:ext cx="10101072" cy="1200005"/>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7575" y="1730872"/>
            <a:ext cx="8149590" cy="3088004"/>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505148" y="6451049"/>
            <a:ext cx="64452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a:xfrm>
            <a:off x="917575" y="6451049"/>
            <a:ext cx="73723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spc="-10" dirty="0"/>
              <a:t>19-12-</a:t>
            </a:r>
            <a:r>
              <a:rPr spc="-20" dirty="0"/>
              <a:t>2024</a:t>
            </a:r>
          </a:p>
        </p:txBody>
      </p:sp>
      <p:sp>
        <p:nvSpPr>
          <p:cNvPr id="6" name="Holder 6"/>
          <p:cNvSpPr>
            <a:spLocks noGrp="1"/>
          </p:cNvSpPr>
          <p:nvPr>
            <p:ph type="sldNum" sz="quarter" idx="7"/>
          </p:nvPr>
        </p:nvSpPr>
        <p:spPr>
          <a:xfrm>
            <a:off x="11104626" y="6451049"/>
            <a:ext cx="2159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59457017_Named-Entity_Recognition_for_Hindi_language_using_context_pattern-based_maximum_entropy" TargetMode="External"/><Relationship Id="rId2" Type="http://schemas.openxmlformats.org/officeDocument/2006/relationships/hyperlink" Target="https://www.sciencedirect.com/science/article/pii/S187705092400904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75976751_Active_learning_for_Named_Entity_Recognition_in_Kannada" TargetMode="External"/><Relationship Id="rId2" Type="http://schemas.openxmlformats.org/officeDocument/2006/relationships/hyperlink" Target="https://ieeexplore.ieee.org/document/72253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66430" y="183604"/>
            <a:ext cx="10101072" cy="759677"/>
          </a:xfrm>
          <a:prstGeom prst="rect">
            <a:avLst/>
          </a:prstGeom>
        </p:spPr>
        <p:txBody>
          <a:bodyPr vert="horz" wrap="square" lIns="0" tIns="478010" rIns="0" bIns="0" rtlCol="0">
            <a:spAutoFit/>
          </a:bodyPr>
          <a:lstStyle/>
          <a:p>
            <a:pPr marL="248285" algn="ctr">
              <a:lnSpc>
                <a:spcPct val="100000"/>
              </a:lnSpc>
              <a:spcBef>
                <a:spcPts val="509"/>
              </a:spcBef>
            </a:pPr>
            <a:r>
              <a:rPr sz="1800" dirty="0"/>
              <a:t>Department</a:t>
            </a:r>
            <a:r>
              <a:rPr sz="1800" spc="-20" dirty="0"/>
              <a:t> </a:t>
            </a:r>
            <a:r>
              <a:rPr sz="1800" dirty="0"/>
              <a:t>of</a:t>
            </a:r>
            <a:r>
              <a:rPr sz="1800" spc="-5" dirty="0"/>
              <a:t> </a:t>
            </a:r>
            <a:r>
              <a:rPr sz="1800" dirty="0"/>
              <a:t>Computer</a:t>
            </a:r>
            <a:r>
              <a:rPr sz="1800" spc="-60" dirty="0"/>
              <a:t> </a:t>
            </a:r>
            <a:r>
              <a:rPr sz="1800" dirty="0"/>
              <a:t>Science</a:t>
            </a:r>
            <a:r>
              <a:rPr sz="1800" spc="15" dirty="0"/>
              <a:t> </a:t>
            </a:r>
            <a:r>
              <a:rPr sz="1800" dirty="0"/>
              <a:t>and</a:t>
            </a:r>
            <a:r>
              <a:rPr sz="1800" spc="40" dirty="0"/>
              <a:t> </a:t>
            </a:r>
            <a:r>
              <a:rPr sz="1800" spc="-10" dirty="0"/>
              <a:t>Engineering</a:t>
            </a:r>
            <a:endParaRPr lang="en-IN" sz="1800" spc="-10" dirty="0"/>
          </a:p>
        </p:txBody>
      </p:sp>
      <p:sp>
        <p:nvSpPr>
          <p:cNvPr id="4" name="object 4"/>
          <p:cNvSpPr txBox="1"/>
          <p:nvPr/>
        </p:nvSpPr>
        <p:spPr>
          <a:xfrm>
            <a:off x="5704840" y="1946592"/>
            <a:ext cx="150304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Times New Roman"/>
                <a:cs typeface="Times New Roman"/>
              </a:rPr>
              <a:t>PRESENTED</a:t>
            </a:r>
            <a:r>
              <a:rPr sz="1550" spc="175" dirty="0">
                <a:latin typeface="Times New Roman"/>
                <a:cs typeface="Times New Roman"/>
              </a:rPr>
              <a:t> </a:t>
            </a:r>
            <a:r>
              <a:rPr sz="1550" spc="-25" dirty="0">
                <a:latin typeface="Times New Roman"/>
                <a:cs typeface="Times New Roman"/>
              </a:rPr>
              <a:t>BY</a:t>
            </a:r>
            <a:endParaRPr sz="1550">
              <a:latin typeface="Times New Roman"/>
              <a:cs typeface="Times New Roman"/>
            </a:endParaRPr>
          </a:p>
        </p:txBody>
      </p:sp>
      <p:sp>
        <p:nvSpPr>
          <p:cNvPr id="5" name="object 5"/>
          <p:cNvSpPr txBox="1"/>
          <p:nvPr/>
        </p:nvSpPr>
        <p:spPr>
          <a:xfrm>
            <a:off x="3791839" y="2186876"/>
            <a:ext cx="1697989" cy="983026"/>
          </a:xfrm>
          <a:prstGeom prst="rect">
            <a:avLst/>
          </a:prstGeom>
        </p:spPr>
        <p:txBody>
          <a:bodyPr vert="horz" wrap="square" lIns="0" tIns="12065" rIns="0" bIns="0" rtlCol="0">
            <a:spAutoFit/>
          </a:bodyPr>
          <a:lstStyle/>
          <a:p>
            <a:pPr marL="12700" marR="5080" algn="just">
              <a:lnSpc>
                <a:spcPct val="137300"/>
              </a:lnSpc>
              <a:spcBef>
                <a:spcPts val="95"/>
              </a:spcBef>
            </a:pPr>
            <a:r>
              <a:rPr lang="en-US" sz="1550" spc="-10" dirty="0">
                <a:latin typeface="Times New Roman"/>
                <a:cs typeface="Times New Roman"/>
              </a:rPr>
              <a:t>P. Nikhitha</a:t>
            </a:r>
          </a:p>
          <a:p>
            <a:pPr marL="12700" marR="5080" algn="just">
              <a:lnSpc>
                <a:spcPct val="137300"/>
              </a:lnSpc>
              <a:spcBef>
                <a:spcPts val="95"/>
              </a:spcBef>
            </a:pPr>
            <a:r>
              <a:rPr lang="en-US" sz="1550" dirty="0">
                <a:latin typeface="Times New Roman"/>
                <a:cs typeface="Times New Roman"/>
              </a:rPr>
              <a:t>Sd. </a:t>
            </a:r>
            <a:r>
              <a:rPr lang="en-US" sz="1550" dirty="0" err="1">
                <a:latin typeface="Times New Roman"/>
                <a:cs typeface="Times New Roman"/>
              </a:rPr>
              <a:t>Mahishabi</a:t>
            </a:r>
            <a:endParaRPr lang="en-US" sz="1550" dirty="0">
              <a:latin typeface="Times New Roman"/>
              <a:cs typeface="Times New Roman"/>
            </a:endParaRPr>
          </a:p>
          <a:p>
            <a:pPr marL="12700" marR="5080" algn="just">
              <a:lnSpc>
                <a:spcPct val="137300"/>
              </a:lnSpc>
              <a:spcBef>
                <a:spcPts val="95"/>
              </a:spcBef>
            </a:pPr>
            <a:r>
              <a:rPr lang="en-US" sz="1550" dirty="0">
                <a:latin typeface="Times New Roman"/>
                <a:cs typeface="Times New Roman"/>
              </a:rPr>
              <a:t>A. Ranga Lakshmi</a:t>
            </a:r>
            <a:endParaRPr sz="1550" dirty="0">
              <a:latin typeface="Times New Roman"/>
              <a:cs typeface="Times New Roman"/>
            </a:endParaRPr>
          </a:p>
        </p:txBody>
      </p:sp>
      <p:sp>
        <p:nvSpPr>
          <p:cNvPr id="6" name="object 6"/>
          <p:cNvSpPr txBox="1"/>
          <p:nvPr/>
        </p:nvSpPr>
        <p:spPr>
          <a:xfrm>
            <a:off x="7765955" y="2186875"/>
            <a:ext cx="1301846" cy="995785"/>
          </a:xfrm>
          <a:prstGeom prst="rect">
            <a:avLst/>
          </a:prstGeom>
        </p:spPr>
        <p:txBody>
          <a:bodyPr vert="horz" wrap="square" lIns="0" tIns="99695" rIns="0" bIns="0" rtlCol="0">
            <a:spAutoFit/>
          </a:bodyPr>
          <a:lstStyle/>
          <a:p>
            <a:pPr marL="12700">
              <a:lnSpc>
                <a:spcPct val="100000"/>
              </a:lnSpc>
              <a:spcBef>
                <a:spcPts val="785"/>
              </a:spcBef>
            </a:pPr>
            <a:r>
              <a:rPr sz="1550" dirty="0">
                <a:latin typeface="Times New Roman"/>
                <a:cs typeface="Times New Roman"/>
              </a:rPr>
              <a:t>(</a:t>
            </a:r>
            <a:r>
              <a:rPr lang="en-US" sz="1550" dirty="0">
                <a:latin typeface="Times New Roman"/>
                <a:cs typeface="Times New Roman"/>
              </a:rPr>
              <a:t>21471A05O1</a:t>
            </a:r>
            <a:r>
              <a:rPr sz="1550" spc="-20" dirty="0">
                <a:latin typeface="Times New Roman"/>
                <a:cs typeface="Times New Roman"/>
              </a:rPr>
              <a:t>)</a:t>
            </a:r>
            <a:endParaRPr sz="1550" dirty="0">
              <a:latin typeface="Times New Roman"/>
              <a:cs typeface="Times New Roman"/>
            </a:endParaRPr>
          </a:p>
          <a:p>
            <a:pPr marL="12700">
              <a:lnSpc>
                <a:spcPct val="100000"/>
              </a:lnSpc>
              <a:spcBef>
                <a:spcPts val="695"/>
              </a:spcBef>
            </a:pPr>
            <a:r>
              <a:rPr sz="1550" dirty="0">
                <a:latin typeface="Times New Roman"/>
                <a:cs typeface="Times New Roman"/>
              </a:rPr>
              <a:t>(</a:t>
            </a:r>
            <a:r>
              <a:rPr lang="en-US" sz="1550" dirty="0">
                <a:latin typeface="Times New Roman"/>
                <a:cs typeface="Times New Roman"/>
              </a:rPr>
              <a:t>22475A0515</a:t>
            </a:r>
            <a:r>
              <a:rPr sz="1550" spc="-20" dirty="0">
                <a:latin typeface="Times New Roman"/>
                <a:cs typeface="Times New Roman"/>
              </a:rPr>
              <a:t>)</a:t>
            </a:r>
            <a:endParaRPr sz="1550" dirty="0">
              <a:latin typeface="Times New Roman"/>
              <a:cs typeface="Times New Roman"/>
            </a:endParaRPr>
          </a:p>
          <a:p>
            <a:pPr marL="12700">
              <a:lnSpc>
                <a:spcPct val="100000"/>
              </a:lnSpc>
              <a:spcBef>
                <a:spcPts val="695"/>
              </a:spcBef>
            </a:pPr>
            <a:r>
              <a:rPr sz="1550" dirty="0">
                <a:latin typeface="Times New Roman"/>
                <a:cs typeface="Times New Roman"/>
              </a:rPr>
              <a:t>(</a:t>
            </a:r>
            <a:r>
              <a:rPr lang="en-US" sz="1550" dirty="0">
                <a:latin typeface="Times New Roman"/>
                <a:cs typeface="Times New Roman"/>
              </a:rPr>
              <a:t>21471A05L4</a:t>
            </a:r>
            <a:r>
              <a:rPr sz="1550" spc="-20" dirty="0">
                <a:latin typeface="Times New Roman"/>
                <a:cs typeface="Times New Roman"/>
              </a:rPr>
              <a:t>)</a:t>
            </a:r>
            <a:endParaRPr sz="1550" dirty="0">
              <a:latin typeface="Times New Roman"/>
              <a:cs typeface="Times New Roman"/>
            </a:endParaRPr>
          </a:p>
        </p:txBody>
      </p:sp>
      <p:sp>
        <p:nvSpPr>
          <p:cNvPr id="7" name="object 7"/>
          <p:cNvSpPr txBox="1"/>
          <p:nvPr/>
        </p:nvSpPr>
        <p:spPr>
          <a:xfrm>
            <a:off x="4064634" y="3599878"/>
            <a:ext cx="4304665" cy="2249805"/>
          </a:xfrm>
          <a:prstGeom prst="rect">
            <a:avLst/>
          </a:prstGeom>
        </p:spPr>
        <p:txBody>
          <a:bodyPr vert="horz" wrap="square" lIns="0" tIns="12700" rIns="0" bIns="0" rtlCol="0">
            <a:spAutoFit/>
          </a:bodyPr>
          <a:lstStyle/>
          <a:p>
            <a:pPr algn="ctr">
              <a:lnSpc>
                <a:spcPct val="100000"/>
              </a:lnSpc>
              <a:spcBef>
                <a:spcPts val="100"/>
              </a:spcBef>
            </a:pPr>
            <a:r>
              <a:rPr sz="1800" dirty="0">
                <a:solidFill>
                  <a:srgbClr val="006600"/>
                </a:solidFill>
                <a:latin typeface="Times New Roman"/>
                <a:cs typeface="Times New Roman"/>
              </a:rPr>
              <a:t>Under</a:t>
            </a:r>
            <a:r>
              <a:rPr sz="1800" spc="20" dirty="0">
                <a:solidFill>
                  <a:srgbClr val="006600"/>
                </a:solidFill>
                <a:latin typeface="Times New Roman"/>
                <a:cs typeface="Times New Roman"/>
              </a:rPr>
              <a:t> </a:t>
            </a:r>
            <a:r>
              <a:rPr sz="1800" dirty="0">
                <a:solidFill>
                  <a:srgbClr val="006600"/>
                </a:solidFill>
                <a:latin typeface="Times New Roman"/>
                <a:cs typeface="Times New Roman"/>
              </a:rPr>
              <a:t>the</a:t>
            </a:r>
            <a:r>
              <a:rPr sz="1800" spc="-30" dirty="0">
                <a:solidFill>
                  <a:srgbClr val="006600"/>
                </a:solidFill>
                <a:latin typeface="Times New Roman"/>
                <a:cs typeface="Times New Roman"/>
              </a:rPr>
              <a:t> </a:t>
            </a:r>
            <a:r>
              <a:rPr sz="1800" dirty="0">
                <a:solidFill>
                  <a:srgbClr val="006600"/>
                </a:solidFill>
                <a:latin typeface="Times New Roman"/>
                <a:cs typeface="Times New Roman"/>
              </a:rPr>
              <a:t>Guidance</a:t>
            </a:r>
            <a:r>
              <a:rPr sz="1800" spc="-25" dirty="0">
                <a:solidFill>
                  <a:srgbClr val="006600"/>
                </a:solidFill>
                <a:latin typeface="Times New Roman"/>
                <a:cs typeface="Times New Roman"/>
              </a:rPr>
              <a:t> of,</a:t>
            </a:r>
            <a:endParaRPr sz="1800" dirty="0">
              <a:latin typeface="Times New Roman"/>
              <a:cs typeface="Times New Roman"/>
            </a:endParaRPr>
          </a:p>
          <a:p>
            <a:pPr algn="ctr">
              <a:lnSpc>
                <a:spcPct val="100000"/>
              </a:lnSpc>
              <a:spcBef>
                <a:spcPts val="1770"/>
              </a:spcBef>
            </a:pPr>
            <a:r>
              <a:rPr lang="en-IN" sz="1575" b="1" spc="-15" baseline="-15873" dirty="0" err="1">
                <a:latin typeface="Times New Roman"/>
                <a:cs typeface="Times New Roman"/>
              </a:rPr>
              <a:t>Dr.</a:t>
            </a:r>
            <a:r>
              <a:rPr lang="en-IN" sz="1575" b="1" spc="-15" baseline="-15873" dirty="0">
                <a:latin typeface="Times New Roman"/>
                <a:cs typeface="Times New Roman"/>
              </a:rPr>
              <a:t> K. </a:t>
            </a:r>
            <a:r>
              <a:rPr lang="en-IN" sz="1575" b="1" spc="-15" baseline="-15873" dirty="0" err="1">
                <a:latin typeface="Times New Roman"/>
                <a:cs typeface="Times New Roman"/>
              </a:rPr>
              <a:t>LakshmiNadh</a:t>
            </a:r>
            <a:r>
              <a:rPr lang="en-IN" sz="1575" b="1" spc="-15" baseline="-15873" dirty="0">
                <a:latin typeface="Times New Roman"/>
                <a:cs typeface="Times New Roman"/>
              </a:rPr>
              <a:t> M. Tech. , Ph. D.</a:t>
            </a:r>
            <a:r>
              <a:rPr sz="1550" b="1" spc="-10" dirty="0">
                <a:latin typeface="Times New Roman"/>
                <a:cs typeface="Times New Roman"/>
              </a:rPr>
              <a:t>,</a:t>
            </a:r>
            <a:endParaRPr sz="1550" dirty="0">
              <a:latin typeface="Times New Roman"/>
              <a:cs typeface="Times New Roman"/>
            </a:endParaRPr>
          </a:p>
          <a:p>
            <a:pPr algn="ctr">
              <a:lnSpc>
                <a:spcPct val="100000"/>
              </a:lnSpc>
              <a:spcBef>
                <a:spcPts val="470"/>
              </a:spcBef>
            </a:pPr>
            <a:r>
              <a:rPr lang="en-IN" sz="1550" spc="-10" dirty="0">
                <a:solidFill>
                  <a:srgbClr val="888888"/>
                </a:solidFill>
                <a:latin typeface="Times New Roman"/>
                <a:cs typeface="Times New Roman"/>
              </a:rPr>
              <a:t>Professor</a:t>
            </a:r>
            <a:r>
              <a:rPr sz="1550" spc="-10" dirty="0">
                <a:solidFill>
                  <a:srgbClr val="888888"/>
                </a:solidFill>
                <a:latin typeface="Times New Roman"/>
                <a:cs typeface="Times New Roman"/>
              </a:rPr>
              <a:t>,</a:t>
            </a:r>
            <a:endParaRPr sz="1550" dirty="0">
              <a:latin typeface="Times New Roman"/>
              <a:cs typeface="Times New Roman"/>
            </a:endParaRPr>
          </a:p>
          <a:p>
            <a:pPr algn="ctr">
              <a:lnSpc>
                <a:spcPct val="100000"/>
              </a:lnSpc>
              <a:spcBef>
                <a:spcPts val="995"/>
              </a:spcBef>
            </a:pPr>
            <a:r>
              <a:rPr sz="1550" dirty="0">
                <a:solidFill>
                  <a:srgbClr val="888888"/>
                </a:solidFill>
                <a:latin typeface="Times New Roman"/>
                <a:cs typeface="Times New Roman"/>
              </a:rPr>
              <a:t>Department</a:t>
            </a:r>
            <a:r>
              <a:rPr sz="1550" spc="90" dirty="0">
                <a:solidFill>
                  <a:srgbClr val="888888"/>
                </a:solidFill>
                <a:latin typeface="Times New Roman"/>
                <a:cs typeface="Times New Roman"/>
              </a:rPr>
              <a:t> </a:t>
            </a:r>
            <a:r>
              <a:rPr sz="1550" dirty="0">
                <a:solidFill>
                  <a:srgbClr val="888888"/>
                </a:solidFill>
                <a:latin typeface="Times New Roman"/>
                <a:cs typeface="Times New Roman"/>
              </a:rPr>
              <a:t>of</a:t>
            </a:r>
            <a:r>
              <a:rPr sz="1550" spc="180" dirty="0">
                <a:solidFill>
                  <a:srgbClr val="888888"/>
                </a:solidFill>
                <a:latin typeface="Times New Roman"/>
                <a:cs typeface="Times New Roman"/>
              </a:rPr>
              <a:t> </a:t>
            </a:r>
            <a:r>
              <a:rPr sz="1550" dirty="0">
                <a:solidFill>
                  <a:srgbClr val="888888"/>
                </a:solidFill>
                <a:latin typeface="Times New Roman"/>
                <a:cs typeface="Times New Roman"/>
              </a:rPr>
              <a:t>Computer</a:t>
            </a:r>
            <a:r>
              <a:rPr sz="1550" spc="80" dirty="0">
                <a:solidFill>
                  <a:srgbClr val="888888"/>
                </a:solidFill>
                <a:latin typeface="Times New Roman"/>
                <a:cs typeface="Times New Roman"/>
              </a:rPr>
              <a:t> </a:t>
            </a:r>
            <a:r>
              <a:rPr sz="1550" dirty="0">
                <a:solidFill>
                  <a:srgbClr val="888888"/>
                </a:solidFill>
                <a:latin typeface="Times New Roman"/>
                <a:cs typeface="Times New Roman"/>
              </a:rPr>
              <a:t>Science</a:t>
            </a:r>
            <a:r>
              <a:rPr sz="1550" spc="145" dirty="0">
                <a:solidFill>
                  <a:srgbClr val="888888"/>
                </a:solidFill>
                <a:latin typeface="Times New Roman"/>
                <a:cs typeface="Times New Roman"/>
              </a:rPr>
              <a:t> </a:t>
            </a:r>
            <a:r>
              <a:rPr sz="1550" dirty="0">
                <a:solidFill>
                  <a:srgbClr val="888888"/>
                </a:solidFill>
                <a:latin typeface="Times New Roman"/>
                <a:cs typeface="Times New Roman"/>
              </a:rPr>
              <a:t>and</a:t>
            </a:r>
            <a:r>
              <a:rPr sz="1550" spc="135" dirty="0">
                <a:solidFill>
                  <a:srgbClr val="888888"/>
                </a:solidFill>
                <a:latin typeface="Times New Roman"/>
                <a:cs typeface="Times New Roman"/>
              </a:rPr>
              <a:t> </a:t>
            </a:r>
            <a:r>
              <a:rPr sz="1550" spc="-10" dirty="0">
                <a:solidFill>
                  <a:srgbClr val="888888"/>
                </a:solidFill>
                <a:latin typeface="Times New Roman"/>
                <a:cs typeface="Times New Roman"/>
              </a:rPr>
              <a:t>Engineering,</a:t>
            </a:r>
            <a:endParaRPr sz="1550" dirty="0">
              <a:latin typeface="Times New Roman"/>
              <a:cs typeface="Times New Roman"/>
            </a:endParaRPr>
          </a:p>
          <a:p>
            <a:pPr marL="57785" marR="61594" algn="ctr">
              <a:lnSpc>
                <a:spcPct val="173700"/>
              </a:lnSpc>
              <a:spcBef>
                <a:spcPts val="70"/>
              </a:spcBef>
            </a:pPr>
            <a:r>
              <a:rPr sz="1550" dirty="0">
                <a:solidFill>
                  <a:srgbClr val="888888"/>
                </a:solidFill>
                <a:latin typeface="Times New Roman"/>
                <a:cs typeface="Times New Roman"/>
              </a:rPr>
              <a:t>Narasaraopeta</a:t>
            </a:r>
            <a:r>
              <a:rPr sz="1550" spc="200" dirty="0">
                <a:solidFill>
                  <a:srgbClr val="888888"/>
                </a:solidFill>
                <a:latin typeface="Times New Roman"/>
                <a:cs typeface="Times New Roman"/>
              </a:rPr>
              <a:t> </a:t>
            </a:r>
            <a:r>
              <a:rPr sz="1550" dirty="0">
                <a:solidFill>
                  <a:srgbClr val="888888"/>
                </a:solidFill>
                <a:latin typeface="Times New Roman"/>
                <a:cs typeface="Times New Roman"/>
              </a:rPr>
              <a:t>Engineering</a:t>
            </a:r>
            <a:r>
              <a:rPr sz="1550" spc="185" dirty="0">
                <a:solidFill>
                  <a:srgbClr val="888888"/>
                </a:solidFill>
                <a:latin typeface="Times New Roman"/>
                <a:cs typeface="Times New Roman"/>
              </a:rPr>
              <a:t> </a:t>
            </a:r>
            <a:r>
              <a:rPr sz="1550" dirty="0">
                <a:solidFill>
                  <a:srgbClr val="888888"/>
                </a:solidFill>
                <a:latin typeface="Times New Roman"/>
                <a:cs typeface="Times New Roman"/>
              </a:rPr>
              <a:t>College</a:t>
            </a:r>
            <a:r>
              <a:rPr sz="1550" spc="204" dirty="0">
                <a:solidFill>
                  <a:srgbClr val="888888"/>
                </a:solidFill>
                <a:latin typeface="Times New Roman"/>
                <a:cs typeface="Times New Roman"/>
              </a:rPr>
              <a:t> </a:t>
            </a:r>
            <a:r>
              <a:rPr sz="1550" spc="-10" dirty="0">
                <a:solidFill>
                  <a:srgbClr val="888888"/>
                </a:solidFill>
                <a:latin typeface="Times New Roman"/>
                <a:cs typeface="Times New Roman"/>
              </a:rPr>
              <a:t>(Autonomous), </a:t>
            </a:r>
            <a:r>
              <a:rPr sz="1550" dirty="0">
                <a:solidFill>
                  <a:srgbClr val="888888"/>
                </a:solidFill>
                <a:latin typeface="Times New Roman"/>
                <a:cs typeface="Times New Roman"/>
              </a:rPr>
              <a:t>Narasaraopet-</a:t>
            </a:r>
            <a:r>
              <a:rPr sz="1550" spc="150" dirty="0">
                <a:solidFill>
                  <a:srgbClr val="888888"/>
                </a:solidFill>
                <a:latin typeface="Times New Roman"/>
                <a:cs typeface="Times New Roman"/>
              </a:rPr>
              <a:t> </a:t>
            </a:r>
            <a:r>
              <a:rPr sz="1550" dirty="0">
                <a:solidFill>
                  <a:srgbClr val="888888"/>
                </a:solidFill>
                <a:latin typeface="Times New Roman"/>
                <a:cs typeface="Times New Roman"/>
              </a:rPr>
              <a:t>522</a:t>
            </a:r>
            <a:r>
              <a:rPr sz="1550" spc="150" dirty="0">
                <a:solidFill>
                  <a:srgbClr val="888888"/>
                </a:solidFill>
                <a:latin typeface="Times New Roman"/>
                <a:cs typeface="Times New Roman"/>
              </a:rPr>
              <a:t> </a:t>
            </a:r>
            <a:r>
              <a:rPr sz="1550" spc="-20" dirty="0">
                <a:solidFill>
                  <a:srgbClr val="888888"/>
                </a:solidFill>
                <a:latin typeface="Times New Roman"/>
                <a:cs typeface="Times New Roman"/>
              </a:rPr>
              <a:t>601.</a:t>
            </a:r>
            <a:endParaRPr sz="1550" dirty="0">
              <a:latin typeface="Times New Roman"/>
              <a:cs typeface="Times New Roman"/>
            </a:endParaRPr>
          </a:p>
        </p:txBody>
      </p:sp>
      <p:pic>
        <p:nvPicPr>
          <p:cNvPr id="8" name="object 8"/>
          <p:cNvPicPr/>
          <p:nvPr/>
        </p:nvPicPr>
        <p:blipFill>
          <a:blip r:embed="rId2" cstate="print"/>
          <a:stretch>
            <a:fillRect/>
          </a:stretch>
        </p:blipFill>
        <p:spPr>
          <a:xfrm>
            <a:off x="66675" y="131344"/>
            <a:ext cx="3648074" cy="505326"/>
          </a:xfrm>
          <a:prstGeom prst="rect">
            <a:avLst/>
          </a:prstGeom>
        </p:spPr>
      </p:pic>
      <p:sp>
        <p:nvSpPr>
          <p:cNvPr id="9" name="object 9"/>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10" name="object 10"/>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11" name="object 11"/>
          <p:cNvSpPr txBox="1">
            <a:spLocks noGrp="1"/>
          </p:cNvSpPr>
          <p:nvPr>
            <p:ph type="ftr" sz="quarter" idx="5"/>
          </p:nvPr>
        </p:nvSpPr>
        <p:spPr>
          <a:xfrm>
            <a:off x="5505148" y="6451049"/>
            <a:ext cx="9210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12" name="object 12"/>
          <p:cNvSpPr txBox="1"/>
          <p:nvPr/>
        </p:nvSpPr>
        <p:spPr>
          <a:xfrm>
            <a:off x="7404139" y="6443662"/>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
        <p:nvSpPr>
          <p:cNvPr id="24" name="TextBox 23">
            <a:extLst>
              <a:ext uri="{FF2B5EF4-FFF2-40B4-BE49-F238E27FC236}">
                <a16:creationId xmlns:a16="http://schemas.microsoft.com/office/drawing/2014/main" id="{CDAB21AE-BD3C-8E45-0078-1EF9653DE807}"/>
              </a:ext>
            </a:extLst>
          </p:cNvPr>
          <p:cNvSpPr txBox="1"/>
          <p:nvPr/>
        </p:nvSpPr>
        <p:spPr>
          <a:xfrm>
            <a:off x="2329439" y="942810"/>
            <a:ext cx="8686800" cy="954107"/>
          </a:xfrm>
          <a:prstGeom prst="rect">
            <a:avLst/>
          </a:prstGeom>
          <a:noFill/>
        </p:spPr>
        <p:txBody>
          <a:bodyPr wrap="square" rtlCol="0">
            <a:spAutoFit/>
          </a:bodyPr>
          <a:lstStyle/>
          <a:p>
            <a:r>
              <a:rPr lang="en-US" sz="2800" dirty="0">
                <a:solidFill>
                  <a:srgbClr val="FF0000"/>
                </a:solidFill>
              </a:rPr>
              <a:t>Neural Network – Based Named Entity Recognition for Bodo : A Deep Learning Approach</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78E3A-0141-D1BC-873C-0D6D2F4A332F}"/>
              </a:ext>
            </a:extLst>
          </p:cNvPr>
          <p:cNvSpPr txBox="1"/>
          <p:nvPr/>
        </p:nvSpPr>
        <p:spPr>
          <a:xfrm>
            <a:off x="838200" y="990600"/>
            <a:ext cx="10439400" cy="5663089"/>
          </a:xfrm>
          <a:prstGeom prst="rect">
            <a:avLst/>
          </a:prstGeom>
          <a:noFill/>
        </p:spPr>
        <p:txBody>
          <a:bodyPr wrap="square" rtlCol="0">
            <a:spAutoFit/>
          </a:bodyPr>
          <a:lstStyle/>
          <a:p>
            <a:r>
              <a:rPr lang="en-IN" sz="1800" spc="135" dirty="0">
                <a:latin typeface="Times New Roman"/>
                <a:cs typeface="Times New Roman"/>
              </a:rPr>
              <a:t> </a:t>
            </a:r>
            <a:r>
              <a:rPr lang="en-IN" sz="2800" b="1" spc="135" dirty="0">
                <a:latin typeface="Times New Roman"/>
                <a:cs typeface="Times New Roman"/>
              </a:rPr>
              <a:t>R</a:t>
            </a:r>
            <a:r>
              <a:rPr lang="en-IN" sz="2800" b="1" dirty="0">
                <a:latin typeface="Times New Roman"/>
                <a:cs typeface="Times New Roman"/>
              </a:rPr>
              <a:t>elevant</a:t>
            </a:r>
            <a:r>
              <a:rPr lang="en-IN" sz="2800" b="1" spc="145" dirty="0">
                <a:latin typeface="Times New Roman"/>
                <a:cs typeface="Times New Roman"/>
              </a:rPr>
              <a:t> </a:t>
            </a:r>
            <a:r>
              <a:rPr lang="en-IN" sz="2800" b="1" spc="-10" dirty="0">
                <a:latin typeface="Times New Roman"/>
                <a:cs typeface="Times New Roman"/>
              </a:rPr>
              <a:t>literature summary</a:t>
            </a:r>
          </a:p>
          <a:p>
            <a:endParaRPr lang="en-IN" sz="2800" b="1" dirty="0">
              <a:latin typeface="Times New Roman"/>
              <a:cs typeface="Times New Roman"/>
            </a:endParaRP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rPr>
              <a:t>Deep Learning Models : </a:t>
            </a:r>
            <a:r>
              <a:rPr lang="en-US" sz="2400" dirty="0">
                <a:latin typeface="Times New Roman" panose="02020603050405020304" pitchFamily="18" charset="0"/>
                <a:cs typeface="Times New Roman" panose="02020603050405020304" pitchFamily="18" charset="0"/>
              </a:rPr>
              <a:t>Studies show that models like LSTM, GRU, and CNN are effective for improving NER in low-resource languages. They can learn complex patterns in data. </a:t>
            </a:r>
          </a:p>
          <a:p>
            <a:pPr marL="457200" indent="-4572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2400" b="1" i="0" dirty="0">
                <a:effectLst/>
                <a:latin typeface="Times New Roman" panose="02020603050405020304" pitchFamily="18" charset="0"/>
                <a:cs typeface="Times New Roman" panose="02020603050405020304" pitchFamily="18" charset="0"/>
              </a:rPr>
              <a:t>Data Augmentation:</a:t>
            </a: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Techniques such as synonym replacement, back translation, and transliteration are used to create more training examples. This helps improve the performance of NER systems.</a:t>
            </a:r>
          </a:p>
          <a:p>
            <a:pPr marL="457200" indent="-457200" algn="l">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2400" b="1" dirty="0">
                <a:latin typeface="Times New Roman" panose="02020603050405020304" pitchFamily="18" charset="0"/>
                <a:cs typeface="Times New Roman" panose="02020603050405020304" pitchFamily="18" charset="0"/>
              </a:rPr>
              <a:t>Performance Evaluation: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Studies use metrics like accuracy, precision, recall, and F1 score to assess NER systems. Deep learning models often perform better than traditional methods.</a:t>
            </a:r>
          </a:p>
          <a:p>
            <a:pPr algn="l"/>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p>
        </p:txBody>
      </p:sp>
      <p:sp>
        <p:nvSpPr>
          <p:cNvPr id="3" name="object 4">
            <a:extLst>
              <a:ext uri="{FF2B5EF4-FFF2-40B4-BE49-F238E27FC236}">
                <a16:creationId xmlns:a16="http://schemas.microsoft.com/office/drawing/2014/main" id="{12AD511A-2360-568D-D28A-0A2AC7FD23F5}"/>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a:t>
            </a:r>
            <a:r>
              <a:rPr lang="en-IN" spc="-10" dirty="0"/>
              <a:t>2-</a:t>
            </a:r>
            <a:r>
              <a:rPr lang="en-IN" spc="-20" dirty="0"/>
              <a:t>20</a:t>
            </a:r>
            <a:r>
              <a:rPr spc="-20" dirty="0"/>
              <a:t>24</a:t>
            </a:r>
          </a:p>
        </p:txBody>
      </p:sp>
      <p:sp>
        <p:nvSpPr>
          <p:cNvPr id="4" name="object 5">
            <a:extLst>
              <a:ext uri="{FF2B5EF4-FFF2-40B4-BE49-F238E27FC236}">
                <a16:creationId xmlns:a16="http://schemas.microsoft.com/office/drawing/2014/main" id="{D48501E9-3630-0859-A519-9DF3F555C12A}"/>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5" name="object 6">
            <a:extLst>
              <a:ext uri="{FF2B5EF4-FFF2-40B4-BE49-F238E27FC236}">
                <a16:creationId xmlns:a16="http://schemas.microsoft.com/office/drawing/2014/main" id="{0966B234-8908-C0B9-E654-19A5D3408C28}"/>
              </a:ext>
            </a:extLst>
          </p:cNvPr>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6" name="object 7">
            <a:extLst>
              <a:ext uri="{FF2B5EF4-FFF2-40B4-BE49-F238E27FC236}">
                <a16:creationId xmlns:a16="http://schemas.microsoft.com/office/drawing/2014/main" id="{8EB18465-7349-365C-AA9A-865D0076FBAC}"/>
              </a:ext>
            </a:extLst>
          </p:cNvPr>
          <p:cNvSpPr txBox="1"/>
          <p:nvPr/>
        </p:nvSpPr>
        <p:spPr>
          <a:xfrm>
            <a:off x="7055729" y="6477382"/>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Tree>
    <p:extLst>
      <p:ext uri="{BB962C8B-B14F-4D97-AF65-F5344CB8AC3E}">
        <p14:creationId xmlns:p14="http://schemas.microsoft.com/office/powerpoint/2010/main" val="71955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B0336-7099-7473-E788-B8CB983BE7F5}"/>
              </a:ext>
            </a:extLst>
          </p:cNvPr>
          <p:cNvSpPr txBox="1"/>
          <p:nvPr/>
        </p:nvSpPr>
        <p:spPr>
          <a:xfrm>
            <a:off x="1219200" y="990600"/>
            <a:ext cx="9372600" cy="5693866"/>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a:cs typeface="Times New Roman"/>
              </a:rPr>
              <a:t>Highlight</a:t>
            </a:r>
            <a:r>
              <a:rPr lang="en-US" sz="2800" b="1" spc="25" dirty="0">
                <a:latin typeface="Times New Roman"/>
                <a:cs typeface="Times New Roman"/>
              </a:rPr>
              <a:t> </a:t>
            </a:r>
            <a:r>
              <a:rPr lang="en-US" sz="2800" b="1" dirty="0">
                <a:latin typeface="Times New Roman"/>
                <a:cs typeface="Times New Roman"/>
              </a:rPr>
              <a:t>key</a:t>
            </a:r>
            <a:r>
              <a:rPr lang="en-US" sz="2800" b="1" spc="95" dirty="0">
                <a:latin typeface="Times New Roman"/>
                <a:cs typeface="Times New Roman"/>
              </a:rPr>
              <a:t> </a:t>
            </a:r>
            <a:r>
              <a:rPr lang="en-US" sz="2800" b="1" dirty="0">
                <a:latin typeface="Times New Roman"/>
                <a:cs typeface="Times New Roman"/>
              </a:rPr>
              <a:t>findings</a:t>
            </a:r>
            <a:r>
              <a:rPr lang="en-US" sz="2800" b="1" spc="105" dirty="0">
                <a:latin typeface="Times New Roman"/>
                <a:cs typeface="Times New Roman"/>
              </a:rPr>
              <a:t> </a:t>
            </a:r>
            <a:r>
              <a:rPr lang="en-US" sz="2800" b="1" dirty="0">
                <a:latin typeface="Times New Roman"/>
                <a:cs typeface="Times New Roman"/>
              </a:rPr>
              <a:t>and</a:t>
            </a:r>
            <a:r>
              <a:rPr lang="en-US" sz="2800" b="1" spc="95" dirty="0">
                <a:latin typeface="Times New Roman"/>
                <a:cs typeface="Times New Roman"/>
              </a:rPr>
              <a:t> </a:t>
            </a:r>
            <a:r>
              <a:rPr lang="en-US" sz="2800" b="1" dirty="0">
                <a:latin typeface="Times New Roman"/>
                <a:cs typeface="Times New Roman"/>
              </a:rPr>
              <a:t>their</a:t>
            </a:r>
            <a:r>
              <a:rPr lang="en-US" sz="2800" b="1" spc="110" dirty="0">
                <a:latin typeface="Times New Roman"/>
                <a:cs typeface="Times New Roman"/>
              </a:rPr>
              <a:t> </a:t>
            </a:r>
            <a:r>
              <a:rPr lang="en-US" sz="2800" b="1" dirty="0">
                <a:latin typeface="Times New Roman"/>
                <a:cs typeface="Times New Roman"/>
              </a:rPr>
              <a:t>relation</a:t>
            </a:r>
            <a:r>
              <a:rPr lang="en-US" sz="2800" b="1" spc="100" dirty="0">
                <a:latin typeface="Times New Roman"/>
                <a:cs typeface="Times New Roman"/>
              </a:rPr>
              <a:t> </a:t>
            </a:r>
            <a:r>
              <a:rPr lang="en-US" sz="2800" b="1" dirty="0">
                <a:latin typeface="Times New Roman"/>
                <a:cs typeface="Times New Roman"/>
              </a:rPr>
              <a:t>to</a:t>
            </a:r>
            <a:r>
              <a:rPr lang="en-US" sz="2800" b="1" spc="95" dirty="0">
                <a:latin typeface="Times New Roman"/>
                <a:cs typeface="Times New Roman"/>
              </a:rPr>
              <a:t> </a:t>
            </a:r>
            <a:r>
              <a:rPr lang="en-US" sz="2800" b="1" dirty="0">
                <a:latin typeface="Times New Roman"/>
                <a:cs typeface="Times New Roman"/>
              </a:rPr>
              <a:t>your</a:t>
            </a:r>
            <a:r>
              <a:rPr lang="en-US" sz="2800" b="1" spc="30" dirty="0">
                <a:latin typeface="Times New Roman"/>
                <a:cs typeface="Times New Roman"/>
              </a:rPr>
              <a:t> </a:t>
            </a:r>
            <a:r>
              <a:rPr lang="en-US" sz="2800" b="1" spc="-10" dirty="0">
                <a:latin typeface="Times New Roman"/>
                <a:cs typeface="Times New Roman"/>
              </a:rPr>
              <a:t>project</a:t>
            </a:r>
            <a:endParaRPr lang="en-US" sz="2800" b="1" dirty="0">
              <a:latin typeface="Times New Roman"/>
              <a:cs typeface="Times New Roman"/>
            </a:endParaRPr>
          </a:p>
          <a:p>
            <a:pPr marL="457200" indent="-457200">
              <a:buFont typeface="+mj-lt"/>
              <a:buAutoNum type="arabicPeriod"/>
            </a:pPr>
            <a:r>
              <a:rPr lang="en-IN" sz="2400" b="1" dirty="0">
                <a:latin typeface="Times New Roman" panose="02020603050405020304" pitchFamily="18" charset="0"/>
                <a:cs typeface="Times New Roman" panose="02020603050405020304" pitchFamily="18" charset="0"/>
              </a:rPr>
              <a:t>Key Findings: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lack of annotated data and linguistic tools for low-resource languages.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Combining rule-based methods with machine learning can improve accuracy.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annotated datasets are needed for low-resource languages</a:t>
            </a:r>
            <a:r>
              <a:rPr lang="en-US" sz="2400" b="0" i="0" dirty="0">
                <a:solidFill>
                  <a:srgbClr val="374151"/>
                </a:solidFill>
                <a:effectLst/>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2. Relation to Project:</a:t>
            </a: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project aims to develop a dedicated Bodo NER dataset and tools to address these challenges.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may explore hybrid models to enhance Bodo NER performance.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will focus on creating a well-annotated Bodo NER dataset to support future research.</a:t>
            </a: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b="1"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7F3D6D29-3858-01BA-A817-99A1956A9553}"/>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a:t>
            </a:r>
            <a:r>
              <a:rPr lang="en-IN" spc="-10" dirty="0"/>
              <a:t>2-</a:t>
            </a:r>
            <a:r>
              <a:rPr lang="en-IN" spc="-20" dirty="0"/>
              <a:t>20</a:t>
            </a:r>
            <a:r>
              <a:rPr spc="-20" dirty="0"/>
              <a:t>24</a:t>
            </a:r>
          </a:p>
        </p:txBody>
      </p:sp>
      <p:sp>
        <p:nvSpPr>
          <p:cNvPr id="5" name="object 5">
            <a:extLst>
              <a:ext uri="{FF2B5EF4-FFF2-40B4-BE49-F238E27FC236}">
                <a16:creationId xmlns:a16="http://schemas.microsoft.com/office/drawing/2014/main" id="{8CA66561-9ABB-5FA5-A5F4-8D47E82CC711}"/>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a:extLst>
              <a:ext uri="{FF2B5EF4-FFF2-40B4-BE49-F238E27FC236}">
                <a16:creationId xmlns:a16="http://schemas.microsoft.com/office/drawing/2014/main" id="{D9F524BF-EEA9-D186-C81D-5268AACA9138}"/>
              </a:ext>
            </a:extLst>
          </p:cNvPr>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a:extLst>
              <a:ext uri="{FF2B5EF4-FFF2-40B4-BE49-F238E27FC236}">
                <a16:creationId xmlns:a16="http://schemas.microsoft.com/office/drawing/2014/main" id="{0475507A-7770-04ED-9E2A-6FC5897F0A3B}"/>
              </a:ext>
            </a:extLst>
          </p:cNvPr>
          <p:cNvSpPr txBox="1"/>
          <p:nvPr/>
        </p:nvSpPr>
        <p:spPr>
          <a:xfrm>
            <a:off x="7055729" y="6477382"/>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Tree>
    <p:extLst>
      <p:ext uri="{BB962C8B-B14F-4D97-AF65-F5344CB8AC3E}">
        <p14:creationId xmlns:p14="http://schemas.microsoft.com/office/powerpoint/2010/main" val="217409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5464" y="149979"/>
            <a:ext cx="10101072" cy="1200005"/>
          </a:xfrm>
          <a:prstGeom prst="rect">
            <a:avLst/>
          </a:prstGeom>
        </p:spPr>
        <p:txBody>
          <a:bodyPr vert="horz" wrap="square" lIns="0" tIns="262889" rIns="0" bIns="0" rtlCol="0">
            <a:spAutoFit/>
          </a:bodyPr>
          <a:lstStyle/>
          <a:p>
            <a:pPr marL="2856230">
              <a:lnSpc>
                <a:spcPct val="100000"/>
              </a:lnSpc>
              <a:spcBef>
                <a:spcPts val="130"/>
              </a:spcBef>
            </a:pPr>
            <a:r>
              <a:rPr dirty="0"/>
              <a:t>RESEARCH</a:t>
            </a:r>
            <a:r>
              <a:rPr spc="-140" dirty="0"/>
              <a:t> </a:t>
            </a:r>
            <a:r>
              <a:rPr spc="-20" dirty="0"/>
              <a:t>GAPS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3" name="object 3"/>
          <p:cNvSpPr txBox="1"/>
          <p:nvPr/>
        </p:nvSpPr>
        <p:spPr>
          <a:xfrm>
            <a:off x="1143000" y="871376"/>
            <a:ext cx="9674225" cy="6063198"/>
          </a:xfrm>
          <a:prstGeom prst="rect">
            <a:avLst/>
          </a:prstGeom>
        </p:spPr>
        <p:txBody>
          <a:bodyPr vert="horz" wrap="square" lIns="0" tIns="99060" rIns="0" bIns="0" rtlCol="0">
            <a:spAutoFit/>
          </a:bodyPr>
          <a:lstStyle/>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rPr>
              <a:t>Limited Annotated Datasets:</a:t>
            </a:r>
          </a:p>
          <a:p>
            <a:pPr marL="457200" lvl="5"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aren't enough high-quality, annotated datasets for languages like Bodo.</a:t>
            </a:r>
          </a:p>
          <a:p>
            <a:pPr marL="457200" indent="-457200" algn="l">
              <a:buFont typeface="+mj-lt"/>
              <a:buAutoNum type="arabicPeriod"/>
            </a:pPr>
            <a:r>
              <a:rPr lang="en-US" sz="2400" b="1" dirty="0">
                <a:latin typeface="Times New Roman" panose="02020603050405020304" pitchFamily="18" charset="0"/>
                <a:cs typeface="Times New Roman" panose="02020603050405020304" pitchFamily="18" charset="0"/>
              </a:rPr>
              <a:t>Language-Specific Features:</a:t>
            </a:r>
          </a:p>
          <a:p>
            <a:pPr marL="457200"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NER systems often overlook the unique linguistic characteristics of low-resource languages.</a:t>
            </a:r>
          </a:p>
          <a:p>
            <a:pPr marL="457200" indent="-457200" algn="l">
              <a:buFont typeface="+mj-lt"/>
              <a:buAutoNum type="arabicPeriod" startAt="3"/>
            </a:pPr>
            <a:r>
              <a:rPr lang="en-US" sz="2400" b="1" dirty="0">
                <a:latin typeface="Times New Roman" panose="02020603050405020304" pitchFamily="18" charset="0"/>
                <a:cs typeface="Times New Roman" panose="02020603050405020304" pitchFamily="18" charset="0"/>
              </a:rPr>
              <a:t>Data Augmentation Techniques:</a:t>
            </a:r>
          </a:p>
          <a:p>
            <a:pPr marL="457200"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need for more innovative and tailored data augmentation methods for low-resource languages.</a:t>
            </a:r>
          </a:p>
          <a:p>
            <a:pPr marL="457200" indent="-457200" algn="l">
              <a:buFont typeface="+mj-lt"/>
              <a:buAutoNum type="arabicPeriod" startAt="4"/>
            </a:pPr>
            <a:r>
              <a:rPr lang="en-US" sz="2400" b="1" dirty="0">
                <a:latin typeface="Times New Roman" panose="02020603050405020304" pitchFamily="18" charset="0"/>
                <a:cs typeface="Times New Roman" panose="02020603050405020304" pitchFamily="18" charset="0"/>
              </a:rPr>
              <a:t>Performance Evaluation:</a:t>
            </a:r>
          </a:p>
          <a:p>
            <a:pPr marL="457200"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evaluation methods may not consider the specific challenges of low-resource languages.</a:t>
            </a:r>
          </a:p>
          <a:p>
            <a:pPr marL="457200" indent="-457200" algn="l">
              <a:buFont typeface="+mj-lt"/>
              <a:buAutoNum type="arabicPeriod" startAt="5"/>
            </a:pPr>
            <a:r>
              <a:rPr lang="en-US" sz="2400" b="1" dirty="0">
                <a:latin typeface="Times New Roman" panose="02020603050405020304" pitchFamily="18" charset="0"/>
                <a:cs typeface="Times New Roman" panose="02020603050405020304" pitchFamily="18" charset="0"/>
              </a:rPr>
              <a:t>Multilingual NER Systems:</a:t>
            </a:r>
          </a:p>
          <a:p>
            <a:pPr marL="457200" indent="-4572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lack of focus on developing NER systems that can handle multiple low-resource languages at once.</a:t>
            </a:r>
          </a:p>
          <a:p>
            <a:endParaRPr sz="275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027555">
              <a:lnSpc>
                <a:spcPct val="100000"/>
              </a:lnSpc>
              <a:spcBef>
                <a:spcPts val="130"/>
              </a:spcBef>
            </a:pPr>
            <a:r>
              <a:rPr dirty="0"/>
              <a:t>PROBLEM</a:t>
            </a:r>
            <a:r>
              <a:rPr spc="-170" dirty="0"/>
              <a:t> </a:t>
            </a:r>
            <a:r>
              <a:rPr spc="-50" dirty="0"/>
              <a:t>STATEMENT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13</a:t>
            </a:fld>
            <a:endParaRPr spc="-25" dirty="0"/>
          </a:p>
        </p:txBody>
      </p:sp>
      <p:sp>
        <p:nvSpPr>
          <p:cNvPr id="3" name="object 3"/>
          <p:cNvSpPr txBox="1"/>
          <p:nvPr/>
        </p:nvSpPr>
        <p:spPr>
          <a:xfrm>
            <a:off x="947959" y="1143000"/>
            <a:ext cx="10198576" cy="6748001"/>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r>
              <a:rPr lang="en-IN" sz="2400" b="1" dirty="0">
                <a:latin typeface="Times New Roman"/>
                <a:cs typeface="Times New Roman"/>
              </a:rPr>
              <a:t>Problem Addressed:</a:t>
            </a:r>
          </a:p>
          <a:p>
            <a:pPr algn="l"/>
            <a:r>
              <a:rPr lang="en-US" sz="2400" dirty="0">
                <a:latin typeface="Times New Roman" panose="02020603050405020304" pitchFamily="18" charset="0"/>
                <a:cs typeface="Times New Roman" panose="02020603050405020304" pitchFamily="18" charset="0"/>
              </a:rPr>
              <a:t>The major problem being addressed is the lack of an effective Named Entity Recognition (NER) system for the Bodo language, which is a low-resource language. This issue arises from several interconnected challenges, including the scarcity of annotated datasets, inadequate linguistic resources, poor model performance due to unique linguistic features, limited exploration of hybrid approaches, underutilization of data augmentation techniques, and insufficient contextual understanding in existing models.</a:t>
            </a:r>
          </a:p>
          <a:p>
            <a:pPr marL="342900" indent="-342900"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Significance:</a:t>
            </a:r>
          </a:p>
          <a:p>
            <a:pPr algn="l">
              <a:buFont typeface="+mj-lt"/>
              <a:buAutoNum type="arabicPeriod"/>
            </a:pPr>
            <a:r>
              <a:rPr lang="en-US" sz="2400" b="1" dirty="0">
                <a:latin typeface="Times New Roman" panose="02020603050405020304" pitchFamily="18" charset="0"/>
                <a:cs typeface="Times New Roman" panose="02020603050405020304" pitchFamily="18" charset="0"/>
              </a:rPr>
              <a:t>Cultural Preservation: </a:t>
            </a:r>
            <a:r>
              <a:rPr lang="en-US" sz="2400" dirty="0">
                <a:latin typeface="Times New Roman" panose="02020603050405020304" pitchFamily="18" charset="0"/>
                <a:cs typeface="Times New Roman" panose="02020603050405020304" pitchFamily="18" charset="0"/>
              </a:rPr>
              <a:t>Developing an NER system helps keep the Bodo language and culture alive in the digital world.</a:t>
            </a:r>
          </a:p>
          <a:p>
            <a:pPr algn="l">
              <a:buFont typeface="+mj-lt"/>
              <a:buAutoNum type="arabicPeriod"/>
            </a:pPr>
            <a:r>
              <a:rPr lang="en-US" sz="2400" b="1" dirty="0">
                <a:latin typeface="Times New Roman" panose="02020603050405020304" pitchFamily="18" charset="0"/>
                <a:cs typeface="Times New Roman" panose="02020603050405020304" pitchFamily="18" charset="0"/>
              </a:rPr>
              <a:t>Improving Technology Use: </a:t>
            </a:r>
            <a:r>
              <a:rPr lang="en-US" sz="2400" dirty="0">
                <a:latin typeface="Times New Roman" panose="02020603050405020304" pitchFamily="18" charset="0"/>
                <a:cs typeface="Times New Roman" panose="02020603050405020304" pitchFamily="18" charset="0"/>
              </a:rPr>
              <a:t>An effective NER system enhances applications like translation and information extraction, making technology more useful for Bodo speakers.</a:t>
            </a: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454400">
              <a:lnSpc>
                <a:spcPct val="100000"/>
              </a:lnSpc>
              <a:spcBef>
                <a:spcPts val="130"/>
              </a:spcBef>
            </a:pPr>
            <a:r>
              <a:rPr spc="-10" dirty="0"/>
              <a:t>OBJECTIVES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191000" y="6451049"/>
            <a:ext cx="9972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972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705417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14</a:t>
            </a:fld>
            <a:endParaRPr spc="-25" dirty="0"/>
          </a:p>
        </p:txBody>
      </p:sp>
      <p:sp>
        <p:nvSpPr>
          <p:cNvPr id="3" name="object 3"/>
          <p:cNvSpPr txBox="1"/>
          <p:nvPr/>
        </p:nvSpPr>
        <p:spPr>
          <a:xfrm>
            <a:off x="1305857" y="1295400"/>
            <a:ext cx="9381808" cy="4996240"/>
          </a:xfrm>
          <a:prstGeom prst="rect">
            <a:avLst/>
          </a:prstGeom>
        </p:spPr>
        <p:txBody>
          <a:bodyPr vert="horz" wrap="square" lIns="0" tIns="99060" rIns="0" bIns="0" rtlCol="0">
            <a:spAutoFit/>
          </a:bodyPr>
          <a:lstStyle/>
          <a:p>
            <a:pPr marL="527050" indent="-514350" algn="l">
              <a:spcBef>
                <a:spcPts val="780"/>
              </a:spcBef>
              <a:buFontTx/>
              <a:buAutoNum type="arabicPeriod"/>
              <a:tabLst>
                <a:tab pos="527050" algn="l"/>
              </a:tabLst>
            </a:pPr>
            <a:r>
              <a:rPr lang="en-US" sz="2400" dirty="0">
                <a:latin typeface="Times New Roman" panose="02020603050405020304" pitchFamily="18" charset="0"/>
                <a:cs typeface="Times New Roman" panose="02020603050405020304" pitchFamily="18" charset="0"/>
              </a:rPr>
              <a:t>Create a high-quality, annotated dataset specifically for the Bodo language to facilitate the training and evaluation of NER models.</a:t>
            </a:r>
          </a:p>
          <a:p>
            <a:pPr marL="527050" indent="-514350" algn="l">
              <a:spcBef>
                <a:spcPts val="780"/>
              </a:spcBef>
              <a:buFontTx/>
              <a:buAutoNum type="arabicPeriod"/>
              <a:tabLst>
                <a:tab pos="527050" algn="l"/>
              </a:tabLst>
            </a:pPr>
            <a:r>
              <a:rPr lang="en-US" sz="2400" dirty="0">
                <a:latin typeface="Times New Roman" panose="02020603050405020304" pitchFamily="18" charset="0"/>
                <a:cs typeface="Times New Roman" panose="02020603050405020304" pitchFamily="18" charset="0"/>
              </a:rPr>
              <a:t>Utilize state-of-the-art deep learning models, such as </a:t>
            </a:r>
            <a:r>
              <a:rPr lang="en-US" sz="2400" b="1" dirty="0">
                <a:latin typeface="Times New Roman" panose="02020603050405020304" pitchFamily="18" charset="0"/>
                <a:cs typeface="Times New Roman" panose="02020603050405020304" pitchFamily="18" charset="0"/>
              </a:rPr>
              <a:t>LSTM, GRU, and CNN,</a:t>
            </a:r>
            <a:r>
              <a:rPr lang="en-US" sz="2400" dirty="0">
                <a:latin typeface="Times New Roman" panose="02020603050405020304" pitchFamily="18" charset="0"/>
                <a:cs typeface="Times New Roman" panose="02020603050405020304" pitchFamily="18" charset="0"/>
              </a:rPr>
              <a:t> to improve the accuracy and performance of the NER system for the Bodo language.</a:t>
            </a:r>
          </a:p>
          <a:p>
            <a:pPr marL="527050" indent="-514350" algn="l">
              <a:spcBef>
                <a:spcPts val="780"/>
              </a:spcBef>
              <a:buFontTx/>
              <a:buAutoNum type="arabicPeriod"/>
              <a:tabLst>
                <a:tab pos="527050" algn="l"/>
              </a:tabLst>
            </a:pPr>
            <a:r>
              <a:rPr lang="en-US" sz="2400" dirty="0">
                <a:latin typeface="Times New Roman" panose="02020603050405020304" pitchFamily="18" charset="0"/>
                <a:cs typeface="Times New Roman" panose="02020603050405020304" pitchFamily="18" charset="0"/>
              </a:rPr>
              <a:t>Investigate and apply innovative data augmentation techniques to expand the training dataset and enhance model robustness.</a:t>
            </a:r>
          </a:p>
          <a:p>
            <a:pPr marL="527050" indent="-514350" algn="l">
              <a:spcBef>
                <a:spcPts val="780"/>
              </a:spcBef>
              <a:buFontTx/>
              <a:buAutoNum type="arabicPeriod"/>
              <a:tabLst>
                <a:tab pos="527050" algn="l"/>
              </a:tabLst>
            </a:pPr>
            <a:r>
              <a:rPr lang="en-US" sz="2400" dirty="0">
                <a:latin typeface="Times New Roman" panose="02020603050405020304" pitchFamily="18" charset="0"/>
                <a:cs typeface="Times New Roman" panose="02020603050405020304" pitchFamily="18" charset="0"/>
              </a:rPr>
              <a:t>Assess the performance of the developed NER system using standard metrics (accuracy, precision, recall, F1 score) and optimize the model based on evaluation results to ensure effective entity recognition in Bodo text.</a:t>
            </a:r>
          </a:p>
          <a:p>
            <a:pPr marL="12700">
              <a:lnSpc>
                <a:spcPct val="100000"/>
              </a:lnSpc>
              <a:spcBef>
                <a:spcPts val="780"/>
              </a:spcBef>
              <a:tabLst>
                <a:tab pos="527050" algn="l"/>
              </a:tabLst>
            </a:pPr>
            <a:endParaRPr sz="275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9720" rIns="0" bIns="0" rtlCol="0">
            <a:spAutoFit/>
          </a:bodyPr>
          <a:lstStyle/>
          <a:p>
            <a:pPr marL="360045">
              <a:lnSpc>
                <a:spcPct val="100000"/>
              </a:lnSpc>
              <a:spcBef>
                <a:spcPts val="130"/>
              </a:spcBef>
            </a:pPr>
            <a:r>
              <a:rPr sz="3950" dirty="0"/>
              <a:t>BLOCK</a:t>
            </a:r>
            <a:r>
              <a:rPr sz="3950" spc="60" dirty="0"/>
              <a:t> </a:t>
            </a:r>
            <a:r>
              <a:rPr sz="3950" dirty="0"/>
              <a:t>DIAGRAM</a:t>
            </a:r>
            <a:r>
              <a:rPr sz="3950" spc="90" dirty="0"/>
              <a:t> </a:t>
            </a:r>
            <a:r>
              <a:rPr sz="3950" dirty="0"/>
              <a:t>OR</a:t>
            </a:r>
            <a:r>
              <a:rPr sz="3950" spc="70" dirty="0"/>
              <a:t> </a:t>
            </a:r>
            <a:r>
              <a:rPr sz="3950" dirty="0"/>
              <a:t>FLOW</a:t>
            </a:r>
            <a:r>
              <a:rPr sz="3950" spc="-60" dirty="0"/>
              <a:t> </a:t>
            </a:r>
            <a:r>
              <a:rPr sz="3950" spc="-10" dirty="0"/>
              <a:t>DIAGRAM</a:t>
            </a:r>
            <a:endParaRPr sz="3950" dirty="0"/>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191000" y="6451049"/>
            <a:ext cx="9972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972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7278607"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15</a:t>
            </a:fld>
            <a:endParaRPr spc="-25" dirty="0"/>
          </a:p>
        </p:txBody>
      </p:sp>
      <p:pic>
        <p:nvPicPr>
          <p:cNvPr id="14" name="Picture 13">
            <a:extLst>
              <a:ext uri="{FF2B5EF4-FFF2-40B4-BE49-F238E27FC236}">
                <a16:creationId xmlns:a16="http://schemas.microsoft.com/office/drawing/2014/main" id="{336CF2FF-D2DC-A9DB-4002-90F8BC9CE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826" y="1219200"/>
            <a:ext cx="2604965" cy="52318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10205">
              <a:lnSpc>
                <a:spcPct val="100000"/>
              </a:lnSpc>
              <a:spcBef>
                <a:spcPts val="130"/>
              </a:spcBef>
            </a:pPr>
            <a:r>
              <a:rPr spc="-10" dirty="0"/>
              <a:t>METHODOLOGY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16</a:t>
            </a:fld>
            <a:endParaRPr spc="-25" dirty="0"/>
          </a:p>
        </p:txBody>
      </p:sp>
      <p:sp>
        <p:nvSpPr>
          <p:cNvPr id="3" name="object 3"/>
          <p:cNvSpPr txBox="1"/>
          <p:nvPr/>
        </p:nvSpPr>
        <p:spPr>
          <a:xfrm>
            <a:off x="900971" y="1143000"/>
            <a:ext cx="10356850" cy="7077900"/>
          </a:xfrm>
          <a:prstGeom prst="rect">
            <a:avLst/>
          </a:prstGeom>
        </p:spPr>
        <p:txBody>
          <a:bodyPr vert="horz" wrap="square" lIns="0" tIns="60960" rIns="0" bIns="0" rtlCol="0">
            <a:spAutoFit/>
          </a:bodyPr>
          <a:lstStyle/>
          <a:p>
            <a:pPr marL="457200" indent="-457200" algn="l">
              <a:buFont typeface="+mj-lt"/>
              <a:buAutoNum type="arabicPeriod"/>
            </a:pPr>
            <a:r>
              <a:rPr lang="en-IN" sz="2200" b="1" dirty="0">
                <a:latin typeface="Times New Roman" panose="02020603050405020304" pitchFamily="18" charset="0"/>
                <a:cs typeface="Times New Roman" panose="02020603050405020304" pitchFamily="18" charset="0"/>
              </a:rPr>
              <a:t>Data Preprocessing:</a:t>
            </a:r>
            <a:r>
              <a:rPr lang="en-US" sz="2200" dirty="0">
                <a:latin typeface="Times New Roman" panose="02020603050405020304" pitchFamily="18" charset="0"/>
                <a:cs typeface="Times New Roman" panose="02020603050405020304" pitchFamily="18" charset="0"/>
              </a:rPr>
              <a:t>Data preprocessing is crucial for preparing the Bodo NER dataset for effective model training and evaluation. It involves several steps to clean and normalize the data.</a:t>
            </a:r>
          </a:p>
          <a:p>
            <a:pPr marL="342900" lvl="2"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Normalization:</a:t>
            </a:r>
            <a:r>
              <a:rPr lang="en-US" sz="2200" dirty="0">
                <a:latin typeface="Times New Roman" panose="02020603050405020304" pitchFamily="18" charset="0"/>
                <a:cs typeface="Times New Roman" panose="02020603050405020304" pitchFamily="18" charset="0"/>
              </a:rPr>
              <a:t>Convert all text to a consistent case (e.g., lowercase) to reduce   variability. Remove unwanted punctuation and special characters.</a:t>
            </a:r>
            <a:r>
              <a:rPr lang="en-IN" sz="220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 Tokenization:</a:t>
            </a:r>
            <a:r>
              <a:rPr lang="en-US" sz="2200" dirty="0">
                <a:latin typeface="Times New Roman" panose="02020603050405020304" pitchFamily="18" charset="0"/>
                <a:cs typeface="Times New Roman" panose="02020603050405020304" pitchFamily="18" charset="0"/>
              </a:rPr>
              <a:t>Split the text into individual words or tokens to facilitate analysis.</a:t>
            </a:r>
            <a:r>
              <a:rPr lang="en-IN" sz="220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 Part-of-Speech (</a:t>
            </a:r>
            <a:r>
              <a:rPr lang="en-IN" sz="2200" b="1" dirty="0" err="1">
                <a:latin typeface="Times New Roman" panose="02020603050405020304" pitchFamily="18" charset="0"/>
                <a:cs typeface="Times New Roman" panose="02020603050405020304" pitchFamily="18" charset="0"/>
              </a:rPr>
              <a:t>PoS</a:t>
            </a:r>
            <a:r>
              <a:rPr lang="en-IN" sz="2200" b="1" dirty="0">
                <a:latin typeface="Times New Roman" panose="02020603050405020304" pitchFamily="18" charset="0"/>
                <a:cs typeface="Times New Roman" panose="02020603050405020304" pitchFamily="18" charset="0"/>
              </a:rPr>
              <a:t>) Tagging:</a:t>
            </a:r>
            <a:r>
              <a:rPr lang="en-US" sz="2200" dirty="0">
                <a:latin typeface="Times New Roman" panose="02020603050405020304" pitchFamily="18" charset="0"/>
                <a:cs typeface="Times New Roman" panose="02020603050405020304" pitchFamily="18" charset="0"/>
              </a:rPr>
              <a:t>Assign </a:t>
            </a:r>
            <a:r>
              <a:rPr lang="en-US" sz="2200" dirty="0" err="1">
                <a:latin typeface="Times New Roman" panose="02020603050405020304" pitchFamily="18" charset="0"/>
                <a:cs typeface="Times New Roman" panose="02020603050405020304" pitchFamily="18" charset="0"/>
              </a:rPr>
              <a:t>PoS</a:t>
            </a:r>
            <a:r>
              <a:rPr lang="en-US" sz="2200" dirty="0">
                <a:latin typeface="Times New Roman" panose="02020603050405020304" pitchFamily="18" charset="0"/>
                <a:cs typeface="Times New Roman" panose="02020603050405020304" pitchFamily="18" charset="0"/>
              </a:rPr>
              <a:t> tags to each token to understand the grammatical structure of sentences, which is important for NER tasks.</a:t>
            </a:r>
            <a:r>
              <a:rPr lang="en-IN" sz="220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 Named Entity Tagging:</a:t>
            </a:r>
            <a:r>
              <a:rPr lang="en-US" sz="2200" dirty="0">
                <a:latin typeface="Times New Roman" panose="02020603050405020304" pitchFamily="18" charset="0"/>
                <a:cs typeface="Times New Roman" panose="02020603050405020304" pitchFamily="18" charset="0"/>
              </a:rPr>
              <a:t>Mark tokens with named entity tags (e.g., PERSON, ORGANIZATION, LOCATION) according to a predefined NER </a:t>
            </a:r>
            <a:r>
              <a:rPr lang="en-US" sz="2200" dirty="0" err="1">
                <a:latin typeface="Times New Roman" panose="02020603050405020304" pitchFamily="18" charset="0"/>
                <a:cs typeface="Times New Roman" panose="02020603050405020304" pitchFamily="18" charset="0"/>
              </a:rPr>
              <a:t>tagset</a:t>
            </a:r>
            <a:r>
              <a:rPr lang="en-US" sz="22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 Handling Missing Tags:</a:t>
            </a:r>
            <a:r>
              <a:rPr lang="en-US" sz="2200" dirty="0">
                <a:latin typeface="Times New Roman" panose="02020603050405020304" pitchFamily="18" charset="0"/>
                <a:cs typeface="Times New Roman" panose="02020603050405020304" pitchFamily="18" charset="0"/>
              </a:rPr>
              <a:t>Fix any missing tags to ensure the dataset is complete and ready for training.</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 Tools Used:</a:t>
            </a:r>
            <a:r>
              <a:rPr lang="en-US" sz="2200" dirty="0">
                <a:latin typeface="Times New Roman" panose="02020603050405020304" pitchFamily="18" charset="0"/>
                <a:cs typeface="Times New Roman" panose="02020603050405020304" pitchFamily="18" charset="0"/>
              </a:rPr>
              <a:t>Python libraries such as NLTK or </a:t>
            </a:r>
            <a:r>
              <a:rPr lang="en-US" sz="2200" dirty="0" err="1">
                <a:latin typeface="Times New Roman" panose="02020603050405020304" pitchFamily="18" charset="0"/>
                <a:cs typeface="Times New Roman" panose="02020603050405020304" pitchFamily="18" charset="0"/>
              </a:rPr>
              <a:t>SpaCy</a:t>
            </a:r>
            <a:r>
              <a:rPr lang="en-US" sz="2200" dirty="0">
                <a:latin typeface="Times New Roman" panose="02020603050405020304" pitchFamily="18" charset="0"/>
                <a:cs typeface="Times New Roman" panose="02020603050405020304" pitchFamily="18" charset="0"/>
              </a:rPr>
              <a:t> for tokenization and </a:t>
            </a:r>
            <a:r>
              <a:rPr lang="en-US" sz="2200" dirty="0" err="1">
                <a:latin typeface="Times New Roman" panose="02020603050405020304" pitchFamily="18" charset="0"/>
                <a:cs typeface="Times New Roman" panose="02020603050405020304" pitchFamily="18" charset="0"/>
              </a:rPr>
              <a:t>PoS</a:t>
            </a:r>
            <a:r>
              <a:rPr lang="en-US" sz="2200" dirty="0">
                <a:latin typeface="Times New Roman" panose="02020603050405020304" pitchFamily="18" charset="0"/>
                <a:cs typeface="Times New Roman" panose="02020603050405020304" pitchFamily="18" charset="0"/>
              </a:rPr>
              <a:t> tagging.</a:t>
            </a:r>
          </a:p>
          <a:p>
            <a:pPr marL="800100" lvl="1" indent="-342900" algn="l">
              <a:buFont typeface="Arial" panose="020B0604020202020204" pitchFamily="34" charset="0"/>
              <a:buChar char="•"/>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b="0" i="0" dirty="0">
              <a:solidFill>
                <a:srgbClr val="374151"/>
              </a:solidFill>
              <a:effectLst/>
              <a:latin typeface="__Inter_d65c78"/>
            </a:endParaRPr>
          </a:p>
          <a:p>
            <a:br>
              <a:rPr lang="en-US" dirty="0"/>
            </a:br>
            <a:endParaRPr lang="en-US" sz="2400" b="0" i="0" dirty="0">
              <a:solidFill>
                <a:srgbClr val="374151"/>
              </a:solidFill>
              <a:effectLst/>
              <a:latin typeface="__Inter_d65c78"/>
            </a:endParaRPr>
          </a:p>
          <a:p>
            <a:pPr marL="12065" marR="290195" algn="l">
              <a:lnSpc>
                <a:spcPts val="3000"/>
              </a:lnSpc>
              <a:spcBef>
                <a:spcPts val="480"/>
              </a:spcBef>
              <a:tabLst>
                <a:tab pos="241300" algn="l"/>
              </a:tabLst>
            </a:pPr>
            <a:endParaRPr lang="en-US" sz="2400" b="0" i="0" dirty="0">
              <a:solidFill>
                <a:srgbClr val="374151"/>
              </a:solidFill>
              <a:effectLst/>
              <a:latin typeface="__Inter_d65c78"/>
            </a:endParaRPr>
          </a:p>
          <a:p>
            <a:pPr marL="12065" marR="290195" algn="l">
              <a:lnSpc>
                <a:spcPts val="3000"/>
              </a:lnSpc>
              <a:spcBef>
                <a:spcPts val="480"/>
              </a:spcBef>
              <a:tabLst>
                <a:tab pos="241300" algn="l"/>
              </a:tabLst>
            </a:pPr>
            <a:endParaRPr lang="en-IN" sz="2400" b="1" i="0" dirty="0">
              <a:effectLst/>
              <a:latin typeface="__Inter_d65c78"/>
            </a:endParaRPr>
          </a:p>
          <a:p>
            <a:pPr marL="241300" marR="290195" indent="-229235">
              <a:lnSpc>
                <a:spcPts val="3000"/>
              </a:lnSpc>
              <a:spcBef>
                <a:spcPts val="480"/>
              </a:spcBef>
              <a:buFont typeface="Arial MT"/>
              <a:buChar char="•"/>
              <a:tabLst>
                <a:tab pos="241300" algn="l"/>
              </a:tabLst>
            </a:pPr>
            <a:endParaRPr sz="24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7FC811-6E18-F256-A823-EA9FAF7933D7}"/>
              </a:ext>
            </a:extLst>
          </p:cNvPr>
          <p:cNvSpPr txBox="1"/>
          <p:nvPr/>
        </p:nvSpPr>
        <p:spPr>
          <a:xfrm>
            <a:off x="685800" y="505122"/>
            <a:ext cx="10287000" cy="6186309"/>
          </a:xfrm>
          <a:prstGeom prst="rect">
            <a:avLst/>
          </a:prstGeom>
          <a:noFill/>
        </p:spPr>
        <p:txBody>
          <a:bodyPr wrap="square" rtlCol="0">
            <a:spAutoFit/>
          </a:bodyPr>
          <a:lstStyle/>
          <a:p>
            <a:pPr algn="l"/>
            <a:r>
              <a:rPr lang="en-IN" sz="2200" b="1" dirty="0"/>
              <a:t>2.</a:t>
            </a:r>
            <a:r>
              <a:rPr lang="en-IN" sz="2200" b="1" i="0" dirty="0">
                <a:effectLst/>
                <a:latin typeface="__Inter_d65c78"/>
              </a:rPr>
              <a:t> </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Exploratory Data Analysis (EDA):</a:t>
            </a:r>
            <a:r>
              <a:rPr lang="en-US" sz="2200" b="1" dirty="0">
                <a:latin typeface="Times New Roman" panose="02020603050405020304" pitchFamily="18" charset="0"/>
                <a:cs typeface="Times New Roman" panose="02020603050405020304" pitchFamily="18" charset="0"/>
              </a:rPr>
              <a:t> </a:t>
            </a:r>
          </a:p>
          <a:p>
            <a:pPr algn="l"/>
            <a:r>
              <a:rPr lang="en-US" sz="2200" dirty="0">
                <a:latin typeface="Times New Roman" panose="02020603050405020304" pitchFamily="18" charset="0"/>
                <a:cs typeface="Times New Roman" panose="02020603050405020304" pitchFamily="18" charset="0"/>
              </a:rPr>
              <a:t>EDA is performed to understand the dataset better, identify patterns, and inform model selection and feature extraction.</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Statistical Analysis:</a:t>
            </a:r>
            <a:r>
              <a:rPr lang="en-US" sz="2200" dirty="0">
                <a:latin typeface="Times New Roman" panose="02020603050405020304" pitchFamily="18" charset="0"/>
                <a:cs typeface="Times New Roman" panose="02020603050405020304" pitchFamily="18" charset="0"/>
              </a:rPr>
              <a:t>Analyze the distribution of different entity types in the dataset (e.g., number of PERSON, ORGANIZATION, LOCATION entities).</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NER Tag Statistics:</a:t>
            </a:r>
            <a:r>
              <a:rPr lang="en-US" sz="2200" dirty="0">
                <a:latin typeface="Times New Roman" panose="02020603050405020304" pitchFamily="18" charset="0"/>
                <a:cs typeface="Times New Roman" panose="02020603050405020304" pitchFamily="18" charset="0"/>
              </a:rPr>
              <a:t>Generate statistics for the number of words and entities per each type of entity in the training, development, and test sets.</a:t>
            </a:r>
          </a:p>
          <a:p>
            <a:pPr algn="l"/>
            <a:endParaRPr lang="en-US" sz="2200" dirty="0">
              <a:latin typeface="Times New Roman" panose="02020603050405020304" pitchFamily="18" charset="0"/>
              <a:cs typeface="Times New Roman" panose="02020603050405020304" pitchFamily="18" charset="0"/>
            </a:endParaRPr>
          </a:p>
          <a:p>
            <a:pPr algn="l"/>
            <a:r>
              <a:rPr lang="en-IN" sz="2200" b="1" dirty="0">
                <a:latin typeface="Times New Roman" panose="02020603050405020304" pitchFamily="18" charset="0"/>
                <a:cs typeface="Times New Roman" panose="02020603050405020304" pitchFamily="18" charset="0"/>
              </a:rPr>
              <a:t>3.Data Splitting:</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ensure that the model is trained and evaluated properly.</a:t>
            </a:r>
            <a:endParaRPr lang="en-IN" sz="2200" dirty="0">
              <a:latin typeface="Times New Roman" panose="02020603050405020304" pitchFamily="18" charset="0"/>
              <a:cs typeface="Times New Roman" panose="02020603050405020304" pitchFamily="18" charset="0"/>
            </a:endParaRPr>
          </a:p>
          <a:p>
            <a:pPr algn="l"/>
            <a:r>
              <a:rPr lang="en-IN" sz="2200" b="1" dirty="0">
                <a:latin typeface="Times New Roman" panose="02020603050405020304" pitchFamily="18" charset="0"/>
                <a:cs typeface="Times New Roman" panose="02020603050405020304" pitchFamily="18" charset="0"/>
              </a:rPr>
              <a:t>Dataset Division:</a:t>
            </a:r>
            <a:r>
              <a:rPr lang="en-US" sz="2200" dirty="0">
                <a:latin typeface="Times New Roman" panose="02020603050405020304" pitchFamily="18" charset="0"/>
                <a:cs typeface="Times New Roman" panose="02020603050405020304" pitchFamily="18" charset="0"/>
              </a:rPr>
              <a:t>Split the dataset into three subsets:</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Training Set: </a:t>
            </a:r>
            <a:r>
              <a:rPr lang="en-US" sz="2200" dirty="0">
                <a:latin typeface="Times New Roman" panose="02020603050405020304" pitchFamily="18" charset="0"/>
                <a:cs typeface="Times New Roman" panose="02020603050405020304" pitchFamily="18" charset="0"/>
              </a:rPr>
              <a:t>Used to train the model.</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Development Set: </a:t>
            </a:r>
            <a:r>
              <a:rPr lang="en-US" sz="2200" dirty="0">
                <a:latin typeface="Times New Roman" panose="02020603050405020304" pitchFamily="18" charset="0"/>
                <a:cs typeface="Times New Roman" panose="02020603050405020304" pitchFamily="18" charset="0"/>
              </a:rPr>
              <a:t>Used for tuning model parameters and hyperparameters.</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Test Set: </a:t>
            </a:r>
            <a:r>
              <a:rPr lang="en-US" sz="2200" dirty="0">
                <a:latin typeface="Times New Roman" panose="02020603050405020304" pitchFamily="18" charset="0"/>
                <a:cs typeface="Times New Roman" panose="02020603050405020304" pitchFamily="18" charset="0"/>
              </a:rPr>
              <a:t>A separate set used exclusively for evaluating the model's performance.</a:t>
            </a:r>
          </a:p>
          <a:p>
            <a:pPr algn="l"/>
            <a:r>
              <a:rPr lang="en-IN" sz="2200" b="1" dirty="0">
                <a:latin typeface="Times New Roman" panose="02020603050405020304" pitchFamily="18" charset="0"/>
                <a:cs typeface="Times New Roman" panose="02020603050405020304" pitchFamily="18" charset="0"/>
              </a:rPr>
              <a:t>Typical Split Ratios:</a:t>
            </a:r>
            <a:endParaRPr lang="en-US" sz="22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Training Set: </a:t>
            </a:r>
            <a:r>
              <a:rPr lang="en-IN" sz="2200" dirty="0">
                <a:latin typeface="Times New Roman" panose="02020603050405020304" pitchFamily="18" charset="0"/>
                <a:cs typeface="Times New Roman" panose="02020603050405020304" pitchFamily="18" charset="0"/>
              </a:rPr>
              <a:t>70%</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Development Set: </a:t>
            </a:r>
            <a:r>
              <a:rPr lang="en-US" sz="2200" dirty="0">
                <a:latin typeface="Times New Roman" panose="02020603050405020304" pitchFamily="18" charset="0"/>
                <a:cs typeface="Times New Roman" panose="02020603050405020304" pitchFamily="18" charset="0"/>
              </a:rPr>
              <a:t>15%</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Test Set: </a:t>
            </a:r>
            <a:r>
              <a:rPr lang="en-US" sz="2200" dirty="0">
                <a:latin typeface="Times New Roman" panose="02020603050405020304" pitchFamily="18" charset="0"/>
                <a:cs typeface="Times New Roman" panose="02020603050405020304" pitchFamily="18" charset="0"/>
              </a:rPr>
              <a:t>15%</a:t>
            </a:r>
            <a:endParaRPr lang="en-IN" sz="2200" dirty="0">
              <a:latin typeface="Times New Roman" panose="02020603050405020304" pitchFamily="18" charset="0"/>
              <a:cs typeface="Times New Roman" panose="02020603050405020304" pitchFamily="18" charset="0"/>
            </a:endParaRPr>
          </a:p>
          <a:p>
            <a:pPr algn="l"/>
            <a:endParaRPr lang="en-IN" sz="2200" dirty="0">
              <a:latin typeface="Times New Roman" panose="02020603050405020304" pitchFamily="18" charset="0"/>
              <a:cs typeface="Times New Roman" panose="02020603050405020304" pitchFamily="18" charset="0"/>
            </a:endParaRPr>
          </a:p>
        </p:txBody>
      </p:sp>
      <p:sp>
        <p:nvSpPr>
          <p:cNvPr id="3" name="object 4">
            <a:extLst>
              <a:ext uri="{FF2B5EF4-FFF2-40B4-BE49-F238E27FC236}">
                <a16:creationId xmlns:a16="http://schemas.microsoft.com/office/drawing/2014/main" id="{84ADDD1A-BE27-463F-C854-62AE2C54974B}"/>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4" name="object 5">
            <a:extLst>
              <a:ext uri="{FF2B5EF4-FFF2-40B4-BE49-F238E27FC236}">
                <a16:creationId xmlns:a16="http://schemas.microsoft.com/office/drawing/2014/main" id="{A8B8E255-77BF-F757-DB92-0D5898B3DD80}"/>
              </a:ext>
            </a:extLst>
          </p:cNvPr>
          <p:cNvSpPr txBox="1"/>
          <p:nvPr/>
        </p:nvSpPr>
        <p:spPr>
          <a:xfrm>
            <a:off x="4191000" y="6451049"/>
            <a:ext cx="9972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5" name="object 6">
            <a:extLst>
              <a:ext uri="{FF2B5EF4-FFF2-40B4-BE49-F238E27FC236}">
                <a16:creationId xmlns:a16="http://schemas.microsoft.com/office/drawing/2014/main" id="{A6A813D0-1D3C-14A5-ECB2-967602C3ABA6}"/>
              </a:ext>
            </a:extLst>
          </p:cNvPr>
          <p:cNvSpPr txBox="1">
            <a:spLocks noGrp="1"/>
          </p:cNvSpPr>
          <p:nvPr>
            <p:ph type="ftr" sz="quarter" idx="5"/>
          </p:nvPr>
        </p:nvSpPr>
        <p:spPr>
          <a:xfrm>
            <a:off x="5505148" y="6451049"/>
            <a:ext cx="9972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6" name="object 7">
            <a:extLst>
              <a:ext uri="{FF2B5EF4-FFF2-40B4-BE49-F238E27FC236}">
                <a16:creationId xmlns:a16="http://schemas.microsoft.com/office/drawing/2014/main" id="{C8C18FF2-9D51-7339-D4CC-7D7037B746FE}"/>
              </a:ext>
            </a:extLst>
          </p:cNvPr>
          <p:cNvSpPr txBox="1"/>
          <p:nvPr/>
        </p:nvSpPr>
        <p:spPr>
          <a:xfrm>
            <a:off x="7278607"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Tree>
    <p:extLst>
      <p:ext uri="{BB962C8B-B14F-4D97-AF65-F5344CB8AC3E}">
        <p14:creationId xmlns:p14="http://schemas.microsoft.com/office/powerpoint/2010/main" val="332452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7C90E-ADF5-E124-73FE-85C1A0037C09}"/>
              </a:ext>
            </a:extLst>
          </p:cNvPr>
          <p:cNvSpPr txBox="1"/>
          <p:nvPr/>
        </p:nvSpPr>
        <p:spPr>
          <a:xfrm>
            <a:off x="457200" y="533400"/>
            <a:ext cx="10820400" cy="6463308"/>
          </a:xfrm>
          <a:prstGeom prst="rect">
            <a:avLst/>
          </a:prstGeom>
          <a:noFill/>
        </p:spPr>
        <p:txBody>
          <a:bodyPr wrap="square" rtlCol="0">
            <a:spAutoFit/>
          </a:bodyPr>
          <a:lstStyle/>
          <a:p>
            <a:pPr algn="l"/>
            <a:r>
              <a:rPr lang="en-IN" sz="2200" b="1" dirty="0">
                <a:latin typeface="__Inter_d65c78"/>
              </a:rPr>
              <a:t>4.</a:t>
            </a:r>
            <a:r>
              <a:rPr lang="en-IN" sz="2200" b="1" dirty="0">
                <a:latin typeface="Times New Roman" panose="02020603050405020304" pitchFamily="18" charset="0"/>
                <a:cs typeface="Times New Roman" panose="02020603050405020304" pitchFamily="18" charset="0"/>
              </a:rPr>
              <a:t> Model Selection and Frameworks:</a:t>
            </a:r>
          </a:p>
          <a:p>
            <a:pPr algn="l"/>
            <a:r>
              <a:rPr lang="en-IN" sz="2200" b="1" dirty="0">
                <a:latin typeface="Times New Roman" panose="02020603050405020304" pitchFamily="18" charset="0"/>
                <a:cs typeface="Times New Roman" panose="02020603050405020304" pitchFamily="18" charset="0"/>
              </a:rPr>
              <a:t>Frameworks </a:t>
            </a:r>
            <a:r>
              <a:rPr lang="en-IN" sz="2200" b="1" dirty="0" err="1">
                <a:latin typeface="Times New Roman" panose="02020603050405020304" pitchFamily="18" charset="0"/>
                <a:cs typeface="Times New Roman" panose="02020603050405020304" pitchFamily="18" charset="0"/>
              </a:rPr>
              <a:t>Used:</a:t>
            </a:r>
            <a:r>
              <a:rPr lang="en-IN" sz="2200" dirty="0" err="1">
                <a:latin typeface="Times New Roman" panose="02020603050405020304" pitchFamily="18" charset="0"/>
                <a:cs typeface="Times New Roman" panose="02020603050405020304" pitchFamily="18" charset="0"/>
              </a:rPr>
              <a:t>TensorFlow</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Keras</a:t>
            </a:r>
            <a:r>
              <a:rPr lang="en-IN" sz="2200" dirty="0">
                <a:latin typeface="Times New Roman" panose="02020603050405020304" pitchFamily="18" charset="0"/>
                <a:cs typeface="Times New Roman" panose="02020603050405020304" pitchFamily="18" charset="0"/>
              </a:rPr>
              <a:t> </a:t>
            </a:r>
          </a:p>
          <a:p>
            <a:pPr algn="l"/>
            <a:r>
              <a:rPr lang="en-IN" sz="2200" b="1" dirty="0">
                <a:latin typeface="Times New Roman" panose="02020603050405020304" pitchFamily="18" charset="0"/>
                <a:cs typeface="Times New Roman" panose="02020603050405020304" pitchFamily="18" charset="0"/>
              </a:rPr>
              <a:t>Deep Learning Models:</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Long Short-Term Memory (LSTM): </a:t>
            </a:r>
            <a:r>
              <a:rPr lang="en-US" sz="2200" dirty="0">
                <a:latin typeface="Times New Roman" panose="02020603050405020304" pitchFamily="18" charset="0"/>
                <a:cs typeface="Times New Roman" panose="02020603050405020304" pitchFamily="18" charset="0"/>
              </a:rPr>
              <a:t>Captures long-term dependencies in sequential data.</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Gated Recurrent Unit (GRU): </a:t>
            </a:r>
            <a:r>
              <a:rPr lang="en-US" sz="2200" dirty="0">
                <a:latin typeface="Times New Roman" panose="02020603050405020304" pitchFamily="18" charset="0"/>
                <a:cs typeface="Times New Roman" panose="02020603050405020304" pitchFamily="18" charset="0"/>
              </a:rPr>
              <a:t>A simpler alternative to LSTM, efficient for sequence prediction tasks.</a:t>
            </a:r>
          </a:p>
          <a:p>
            <a:pPr marL="342900" indent="-342900" algn="l">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Convolutional Neural Networks (CNN): </a:t>
            </a:r>
            <a:r>
              <a:rPr lang="en-US" sz="2200" dirty="0">
                <a:latin typeface="Times New Roman" panose="02020603050405020304" pitchFamily="18" charset="0"/>
                <a:cs typeface="Times New Roman" panose="02020603050405020304" pitchFamily="18" charset="0"/>
              </a:rPr>
              <a:t>Used for both word and character-level feature extraction.</a:t>
            </a:r>
          </a:p>
          <a:p>
            <a:pPr algn="l"/>
            <a:r>
              <a:rPr lang="en-IN" sz="2200" b="1" dirty="0">
                <a:latin typeface="__Inter_d65c78"/>
              </a:rPr>
              <a:t>5</a:t>
            </a:r>
            <a:r>
              <a:rPr lang="en-IN" sz="2200" b="1" dirty="0">
                <a:latin typeface="Times New Roman" panose="02020603050405020304" pitchFamily="18" charset="0"/>
                <a:cs typeface="Times New Roman" panose="02020603050405020304" pitchFamily="18" charset="0"/>
              </a:rPr>
              <a:t>.Feature Extraction:</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Word-Based Features:</a:t>
            </a:r>
            <a:r>
              <a:rPr lang="en-US" sz="2200" dirty="0">
                <a:latin typeface="Times New Roman" panose="02020603050405020304" pitchFamily="18" charset="0"/>
                <a:cs typeface="Times New Roman" panose="02020603050405020304" pitchFamily="18" charset="0"/>
              </a:rPr>
              <a:t>Each word in the input text is treated as a feature.</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Character-Based Features:</a:t>
            </a:r>
            <a:r>
              <a:rPr lang="en-US" sz="2200" dirty="0">
                <a:latin typeface="Times New Roman" panose="02020603050405020304" pitchFamily="18" charset="0"/>
                <a:cs typeface="Times New Roman" panose="02020603050405020304" pitchFamily="18" charset="0"/>
              </a:rPr>
              <a:t>CNN techniques are used to learn from individual characters of words, which is useful for morphologically rich languages like Bodo.</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Bidirectional Techniques:</a:t>
            </a:r>
            <a:r>
              <a:rPr lang="en-US" sz="2200" dirty="0">
                <a:latin typeface="Times New Roman" panose="02020603050405020304" pitchFamily="18" charset="0"/>
                <a:cs typeface="Times New Roman" panose="02020603050405020304" pitchFamily="18" charset="0"/>
              </a:rPr>
              <a:t>Bidirectional LSTM is employed to capture context from both directions (left to right and right to left).</a:t>
            </a:r>
          </a:p>
          <a:p>
            <a:pPr marL="342900" indent="-342900" algn="l">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Pre-trained Word Embeddings:</a:t>
            </a:r>
            <a:r>
              <a:rPr lang="en-US" sz="2200" dirty="0" err="1">
                <a:latin typeface="Times New Roman" panose="02020603050405020304" pitchFamily="18" charset="0"/>
                <a:cs typeface="Times New Roman" panose="02020603050405020304" pitchFamily="18" charset="0"/>
              </a:rPr>
              <a:t>GloVe</a:t>
            </a:r>
            <a:r>
              <a:rPr lang="en-US" sz="2200" dirty="0">
                <a:latin typeface="Times New Roman" panose="02020603050405020304" pitchFamily="18" charset="0"/>
                <a:cs typeface="Times New Roman" panose="02020603050405020304" pitchFamily="18" charset="0"/>
              </a:rPr>
              <a:t> embeddings are used to represent words in a continuous vector space, capturing semantic relationships.</a:t>
            </a:r>
          </a:p>
          <a:p>
            <a:r>
              <a:rPr lang="en-IN" sz="2200" b="1" i="0" dirty="0">
                <a:effectLst/>
                <a:latin typeface="Times New Roman" panose="02020603050405020304" pitchFamily="18" charset="0"/>
                <a:cs typeface="Times New Roman" panose="02020603050405020304" pitchFamily="18" charset="0"/>
              </a:rPr>
              <a:t>6.Model Evaluation:</a:t>
            </a:r>
            <a:r>
              <a:rPr lang="en-US" sz="2200" dirty="0">
                <a:latin typeface="Times New Roman" panose="02020603050405020304" pitchFamily="18" charset="0"/>
                <a:cs typeface="Times New Roman" panose="02020603050405020304" pitchFamily="18" charset="0"/>
              </a:rPr>
              <a:t>Establish metrics such as accuracy, precision, recall, and F1 score to evaluate the model's performance.</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6442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595880">
              <a:lnSpc>
                <a:spcPct val="100000"/>
              </a:lnSpc>
              <a:spcBef>
                <a:spcPts val="130"/>
              </a:spcBef>
            </a:pPr>
            <a:r>
              <a:rPr spc="-45" dirty="0"/>
              <a:t>IMPLEMENTATION</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7189088" y="6436275"/>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19</a:t>
            </a:fld>
            <a:endParaRPr spc="-25" dirty="0"/>
          </a:p>
        </p:txBody>
      </p:sp>
      <p:sp>
        <p:nvSpPr>
          <p:cNvPr id="3" name="object 3"/>
          <p:cNvSpPr txBox="1"/>
          <p:nvPr/>
        </p:nvSpPr>
        <p:spPr>
          <a:xfrm>
            <a:off x="917575" y="1283929"/>
            <a:ext cx="9834245" cy="5167120"/>
          </a:xfrm>
          <a:prstGeom prst="rect">
            <a:avLst/>
          </a:prstGeom>
        </p:spPr>
        <p:txBody>
          <a:bodyPr vert="horz" wrap="square" lIns="0" tIns="60960" rIns="0" bIns="0" rtlCol="0">
            <a:spAutoFit/>
          </a:bodyPr>
          <a:lstStyle/>
          <a:p>
            <a:pPr marL="12065" marR="5080">
              <a:lnSpc>
                <a:spcPts val="3000"/>
              </a:lnSpc>
              <a:spcBef>
                <a:spcPts val="480"/>
              </a:spcBef>
              <a:tabLst>
                <a:tab pos="241300" algn="l"/>
              </a:tabLst>
            </a:pPr>
            <a:r>
              <a:rPr lang="en-IN" sz="2400" b="1" dirty="0">
                <a:latin typeface="Times New Roman"/>
                <a:cs typeface="Times New Roman"/>
              </a:rPr>
              <a:t>1. Hardware Requirements:</a:t>
            </a:r>
          </a:p>
          <a:p>
            <a:pPr marL="241300" marR="5080" indent="-229235">
              <a:lnSpc>
                <a:spcPts val="3000"/>
              </a:lnSpc>
              <a:spcBef>
                <a:spcPts val="480"/>
              </a:spcBef>
              <a:buFont typeface="Arial MT"/>
              <a:buChar char="•"/>
              <a:tabLst>
                <a:tab pos="241300" algn="l"/>
              </a:tabLst>
            </a:pPr>
            <a:r>
              <a:rPr lang="en-IN" sz="2400" b="1" dirty="0">
                <a:latin typeface="Times New Roman"/>
                <a:cs typeface="Times New Roman"/>
              </a:rPr>
              <a:t>Processor : </a:t>
            </a:r>
            <a:r>
              <a:rPr lang="en-IN" sz="2400" dirty="0">
                <a:latin typeface="Times New Roman"/>
                <a:cs typeface="Times New Roman"/>
              </a:rPr>
              <a:t>Intel Core i5 or higher.</a:t>
            </a:r>
          </a:p>
          <a:p>
            <a:pPr marL="241300" marR="5080" indent="-229235">
              <a:lnSpc>
                <a:spcPts val="3000"/>
              </a:lnSpc>
              <a:spcBef>
                <a:spcPts val="480"/>
              </a:spcBef>
              <a:buFont typeface="Arial MT"/>
              <a:buChar char="•"/>
              <a:tabLst>
                <a:tab pos="241300" algn="l"/>
              </a:tabLst>
            </a:pPr>
            <a:r>
              <a:rPr lang="en-IN" sz="2400" b="1" dirty="0">
                <a:latin typeface="Times New Roman"/>
                <a:cs typeface="Times New Roman"/>
              </a:rPr>
              <a:t>RAM: </a:t>
            </a:r>
            <a:r>
              <a:rPr lang="en-IN" sz="2400" dirty="0">
                <a:latin typeface="Times New Roman"/>
                <a:cs typeface="Times New Roman"/>
              </a:rPr>
              <a:t>Minimum 8GB</a:t>
            </a:r>
          </a:p>
          <a:p>
            <a:pPr marL="241300" marR="5080" indent="-229235">
              <a:lnSpc>
                <a:spcPts val="3000"/>
              </a:lnSpc>
              <a:spcBef>
                <a:spcPts val="480"/>
              </a:spcBef>
              <a:buFont typeface="Arial MT"/>
              <a:buChar char="•"/>
              <a:tabLst>
                <a:tab pos="241300" algn="l"/>
              </a:tabLst>
            </a:pPr>
            <a:r>
              <a:rPr lang="en-IN" sz="2400" b="1" dirty="0">
                <a:latin typeface="Times New Roman"/>
                <a:cs typeface="Times New Roman"/>
              </a:rPr>
              <a:t>Storage: </a:t>
            </a:r>
            <a:r>
              <a:rPr lang="en-IN" sz="2400" dirty="0">
                <a:latin typeface="Times New Roman"/>
                <a:cs typeface="Times New Roman"/>
              </a:rPr>
              <a:t>SSD with at least 256 GB of storage for faster data access and model training.</a:t>
            </a:r>
          </a:p>
          <a:p>
            <a:pPr marL="12065" marR="5080">
              <a:lnSpc>
                <a:spcPts val="3000"/>
              </a:lnSpc>
              <a:spcBef>
                <a:spcPts val="480"/>
              </a:spcBef>
              <a:tabLst>
                <a:tab pos="241300" algn="l"/>
              </a:tabLst>
            </a:pPr>
            <a:r>
              <a:rPr lang="en-IN" sz="2400" b="1" dirty="0">
                <a:latin typeface="Times New Roman"/>
                <a:cs typeface="Times New Roman"/>
              </a:rPr>
              <a:t>2. Software Requirements:</a:t>
            </a:r>
          </a:p>
          <a:p>
            <a:pPr marL="241300" marR="5080" indent="-229235">
              <a:lnSpc>
                <a:spcPts val="3000"/>
              </a:lnSpc>
              <a:spcBef>
                <a:spcPts val="480"/>
              </a:spcBef>
              <a:buFont typeface="Arial MT"/>
              <a:buChar char="•"/>
              <a:tabLst>
                <a:tab pos="241300" algn="l"/>
              </a:tabLst>
            </a:pPr>
            <a:r>
              <a:rPr lang="en-IN" sz="2400" b="1" dirty="0">
                <a:latin typeface="Times New Roman"/>
                <a:cs typeface="Times New Roman"/>
              </a:rPr>
              <a:t>Operating System : </a:t>
            </a:r>
            <a:r>
              <a:rPr lang="en-IN" sz="2400" dirty="0">
                <a:latin typeface="Times New Roman"/>
                <a:cs typeface="Times New Roman"/>
              </a:rPr>
              <a:t>Windows, macOS, or Linux</a:t>
            </a:r>
            <a:endParaRPr lang="en-IN" sz="2400" b="1" dirty="0">
              <a:latin typeface="Times New Roman"/>
              <a:cs typeface="Times New Roman"/>
            </a:endParaRPr>
          </a:p>
          <a:p>
            <a:pPr marL="241300" marR="5080" indent="-229235">
              <a:lnSpc>
                <a:spcPts val="3000"/>
              </a:lnSpc>
              <a:spcBef>
                <a:spcPts val="480"/>
              </a:spcBef>
              <a:buFont typeface="Arial MT"/>
              <a:buChar char="•"/>
              <a:tabLst>
                <a:tab pos="241300" algn="l"/>
              </a:tabLst>
            </a:pPr>
            <a:r>
              <a:rPr lang="en-IN" sz="2400" b="1" dirty="0">
                <a:latin typeface="Times New Roman"/>
                <a:cs typeface="Times New Roman"/>
              </a:rPr>
              <a:t>Programming Language: </a:t>
            </a:r>
            <a:r>
              <a:rPr lang="en-IN" sz="2400" dirty="0">
                <a:latin typeface="Times New Roman"/>
                <a:cs typeface="Times New Roman"/>
              </a:rPr>
              <a:t>Python 3.x</a:t>
            </a:r>
          </a:p>
          <a:p>
            <a:pPr marL="241300" marR="5080" indent="-229235">
              <a:lnSpc>
                <a:spcPts val="3000"/>
              </a:lnSpc>
              <a:spcBef>
                <a:spcPts val="480"/>
              </a:spcBef>
              <a:buFont typeface="Arial MT"/>
              <a:buChar char="•"/>
              <a:tabLst>
                <a:tab pos="241300" algn="l"/>
              </a:tabLst>
            </a:pPr>
            <a:r>
              <a:rPr lang="en-IN" sz="2400" b="1" dirty="0">
                <a:latin typeface="Times New Roman"/>
                <a:cs typeface="Times New Roman"/>
              </a:rPr>
              <a:t>Development Environment : </a:t>
            </a:r>
            <a:r>
              <a:rPr lang="en-IN" sz="2400" dirty="0">
                <a:latin typeface="Times New Roman"/>
                <a:cs typeface="Times New Roman"/>
              </a:rPr>
              <a:t>Jupiter Notebook or an Integrated Development Environment (IDE) like PyCharm or Visual Studio Code for Coding and testing.</a:t>
            </a:r>
            <a:endParaRPr lang="en-IN" sz="2400" b="1" dirty="0">
              <a:latin typeface="Times New Roman"/>
              <a:cs typeface="Times New Roman"/>
            </a:endParaRPr>
          </a:p>
          <a:p>
            <a:pPr marL="241300" marR="5080" indent="-229235">
              <a:lnSpc>
                <a:spcPts val="3000"/>
              </a:lnSpc>
              <a:spcBef>
                <a:spcPts val="480"/>
              </a:spcBef>
              <a:buFont typeface="Arial MT"/>
              <a:buChar char="•"/>
              <a:tabLst>
                <a:tab pos="241300" algn="l"/>
              </a:tabLst>
            </a:pPr>
            <a:endParaRPr lang="en-IN" sz="2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255" y="529843"/>
            <a:ext cx="2613025" cy="701040"/>
          </a:xfrm>
          <a:prstGeom prst="rect">
            <a:avLst/>
          </a:prstGeom>
        </p:spPr>
        <p:txBody>
          <a:bodyPr vert="horz" wrap="square" lIns="0" tIns="16510" rIns="0" bIns="0" rtlCol="0">
            <a:spAutoFit/>
          </a:bodyPr>
          <a:lstStyle/>
          <a:p>
            <a:pPr marL="12700">
              <a:lnSpc>
                <a:spcPct val="100000"/>
              </a:lnSpc>
              <a:spcBef>
                <a:spcPts val="130"/>
              </a:spcBef>
            </a:pPr>
            <a:r>
              <a:rPr spc="-10" dirty="0"/>
              <a:t>OUTLINE</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368166" y="6451049"/>
            <a:ext cx="820038"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7037069" y="6436275"/>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
        <p:nvSpPr>
          <p:cNvPr id="3" name="object 3"/>
          <p:cNvSpPr txBox="1"/>
          <p:nvPr/>
        </p:nvSpPr>
        <p:spPr>
          <a:xfrm>
            <a:off x="917575" y="1173924"/>
            <a:ext cx="3450590" cy="4508500"/>
          </a:xfrm>
          <a:prstGeom prst="rect">
            <a:avLst/>
          </a:prstGeom>
        </p:spPr>
        <p:txBody>
          <a:bodyPr vert="horz" wrap="square" lIns="0" tIns="62230" rIns="0" bIns="0" rtlCol="0">
            <a:spAutoFit/>
          </a:bodyPr>
          <a:lstStyle/>
          <a:p>
            <a:pPr marL="527050" indent="-514350">
              <a:lnSpc>
                <a:spcPct val="100000"/>
              </a:lnSpc>
              <a:spcBef>
                <a:spcPts val="490"/>
              </a:spcBef>
              <a:buAutoNum type="arabicPeriod"/>
              <a:tabLst>
                <a:tab pos="527050" algn="l"/>
              </a:tabLst>
            </a:pPr>
            <a:r>
              <a:rPr sz="1800" spc="-10" dirty="0">
                <a:latin typeface="Times New Roman"/>
                <a:cs typeface="Times New Roman"/>
              </a:rPr>
              <a:t>Abstract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Introduction</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Literature</a:t>
            </a:r>
            <a:r>
              <a:rPr sz="1800" spc="-10" dirty="0">
                <a:latin typeface="Times New Roman"/>
                <a:cs typeface="Times New Roman"/>
              </a:rPr>
              <a:t> Survey</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Research</a:t>
            </a:r>
            <a:r>
              <a:rPr sz="1800" spc="-40" dirty="0">
                <a:latin typeface="Times New Roman"/>
                <a:cs typeface="Times New Roman"/>
              </a:rPr>
              <a:t> </a:t>
            </a:r>
            <a:r>
              <a:rPr sz="1800" spc="-20" dirty="0">
                <a:latin typeface="Times New Roman"/>
                <a:cs typeface="Times New Roman"/>
              </a:rPr>
              <a:t>Gaps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Problem</a:t>
            </a:r>
            <a:r>
              <a:rPr sz="1800" spc="-50" dirty="0">
                <a:latin typeface="Times New Roman"/>
                <a:cs typeface="Times New Roman"/>
              </a:rPr>
              <a:t> </a:t>
            </a:r>
            <a:r>
              <a:rPr sz="1800" spc="-10" dirty="0">
                <a:latin typeface="Times New Roman"/>
                <a:cs typeface="Times New Roman"/>
              </a:rPr>
              <a:t>Statement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Objectives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Block</a:t>
            </a:r>
            <a:r>
              <a:rPr sz="1800" spc="-10" dirty="0">
                <a:latin typeface="Times New Roman"/>
                <a:cs typeface="Times New Roman"/>
              </a:rPr>
              <a:t> </a:t>
            </a:r>
            <a:r>
              <a:rPr sz="1800" dirty="0">
                <a:latin typeface="Times New Roman"/>
                <a:cs typeface="Times New Roman"/>
              </a:rPr>
              <a:t>Diagram</a:t>
            </a:r>
            <a:r>
              <a:rPr sz="1800" spc="-5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Flow</a:t>
            </a:r>
            <a:r>
              <a:rPr sz="1800" spc="-30" dirty="0">
                <a:latin typeface="Times New Roman"/>
                <a:cs typeface="Times New Roman"/>
              </a:rPr>
              <a:t> </a:t>
            </a:r>
            <a:r>
              <a:rPr sz="1800" spc="-10" dirty="0">
                <a:latin typeface="Times New Roman"/>
                <a:cs typeface="Times New Roman"/>
              </a:rPr>
              <a:t>Diagram</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Methodology</a:t>
            </a:r>
            <a:endParaRPr sz="1800">
              <a:latin typeface="Times New Roman"/>
              <a:cs typeface="Times New Roman"/>
            </a:endParaRPr>
          </a:p>
          <a:p>
            <a:pPr marL="527050" indent="-514350">
              <a:lnSpc>
                <a:spcPct val="100000"/>
              </a:lnSpc>
              <a:spcBef>
                <a:spcPts val="320"/>
              </a:spcBef>
              <a:buAutoNum type="arabicPeriod"/>
              <a:tabLst>
                <a:tab pos="527050" algn="l"/>
              </a:tabLst>
            </a:pPr>
            <a:r>
              <a:rPr sz="1800" spc="-10" dirty="0">
                <a:latin typeface="Times New Roman"/>
                <a:cs typeface="Times New Roman"/>
              </a:rPr>
              <a:t>Implementation</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Results</a:t>
            </a:r>
            <a:r>
              <a:rPr sz="1800" spc="10" dirty="0">
                <a:latin typeface="Times New Roman"/>
                <a:cs typeface="Times New Roman"/>
              </a:rPr>
              <a:t> </a:t>
            </a:r>
            <a:r>
              <a:rPr sz="1800" spc="-20" dirty="0">
                <a:latin typeface="Times New Roman"/>
                <a:cs typeface="Times New Roman"/>
              </a:rPr>
              <a:t>and</a:t>
            </a:r>
            <a:r>
              <a:rPr sz="1800" spc="-90" dirty="0">
                <a:latin typeface="Times New Roman"/>
                <a:cs typeface="Times New Roman"/>
              </a:rPr>
              <a:t> </a:t>
            </a:r>
            <a:r>
              <a:rPr sz="1800" spc="-10" dirty="0">
                <a:latin typeface="Times New Roman"/>
                <a:cs typeface="Times New Roman"/>
              </a:rPr>
              <a:t>Analysis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Conclusion</a:t>
            </a:r>
            <a:r>
              <a:rPr sz="1800" spc="-20" dirty="0">
                <a:latin typeface="Times New Roman"/>
                <a:cs typeface="Times New Roman"/>
              </a:rPr>
              <a:t> </a:t>
            </a:r>
            <a:r>
              <a:rPr sz="1800" dirty="0">
                <a:latin typeface="Times New Roman"/>
                <a:cs typeface="Times New Roman"/>
              </a:rPr>
              <a:t>&amp;</a:t>
            </a:r>
            <a:r>
              <a:rPr sz="1800" spc="-5" dirty="0">
                <a:latin typeface="Times New Roman"/>
                <a:cs typeface="Times New Roman"/>
              </a:rPr>
              <a:t> </a:t>
            </a:r>
            <a:r>
              <a:rPr sz="1800" dirty="0">
                <a:latin typeface="Times New Roman"/>
                <a:cs typeface="Times New Roman"/>
              </a:rPr>
              <a:t>Future </a:t>
            </a:r>
            <a:r>
              <a:rPr sz="1800" spc="-20" dirty="0">
                <a:latin typeface="Times New Roman"/>
                <a:cs typeface="Times New Roman"/>
              </a:rPr>
              <a:t>Scope</a:t>
            </a:r>
            <a:endParaRPr sz="1800">
              <a:latin typeface="Times New Roman"/>
              <a:cs typeface="Times New Roman"/>
            </a:endParaRPr>
          </a:p>
          <a:p>
            <a:pPr marL="527050" indent="-514350">
              <a:lnSpc>
                <a:spcPct val="100000"/>
              </a:lnSpc>
              <a:spcBef>
                <a:spcPts val="400"/>
              </a:spcBef>
              <a:buAutoNum type="arabicPeriod"/>
              <a:tabLst>
                <a:tab pos="527050" algn="l"/>
              </a:tabLst>
            </a:pPr>
            <a:r>
              <a:rPr sz="1800" spc="-10" dirty="0">
                <a:latin typeface="Times New Roman"/>
                <a:cs typeface="Times New Roman"/>
              </a:rPr>
              <a:t>References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Question </a:t>
            </a:r>
            <a:r>
              <a:rPr sz="1800" spc="-20" dirty="0">
                <a:latin typeface="Times New Roman"/>
                <a:cs typeface="Times New Roman"/>
              </a:rPr>
              <a:t>and</a:t>
            </a:r>
            <a:r>
              <a:rPr sz="1800" spc="-75" dirty="0">
                <a:latin typeface="Times New Roman"/>
                <a:cs typeface="Times New Roman"/>
              </a:rPr>
              <a:t> </a:t>
            </a:r>
            <a:r>
              <a:rPr sz="1800" spc="-10" dirty="0">
                <a:latin typeface="Times New Roman"/>
                <a:cs typeface="Times New Roman"/>
              </a:rPr>
              <a:t>Answers</a:t>
            </a:r>
            <a:endParaRPr sz="1800">
              <a:latin typeface="Times New Roman"/>
              <a:cs typeface="Times New Roman"/>
            </a:endParaRPr>
          </a:p>
          <a:p>
            <a:pPr marL="527050" indent="-514350">
              <a:lnSpc>
                <a:spcPct val="100000"/>
              </a:lnSpc>
              <a:spcBef>
                <a:spcPts val="395"/>
              </a:spcBef>
              <a:buAutoNum type="arabicPeriod"/>
              <a:tabLst>
                <a:tab pos="527050" algn="l"/>
              </a:tabLst>
            </a:pPr>
            <a:r>
              <a:rPr sz="1800" spc="-10" dirty="0">
                <a:latin typeface="Times New Roman"/>
                <a:cs typeface="Times New Roman"/>
              </a:rPr>
              <a:t>Acknowledgements</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CD375-51E7-A634-19F2-B0DC4ECEE620}"/>
              </a:ext>
            </a:extLst>
          </p:cNvPr>
          <p:cNvSpPr txBox="1"/>
          <p:nvPr/>
        </p:nvSpPr>
        <p:spPr>
          <a:xfrm>
            <a:off x="609600" y="762000"/>
            <a:ext cx="10896600" cy="6186309"/>
          </a:xfrm>
          <a:prstGeom prst="rect">
            <a:avLst/>
          </a:prstGeom>
          <a:noFill/>
        </p:spPr>
        <p:txBody>
          <a:bodyPr wrap="square" rtlCol="0">
            <a:spAutoFit/>
          </a:bodyPr>
          <a:lstStyle/>
          <a:p>
            <a:r>
              <a:rPr lang="en-IN" sz="2400" b="1" dirty="0"/>
              <a:t>Challenges:</a:t>
            </a:r>
          </a:p>
          <a:p>
            <a:pPr marL="457200" indent="-457200">
              <a:buAutoNum type="arabicPeriod"/>
            </a:pPr>
            <a:r>
              <a:rPr lang="en-US" sz="2200" b="1" dirty="0"/>
              <a:t>Limited Annotated Data for Bodo Language</a:t>
            </a:r>
            <a:r>
              <a:rPr lang="en-IN" sz="2200" b="1" dirty="0"/>
              <a:t>:</a:t>
            </a:r>
          </a:p>
          <a:p>
            <a:r>
              <a:rPr lang="en-IN" sz="2200" b="1" dirty="0"/>
              <a:t>Solution:</a:t>
            </a:r>
            <a:r>
              <a:rPr lang="en-US" sz="2200" dirty="0"/>
              <a:t> Implemented data augmentation techniques such as synonym replacement and back-translation to increase the dataset size and diversity.</a:t>
            </a:r>
          </a:p>
          <a:p>
            <a:r>
              <a:rPr lang="en-US" sz="2200" b="1" dirty="0"/>
              <a:t>2.</a:t>
            </a:r>
            <a:r>
              <a:rPr lang="en-IN" sz="2200" b="1" dirty="0"/>
              <a:t> Model Overfitting:</a:t>
            </a:r>
            <a:endParaRPr lang="en-US" sz="2200" b="1" dirty="0"/>
          </a:p>
          <a:p>
            <a:r>
              <a:rPr lang="en-US" sz="2200" b="1" dirty="0"/>
              <a:t>Solution: </a:t>
            </a:r>
            <a:r>
              <a:rPr lang="en-US" sz="2200" dirty="0"/>
              <a:t>Used dropout layers in the neural network architecture and applied early stopping during training to prevent overfitting.</a:t>
            </a:r>
          </a:p>
          <a:p>
            <a:r>
              <a:rPr lang="en-US" sz="2200" b="1" dirty="0"/>
              <a:t>3</a:t>
            </a:r>
            <a:r>
              <a:rPr lang="en-US" sz="2200" dirty="0"/>
              <a:t>.</a:t>
            </a:r>
            <a:r>
              <a:rPr lang="en-IN" sz="2200" dirty="0"/>
              <a:t> </a:t>
            </a:r>
            <a:r>
              <a:rPr lang="en-IN" sz="2200" b="1" dirty="0"/>
              <a:t>Computational Resource Limitations:</a:t>
            </a:r>
          </a:p>
          <a:p>
            <a:r>
              <a:rPr lang="en-IN" sz="2200" b="1" dirty="0"/>
              <a:t>Solution: </a:t>
            </a:r>
            <a:r>
              <a:rPr lang="en-US" sz="2200" dirty="0"/>
              <a:t>Utilized cloud computing resources (e.g., Google </a:t>
            </a:r>
            <a:r>
              <a:rPr lang="en-US" sz="2200" dirty="0" err="1"/>
              <a:t>Colab</a:t>
            </a:r>
            <a:r>
              <a:rPr lang="en-US" sz="2200" dirty="0"/>
              <a:t> or AWS) to access powerful GPUs for faster model training.</a:t>
            </a:r>
          </a:p>
          <a:p>
            <a:r>
              <a:rPr lang="en-US" sz="2200" b="1" dirty="0"/>
              <a:t>4.</a:t>
            </a:r>
            <a:r>
              <a:rPr lang="en-IN" sz="2200" b="1" dirty="0"/>
              <a:t> Hyperparameter Tuning Difficulties:</a:t>
            </a:r>
            <a:endParaRPr lang="en-US" sz="2200" b="1" dirty="0"/>
          </a:p>
          <a:p>
            <a:pPr algn="l"/>
            <a:r>
              <a:rPr lang="en-US" sz="2200" b="1" dirty="0"/>
              <a:t>Solution: </a:t>
            </a:r>
            <a:r>
              <a:rPr lang="en-US" sz="2200" dirty="0"/>
              <a:t>Employed grid search and random search methods to systematically explore and optimize hyperparameters.</a:t>
            </a:r>
          </a:p>
          <a:p>
            <a:pPr algn="l"/>
            <a:r>
              <a:rPr lang="en-US" sz="2200" b="1" dirty="0"/>
              <a:t>5.</a:t>
            </a:r>
            <a:r>
              <a:rPr lang="en-IN" sz="2200" b="1" dirty="0"/>
              <a:t> Understanding Model Predictions:</a:t>
            </a:r>
          </a:p>
          <a:p>
            <a:r>
              <a:rPr lang="en-IN" sz="2200" dirty="0"/>
              <a:t>Solution:</a:t>
            </a:r>
            <a:r>
              <a:rPr lang="en-US" sz="2200" dirty="0"/>
              <a:t>Used confusion matrices and classification reports to analyze model performance and identify specific areas for improvement.</a:t>
            </a:r>
            <a:br>
              <a:rPr lang="en-IN" sz="2200" dirty="0"/>
            </a:br>
            <a:br>
              <a:rPr lang="en-US" dirty="0"/>
            </a:br>
            <a:endParaRPr lang="en-US" sz="2400" dirty="0">
              <a:solidFill>
                <a:srgbClr val="374151"/>
              </a:solidFill>
              <a:latin typeface="__Inter_d65c78"/>
            </a:endParaRPr>
          </a:p>
        </p:txBody>
      </p:sp>
      <p:sp>
        <p:nvSpPr>
          <p:cNvPr id="3" name="object 4">
            <a:extLst>
              <a:ext uri="{FF2B5EF4-FFF2-40B4-BE49-F238E27FC236}">
                <a16:creationId xmlns:a16="http://schemas.microsoft.com/office/drawing/2014/main" id="{96FB549E-C0C0-FB66-5927-602A726AEEB5}"/>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4" name="object 5">
            <a:extLst>
              <a:ext uri="{FF2B5EF4-FFF2-40B4-BE49-F238E27FC236}">
                <a16:creationId xmlns:a16="http://schemas.microsoft.com/office/drawing/2014/main" id="{9D373783-56F2-72D8-6678-AD6D9B40E37E}"/>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5" name="object 6">
            <a:extLst>
              <a:ext uri="{FF2B5EF4-FFF2-40B4-BE49-F238E27FC236}">
                <a16:creationId xmlns:a16="http://schemas.microsoft.com/office/drawing/2014/main" id="{FF724CAC-B63D-5F7D-6375-FA63EB2ACEA3}"/>
              </a:ext>
            </a:extLst>
          </p:cNvPr>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6" name="object 7">
            <a:extLst>
              <a:ext uri="{FF2B5EF4-FFF2-40B4-BE49-F238E27FC236}">
                <a16:creationId xmlns:a16="http://schemas.microsoft.com/office/drawing/2014/main" id="{8AD3E61B-9DD9-3E82-BED2-8DCE229A9635}"/>
              </a:ext>
            </a:extLst>
          </p:cNvPr>
          <p:cNvSpPr txBox="1"/>
          <p:nvPr/>
        </p:nvSpPr>
        <p:spPr>
          <a:xfrm>
            <a:off x="7189088" y="6436275"/>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Tree>
    <p:extLst>
      <p:ext uri="{BB962C8B-B14F-4D97-AF65-F5344CB8AC3E}">
        <p14:creationId xmlns:p14="http://schemas.microsoft.com/office/powerpoint/2010/main" val="62264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231390">
              <a:lnSpc>
                <a:spcPct val="100000"/>
              </a:lnSpc>
              <a:spcBef>
                <a:spcPts val="130"/>
              </a:spcBef>
            </a:pPr>
            <a:r>
              <a:rPr spc="-10" dirty="0"/>
              <a:t>R</a:t>
            </a:r>
            <a:r>
              <a:rPr spc="75" dirty="0"/>
              <a:t>E</a:t>
            </a:r>
            <a:r>
              <a:rPr spc="-30" dirty="0"/>
              <a:t>S</a:t>
            </a:r>
            <a:r>
              <a:rPr spc="60" dirty="0"/>
              <a:t>U</a:t>
            </a:r>
            <a:r>
              <a:rPr spc="-445" dirty="0"/>
              <a:t>L</a:t>
            </a:r>
            <a:r>
              <a:rPr spc="5" dirty="0"/>
              <a:t>T</a:t>
            </a:r>
            <a:r>
              <a:rPr spc="35" dirty="0"/>
              <a:t>S</a:t>
            </a:r>
            <a:r>
              <a:rPr spc="-215" dirty="0"/>
              <a:t> </a:t>
            </a:r>
            <a:r>
              <a:rPr dirty="0"/>
              <a:t>&amp;</a:t>
            </a:r>
            <a:r>
              <a:rPr spc="-285" dirty="0"/>
              <a:t> </a:t>
            </a:r>
            <a:r>
              <a:rPr spc="-25" dirty="0"/>
              <a:t>ANALYSIS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191000" y="6451049"/>
            <a:ext cx="911225"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32152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7434697" y="6436275"/>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21</a:t>
            </a:fld>
            <a:endParaRPr spc="-25" dirty="0"/>
          </a:p>
        </p:txBody>
      </p:sp>
      <p:graphicFrame>
        <p:nvGraphicFramePr>
          <p:cNvPr id="14" name="Table 13">
            <a:extLst>
              <a:ext uri="{FF2B5EF4-FFF2-40B4-BE49-F238E27FC236}">
                <a16:creationId xmlns:a16="http://schemas.microsoft.com/office/drawing/2014/main" id="{1DE1A601-AC6E-F930-F8C7-A9F013F23021}"/>
              </a:ext>
            </a:extLst>
          </p:cNvPr>
          <p:cNvGraphicFramePr>
            <a:graphicFrameLocks noGrp="1"/>
          </p:cNvGraphicFramePr>
          <p:nvPr>
            <p:extLst>
              <p:ext uri="{D42A27DB-BD31-4B8C-83A1-F6EECF244321}">
                <p14:modId xmlns:p14="http://schemas.microsoft.com/office/powerpoint/2010/main" val="1513013434"/>
              </p:ext>
            </p:extLst>
          </p:nvPr>
        </p:nvGraphicFramePr>
        <p:xfrm>
          <a:off x="1022136" y="1981199"/>
          <a:ext cx="5804535" cy="1857553"/>
        </p:xfrm>
        <a:graphic>
          <a:graphicData uri="http://schemas.openxmlformats.org/drawingml/2006/table">
            <a:tbl>
              <a:tblPr firstRow="1" firstCol="1" bandRow="1"/>
              <a:tblGrid>
                <a:gridCol w="678815">
                  <a:extLst>
                    <a:ext uri="{9D8B030D-6E8A-4147-A177-3AD203B41FA5}">
                      <a16:colId xmlns:a16="http://schemas.microsoft.com/office/drawing/2014/main" val="2047127766"/>
                    </a:ext>
                  </a:extLst>
                </a:gridCol>
                <a:gridCol w="1270849">
                  <a:extLst>
                    <a:ext uri="{9D8B030D-6E8A-4147-A177-3AD203B41FA5}">
                      <a16:colId xmlns:a16="http://schemas.microsoft.com/office/drawing/2014/main" val="326589110"/>
                    </a:ext>
                  </a:extLst>
                </a:gridCol>
                <a:gridCol w="1219200">
                  <a:extLst>
                    <a:ext uri="{9D8B030D-6E8A-4147-A177-3AD203B41FA5}">
                      <a16:colId xmlns:a16="http://schemas.microsoft.com/office/drawing/2014/main" val="3114247594"/>
                    </a:ext>
                  </a:extLst>
                </a:gridCol>
                <a:gridCol w="1086271">
                  <a:extLst>
                    <a:ext uri="{9D8B030D-6E8A-4147-A177-3AD203B41FA5}">
                      <a16:colId xmlns:a16="http://schemas.microsoft.com/office/drawing/2014/main" val="1825439175"/>
                    </a:ext>
                  </a:extLst>
                </a:gridCol>
                <a:gridCol w="1549400">
                  <a:extLst>
                    <a:ext uri="{9D8B030D-6E8A-4147-A177-3AD203B41FA5}">
                      <a16:colId xmlns:a16="http://schemas.microsoft.com/office/drawing/2014/main" val="540231870"/>
                    </a:ext>
                  </a:extLst>
                </a:gridCol>
              </a:tblGrid>
              <a:tr h="625835">
                <a:tc>
                  <a:txBody>
                    <a:bodyPr/>
                    <a:lstStyle/>
                    <a:p>
                      <a:pPr algn="ctr">
                        <a:lnSpc>
                          <a:spcPct val="107000"/>
                        </a:lnSpc>
                        <a:spcAft>
                          <a:spcPts val="800"/>
                        </a:spcAft>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ACCURACY(%)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PRECISION(%)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RECALL(%)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F-SCORE(%)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946181"/>
                  </a:ext>
                </a:extLst>
              </a:tr>
              <a:tr h="382221">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CNN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99.91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98.68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96.79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97.23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9447676"/>
                  </a:ext>
                </a:extLst>
              </a:tr>
              <a:tr h="409523">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GRU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99.36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97.75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98.94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96.35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1485190"/>
                  </a:ext>
                </a:extLst>
              </a:tr>
              <a:tr h="439974">
                <a:tc>
                  <a:txBody>
                    <a:bodyPr/>
                    <a:lstStyle/>
                    <a:p>
                      <a:pPr algn="ct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LSTM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96.50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98.52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96.88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97.20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0450417"/>
                  </a:ext>
                </a:extLst>
              </a:tr>
            </a:tbl>
          </a:graphicData>
        </a:graphic>
      </p:graphicFrame>
      <p:sp>
        <p:nvSpPr>
          <p:cNvPr id="15" name="TextBox 14">
            <a:extLst>
              <a:ext uri="{FF2B5EF4-FFF2-40B4-BE49-F238E27FC236}">
                <a16:creationId xmlns:a16="http://schemas.microsoft.com/office/drawing/2014/main" id="{D90363B3-6CE1-2C81-97F9-A25BFE1D80E6}"/>
              </a:ext>
            </a:extLst>
          </p:cNvPr>
          <p:cNvSpPr txBox="1"/>
          <p:nvPr/>
        </p:nvSpPr>
        <p:spPr>
          <a:xfrm>
            <a:off x="1828800" y="4191000"/>
            <a:ext cx="3435602"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Fig1: Model Performance</a:t>
            </a:r>
          </a:p>
        </p:txBody>
      </p:sp>
      <p:pic>
        <p:nvPicPr>
          <p:cNvPr id="16" name="Picture 15">
            <a:extLst>
              <a:ext uri="{FF2B5EF4-FFF2-40B4-BE49-F238E27FC236}">
                <a16:creationId xmlns:a16="http://schemas.microsoft.com/office/drawing/2014/main" id="{B01BC881-61DB-18F5-E368-DA796250C5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483468"/>
            <a:ext cx="3930864" cy="2478932"/>
          </a:xfrm>
          <a:prstGeom prst="rect">
            <a:avLst/>
          </a:prstGeom>
          <a:noFill/>
          <a:ln>
            <a:noFill/>
          </a:ln>
        </p:spPr>
      </p:pic>
      <p:sp>
        <p:nvSpPr>
          <p:cNvPr id="17" name="TextBox 16">
            <a:extLst>
              <a:ext uri="{FF2B5EF4-FFF2-40B4-BE49-F238E27FC236}">
                <a16:creationId xmlns:a16="http://schemas.microsoft.com/office/drawing/2014/main" id="{AEEA2331-96E5-2A82-723D-62EEFB15DD07}"/>
              </a:ext>
            </a:extLst>
          </p:cNvPr>
          <p:cNvSpPr txBox="1"/>
          <p:nvPr/>
        </p:nvSpPr>
        <p:spPr>
          <a:xfrm>
            <a:off x="7391400" y="4343400"/>
            <a:ext cx="3778464" cy="769441"/>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Fig2:Comparison of Model Accuracy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DA898-38BC-059F-3A0A-AD436AB1E38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0E4E6D0-4F73-D3E5-5DE3-3C726D022956}"/>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a:extLst>
              <a:ext uri="{FF2B5EF4-FFF2-40B4-BE49-F238E27FC236}">
                <a16:creationId xmlns:a16="http://schemas.microsoft.com/office/drawing/2014/main" id="{537856DD-947E-72F6-846C-E8AA1FF2ECA3}"/>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a:extLst>
              <a:ext uri="{FF2B5EF4-FFF2-40B4-BE49-F238E27FC236}">
                <a16:creationId xmlns:a16="http://schemas.microsoft.com/office/drawing/2014/main" id="{8A975F64-2F9D-C1C0-C9AB-B9E60F220704}"/>
              </a:ext>
            </a:extLst>
          </p:cNvPr>
          <p:cNvSpPr txBox="1">
            <a:spLocks noGrp="1"/>
          </p:cNvSpPr>
          <p:nvPr>
            <p:ph type="ftr" sz="quarter" idx="5"/>
          </p:nvPr>
        </p:nvSpPr>
        <p:spPr>
          <a:xfrm>
            <a:off x="5505148" y="6451049"/>
            <a:ext cx="1223010"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a:extLst>
              <a:ext uri="{FF2B5EF4-FFF2-40B4-BE49-F238E27FC236}">
                <a16:creationId xmlns:a16="http://schemas.microsoft.com/office/drawing/2014/main" id="{B693217F-F8EE-AD54-4624-44307DF43D93}"/>
              </a:ext>
            </a:extLst>
          </p:cNvPr>
          <p:cNvSpPr txBox="1"/>
          <p:nvPr/>
        </p:nvSpPr>
        <p:spPr>
          <a:xfrm>
            <a:off x="7189088" y="6482636"/>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a:extLst>
              <a:ext uri="{FF2B5EF4-FFF2-40B4-BE49-F238E27FC236}">
                <a16:creationId xmlns:a16="http://schemas.microsoft.com/office/drawing/2014/main" id="{6B3C59D7-AD5D-05F5-CBAF-56629483BFF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22</a:t>
            </a:fld>
            <a:endParaRPr spc="-25" dirty="0"/>
          </a:p>
        </p:txBody>
      </p:sp>
      <p:pic>
        <p:nvPicPr>
          <p:cNvPr id="3" name="Picture 2">
            <a:extLst>
              <a:ext uri="{FF2B5EF4-FFF2-40B4-BE49-F238E27FC236}">
                <a16:creationId xmlns:a16="http://schemas.microsoft.com/office/drawing/2014/main" id="{03E73AED-C694-4F8A-CC0D-BFA6551FE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612" y="1295400"/>
            <a:ext cx="4572000" cy="2667000"/>
          </a:xfrm>
          <a:prstGeom prst="rect">
            <a:avLst/>
          </a:prstGeom>
          <a:noFill/>
          <a:ln>
            <a:noFill/>
          </a:ln>
        </p:spPr>
      </p:pic>
      <p:pic>
        <p:nvPicPr>
          <p:cNvPr id="9" name="Picture 8">
            <a:extLst>
              <a:ext uri="{FF2B5EF4-FFF2-40B4-BE49-F238E27FC236}">
                <a16:creationId xmlns:a16="http://schemas.microsoft.com/office/drawing/2014/main" id="{FFD6A643-F13E-3659-A13B-2AD3981341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4528" y="1295400"/>
            <a:ext cx="4114800" cy="2667000"/>
          </a:xfrm>
          <a:prstGeom prst="rect">
            <a:avLst/>
          </a:prstGeom>
          <a:noFill/>
          <a:ln>
            <a:noFill/>
          </a:ln>
        </p:spPr>
      </p:pic>
      <p:sp>
        <p:nvSpPr>
          <p:cNvPr id="10" name="TextBox 9">
            <a:extLst>
              <a:ext uri="{FF2B5EF4-FFF2-40B4-BE49-F238E27FC236}">
                <a16:creationId xmlns:a16="http://schemas.microsoft.com/office/drawing/2014/main" id="{A933A013-003A-A679-8586-33012E12D140}"/>
              </a:ext>
            </a:extLst>
          </p:cNvPr>
          <p:cNvSpPr txBox="1"/>
          <p:nvPr/>
        </p:nvSpPr>
        <p:spPr>
          <a:xfrm>
            <a:off x="1981200" y="4071381"/>
            <a:ext cx="3352800"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Fig 3: Model Accuracy</a:t>
            </a:r>
          </a:p>
        </p:txBody>
      </p:sp>
      <p:sp>
        <p:nvSpPr>
          <p:cNvPr id="11" name="TextBox 10">
            <a:extLst>
              <a:ext uri="{FF2B5EF4-FFF2-40B4-BE49-F238E27FC236}">
                <a16:creationId xmlns:a16="http://schemas.microsoft.com/office/drawing/2014/main" id="{0EAC57B5-98D7-240E-415E-4860C9870F65}"/>
              </a:ext>
            </a:extLst>
          </p:cNvPr>
          <p:cNvSpPr txBox="1"/>
          <p:nvPr/>
        </p:nvSpPr>
        <p:spPr>
          <a:xfrm>
            <a:off x="6934200" y="4099373"/>
            <a:ext cx="3515456"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Fig 4: Model Loss</a:t>
            </a:r>
          </a:p>
        </p:txBody>
      </p:sp>
    </p:spTree>
    <p:extLst>
      <p:ext uri="{BB962C8B-B14F-4D97-AF65-F5344CB8AC3E}">
        <p14:creationId xmlns:p14="http://schemas.microsoft.com/office/powerpoint/2010/main" val="1140588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88D5C-1DC2-C933-12C5-EFDAB2DC98C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263B936A-199E-9FDE-6DF6-5B81FF79059E}"/>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a:extLst>
              <a:ext uri="{FF2B5EF4-FFF2-40B4-BE49-F238E27FC236}">
                <a16:creationId xmlns:a16="http://schemas.microsoft.com/office/drawing/2014/main" id="{B3D461A3-4A0F-7AFE-0572-328F8F8FF01A}"/>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a:extLst>
              <a:ext uri="{FF2B5EF4-FFF2-40B4-BE49-F238E27FC236}">
                <a16:creationId xmlns:a16="http://schemas.microsoft.com/office/drawing/2014/main" id="{5039BC6C-4794-E1DE-F5B6-9DBA39E6032F}"/>
              </a:ext>
            </a:extLst>
          </p:cNvPr>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a:extLst>
              <a:ext uri="{FF2B5EF4-FFF2-40B4-BE49-F238E27FC236}">
                <a16:creationId xmlns:a16="http://schemas.microsoft.com/office/drawing/2014/main" id="{142F0E42-F6CF-9A6E-5731-4E4F148C2E0F}"/>
              </a:ext>
            </a:extLst>
          </p:cNvPr>
          <p:cNvSpPr txBox="1"/>
          <p:nvPr/>
        </p:nvSpPr>
        <p:spPr>
          <a:xfrm>
            <a:off x="7189088" y="6454645"/>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a:extLst>
              <a:ext uri="{FF2B5EF4-FFF2-40B4-BE49-F238E27FC236}">
                <a16:creationId xmlns:a16="http://schemas.microsoft.com/office/drawing/2014/main" id="{D365909B-0A12-87A4-0B35-2AC091AFF5FE}"/>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23</a:t>
            </a:fld>
            <a:endParaRPr spc="-25" dirty="0"/>
          </a:p>
        </p:txBody>
      </p:sp>
      <p:pic>
        <p:nvPicPr>
          <p:cNvPr id="2" name="Picture 1">
            <a:extLst>
              <a:ext uri="{FF2B5EF4-FFF2-40B4-BE49-F238E27FC236}">
                <a16:creationId xmlns:a16="http://schemas.microsoft.com/office/drawing/2014/main" id="{AA59BBC6-0D54-E5E1-850C-46E33FEF3C4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630102"/>
            <a:ext cx="2936310" cy="2281535"/>
          </a:xfrm>
          <a:prstGeom prst="rect">
            <a:avLst/>
          </a:prstGeom>
          <a:noFill/>
          <a:ln>
            <a:noFill/>
          </a:ln>
        </p:spPr>
      </p:pic>
      <p:pic>
        <p:nvPicPr>
          <p:cNvPr id="12" name="Picture 11">
            <a:extLst>
              <a:ext uri="{FF2B5EF4-FFF2-40B4-BE49-F238E27FC236}">
                <a16:creationId xmlns:a16="http://schemas.microsoft.com/office/drawing/2014/main" id="{C80F289E-5E91-3E00-4DF1-B8FCEF3B50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5020" y="1679125"/>
            <a:ext cx="2786380" cy="2238116"/>
          </a:xfrm>
          <a:prstGeom prst="rect">
            <a:avLst/>
          </a:prstGeom>
          <a:noFill/>
          <a:ln>
            <a:noFill/>
          </a:ln>
        </p:spPr>
      </p:pic>
      <p:pic>
        <p:nvPicPr>
          <p:cNvPr id="13" name="Picture 12">
            <a:extLst>
              <a:ext uri="{FF2B5EF4-FFF2-40B4-BE49-F238E27FC236}">
                <a16:creationId xmlns:a16="http://schemas.microsoft.com/office/drawing/2014/main" id="{D5A5D342-3232-4502-4CD9-A423AF9C35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948" y="1679125"/>
            <a:ext cx="3121730" cy="2023636"/>
          </a:xfrm>
          <a:prstGeom prst="rect">
            <a:avLst/>
          </a:prstGeom>
          <a:noFill/>
          <a:ln>
            <a:noFill/>
          </a:ln>
        </p:spPr>
      </p:pic>
      <p:sp>
        <p:nvSpPr>
          <p:cNvPr id="14" name="TextBox 13">
            <a:extLst>
              <a:ext uri="{FF2B5EF4-FFF2-40B4-BE49-F238E27FC236}">
                <a16:creationId xmlns:a16="http://schemas.microsoft.com/office/drawing/2014/main" id="{F0636443-1939-4B67-1870-9FEEFBA03324}"/>
              </a:ext>
            </a:extLst>
          </p:cNvPr>
          <p:cNvSpPr txBox="1"/>
          <p:nvPr/>
        </p:nvSpPr>
        <p:spPr>
          <a:xfrm>
            <a:off x="716902" y="4359227"/>
            <a:ext cx="3016898" cy="769441"/>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Fig 5: Accuracy of GRU model</a:t>
            </a:r>
          </a:p>
        </p:txBody>
      </p:sp>
      <p:sp>
        <p:nvSpPr>
          <p:cNvPr id="15" name="TextBox 14">
            <a:extLst>
              <a:ext uri="{FF2B5EF4-FFF2-40B4-BE49-F238E27FC236}">
                <a16:creationId xmlns:a16="http://schemas.microsoft.com/office/drawing/2014/main" id="{92A22006-5E56-DC8C-5B07-9F1A03CC7001}"/>
              </a:ext>
            </a:extLst>
          </p:cNvPr>
          <p:cNvSpPr txBox="1"/>
          <p:nvPr/>
        </p:nvSpPr>
        <p:spPr>
          <a:xfrm>
            <a:off x="4429378" y="4375465"/>
            <a:ext cx="3276600" cy="769441"/>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Fig 6: Accuracy of LSTM model</a:t>
            </a:r>
          </a:p>
        </p:txBody>
      </p:sp>
      <p:sp>
        <p:nvSpPr>
          <p:cNvPr id="16" name="TextBox 15">
            <a:extLst>
              <a:ext uri="{FF2B5EF4-FFF2-40B4-BE49-F238E27FC236}">
                <a16:creationId xmlns:a16="http://schemas.microsoft.com/office/drawing/2014/main" id="{E3C806A7-859B-171A-77BF-8950FF611D64}"/>
              </a:ext>
            </a:extLst>
          </p:cNvPr>
          <p:cNvSpPr txBox="1"/>
          <p:nvPr/>
        </p:nvSpPr>
        <p:spPr>
          <a:xfrm>
            <a:off x="8181754" y="4361765"/>
            <a:ext cx="3276600" cy="769441"/>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Fig 7: Accuracy of CNN model</a:t>
            </a:r>
          </a:p>
        </p:txBody>
      </p:sp>
    </p:spTree>
    <p:extLst>
      <p:ext uri="{BB962C8B-B14F-4D97-AF65-F5344CB8AC3E}">
        <p14:creationId xmlns:p14="http://schemas.microsoft.com/office/powerpoint/2010/main" val="243973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588010">
              <a:lnSpc>
                <a:spcPct val="100000"/>
              </a:lnSpc>
              <a:spcBef>
                <a:spcPts val="130"/>
              </a:spcBef>
            </a:pPr>
            <a:r>
              <a:rPr dirty="0"/>
              <a:t>CONCLUSION</a:t>
            </a:r>
            <a:r>
              <a:rPr spc="-140" dirty="0"/>
              <a:t> </a:t>
            </a:r>
            <a:r>
              <a:rPr dirty="0"/>
              <a:t>and</a:t>
            </a:r>
            <a:r>
              <a:rPr spc="-85" dirty="0"/>
              <a:t> </a:t>
            </a:r>
            <a:r>
              <a:rPr dirty="0"/>
              <a:t>FUTURE</a:t>
            </a:r>
            <a:r>
              <a:rPr spc="-120" dirty="0"/>
              <a:t> </a:t>
            </a:r>
            <a:r>
              <a:rPr spc="-10" dirty="0"/>
              <a:t>SCOPE</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0480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6966711" y="6380227"/>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24</a:t>
            </a:fld>
            <a:endParaRPr spc="-25" dirty="0"/>
          </a:p>
        </p:txBody>
      </p:sp>
      <p:sp>
        <p:nvSpPr>
          <p:cNvPr id="3" name="object 3"/>
          <p:cNvSpPr txBox="1">
            <a:spLocks noGrp="1"/>
          </p:cNvSpPr>
          <p:nvPr>
            <p:ph type="body" idx="1"/>
          </p:nvPr>
        </p:nvSpPr>
        <p:spPr>
          <a:xfrm>
            <a:off x="1296485" y="1295400"/>
            <a:ext cx="10228960" cy="4483279"/>
          </a:xfrm>
          <a:prstGeom prst="rect">
            <a:avLst/>
          </a:prstGeom>
        </p:spPr>
        <p:txBody>
          <a:bodyPr vert="horz" wrap="square" lIns="0" tIns="99060" rIns="0" bIns="0" rtlCol="0">
            <a:spAutoFit/>
          </a:bodyPr>
          <a:lstStyle/>
          <a:p>
            <a:pPr>
              <a:lnSpc>
                <a:spcPct val="100000"/>
              </a:lnSpc>
              <a:spcBef>
                <a:spcPts val="2465"/>
              </a:spcBef>
            </a:pPr>
            <a:r>
              <a:rPr lang="en-US" sz="2400" b="1" dirty="0"/>
              <a:t>Conclusion</a:t>
            </a:r>
          </a:p>
          <a:p>
            <a:pPr>
              <a:lnSpc>
                <a:spcPct val="100000"/>
              </a:lnSpc>
              <a:spcBef>
                <a:spcPts val="2465"/>
              </a:spcBef>
            </a:pPr>
            <a:r>
              <a:rPr lang="en-US" sz="2400" dirty="0"/>
              <a:t>The NER project for the Bodo language successfully utilized deep learning techniques, achieving a high accuracy of 99.91% with the CNN model, which outperformed LSTM and GRU models. The project effectively addressed the challenge of limited annotated data through data augmentation, enhancing the training dataset and improving model performance. Insights from the confusion matrix highlighted areas for improvement in entity classification. Overall, this project not only advanced NER capabilities for the Bodo language but also set the stage for future research in multilingual NER applications, demonstrating the potential of deep learning in natural language processing for under-resourced languages.</a:t>
            </a:r>
            <a:endParaRP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3071F-B29E-4E18-9956-B23271C160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80E9CE3-F886-B6E5-1088-1AE0494BAC37}"/>
              </a:ext>
            </a:extLst>
          </p:cNvPr>
          <p:cNvSpPr txBox="1">
            <a:spLocks noGrp="1"/>
          </p:cNvSpPr>
          <p:nvPr>
            <p:ph type="title"/>
          </p:nvPr>
        </p:nvSpPr>
        <p:spPr>
          <a:xfrm>
            <a:off x="1099137" y="239078"/>
            <a:ext cx="10101072" cy="1200005"/>
          </a:xfrm>
          <a:prstGeom prst="rect">
            <a:avLst/>
          </a:prstGeom>
        </p:spPr>
        <p:txBody>
          <a:bodyPr vert="horz" wrap="square" lIns="0" tIns="262889" rIns="0" bIns="0" rtlCol="0">
            <a:spAutoFit/>
          </a:bodyPr>
          <a:lstStyle/>
          <a:p>
            <a:pPr marL="588010">
              <a:lnSpc>
                <a:spcPct val="100000"/>
              </a:lnSpc>
              <a:spcBef>
                <a:spcPts val="130"/>
              </a:spcBef>
            </a:pPr>
            <a:r>
              <a:rPr dirty="0"/>
              <a:t>CONCLUSION</a:t>
            </a:r>
            <a:r>
              <a:rPr spc="-140" dirty="0"/>
              <a:t> </a:t>
            </a:r>
            <a:r>
              <a:rPr dirty="0"/>
              <a:t>and</a:t>
            </a:r>
            <a:r>
              <a:rPr spc="-85" dirty="0"/>
              <a:t> </a:t>
            </a:r>
            <a:r>
              <a:rPr dirty="0"/>
              <a:t>FUTURE</a:t>
            </a:r>
            <a:r>
              <a:rPr spc="-120" dirty="0"/>
              <a:t> </a:t>
            </a:r>
            <a:r>
              <a:rPr spc="-10" dirty="0"/>
              <a:t>SCOPE</a:t>
            </a:r>
          </a:p>
        </p:txBody>
      </p:sp>
      <p:sp>
        <p:nvSpPr>
          <p:cNvPr id="4" name="object 4">
            <a:extLst>
              <a:ext uri="{FF2B5EF4-FFF2-40B4-BE49-F238E27FC236}">
                <a16:creationId xmlns:a16="http://schemas.microsoft.com/office/drawing/2014/main" id="{EA8D49F7-3F00-807D-997A-1010C707742B}"/>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a:extLst>
              <a:ext uri="{FF2B5EF4-FFF2-40B4-BE49-F238E27FC236}">
                <a16:creationId xmlns:a16="http://schemas.microsoft.com/office/drawing/2014/main" id="{A98D7ACB-33F6-41A1-A994-9020215DE917}"/>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a:extLst>
              <a:ext uri="{FF2B5EF4-FFF2-40B4-BE49-F238E27FC236}">
                <a16:creationId xmlns:a16="http://schemas.microsoft.com/office/drawing/2014/main" id="{BBF40725-8D78-7FF8-100F-14795CF1308F}"/>
              </a:ext>
            </a:extLst>
          </p:cNvPr>
          <p:cNvSpPr txBox="1">
            <a:spLocks noGrp="1"/>
          </p:cNvSpPr>
          <p:nvPr>
            <p:ph type="ftr" sz="quarter" idx="5"/>
          </p:nvPr>
        </p:nvSpPr>
        <p:spPr>
          <a:xfrm>
            <a:off x="5505148" y="6451049"/>
            <a:ext cx="9210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a:extLst>
              <a:ext uri="{FF2B5EF4-FFF2-40B4-BE49-F238E27FC236}">
                <a16:creationId xmlns:a16="http://schemas.microsoft.com/office/drawing/2014/main" id="{65A1A074-719B-32DC-F270-7FFCFC3A2C8D}"/>
              </a:ext>
            </a:extLst>
          </p:cNvPr>
          <p:cNvSpPr txBox="1"/>
          <p:nvPr/>
        </p:nvSpPr>
        <p:spPr>
          <a:xfrm>
            <a:off x="7404139"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a:extLst>
              <a:ext uri="{FF2B5EF4-FFF2-40B4-BE49-F238E27FC236}">
                <a16:creationId xmlns:a16="http://schemas.microsoft.com/office/drawing/2014/main" id="{26C14981-0B66-208B-699D-5EA7711503DB}"/>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25</a:t>
            </a:fld>
            <a:endParaRPr spc="-25" dirty="0"/>
          </a:p>
        </p:txBody>
      </p:sp>
      <p:sp>
        <p:nvSpPr>
          <p:cNvPr id="3" name="object 3">
            <a:extLst>
              <a:ext uri="{FF2B5EF4-FFF2-40B4-BE49-F238E27FC236}">
                <a16:creationId xmlns:a16="http://schemas.microsoft.com/office/drawing/2014/main" id="{4AC4C4E1-9B3E-DC2F-1E87-84A1B7291C32}"/>
              </a:ext>
            </a:extLst>
          </p:cNvPr>
          <p:cNvSpPr txBox="1">
            <a:spLocks noGrp="1"/>
          </p:cNvSpPr>
          <p:nvPr>
            <p:ph type="body" idx="1"/>
          </p:nvPr>
        </p:nvSpPr>
        <p:spPr>
          <a:xfrm>
            <a:off x="1045463" y="1295400"/>
            <a:ext cx="10228960" cy="3744615"/>
          </a:xfrm>
          <a:prstGeom prst="rect">
            <a:avLst/>
          </a:prstGeom>
        </p:spPr>
        <p:txBody>
          <a:bodyPr vert="horz" wrap="square" lIns="0" tIns="99060" rIns="0" bIns="0" rtlCol="0">
            <a:spAutoFit/>
          </a:bodyPr>
          <a:lstStyle/>
          <a:p>
            <a:pPr>
              <a:lnSpc>
                <a:spcPct val="100000"/>
              </a:lnSpc>
              <a:spcBef>
                <a:spcPts val="2465"/>
              </a:spcBef>
            </a:pPr>
            <a:r>
              <a:rPr lang="en-US" sz="2400" b="1" dirty="0"/>
              <a:t>Future Scope</a:t>
            </a:r>
          </a:p>
          <a:p>
            <a:pPr>
              <a:lnSpc>
                <a:spcPct val="100000"/>
              </a:lnSpc>
              <a:spcBef>
                <a:spcPts val="2465"/>
              </a:spcBef>
            </a:pPr>
            <a:r>
              <a:rPr lang="en-US" sz="2400" dirty="0"/>
              <a:t>The future scope of the NER project for the Bodo language includes refining the model by exploring advanced architectures like Transformers (e.g., BERT) to enhance accuracy and contextual understanding. Additionally, there is potential to develop multilingual NER systems that can support multiple under-resourced languages, facilitating broader applications in natural language processing. Further research could also focus on integrating more diverse datasets and improving the model's ability to handle various linguistic challenges, ultimately contributing to the advancement of NER technologies in low-resource settings.</a:t>
            </a:r>
            <a:endParaRPr sz="2400" dirty="0"/>
          </a:p>
        </p:txBody>
      </p:sp>
    </p:spTree>
    <p:extLst>
      <p:ext uri="{BB962C8B-B14F-4D97-AF65-F5344CB8AC3E}">
        <p14:creationId xmlns:p14="http://schemas.microsoft.com/office/powerpoint/2010/main" val="1665571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F9944-033B-8743-51FA-ADE65B111382}"/>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E79427DF-6A79-AE16-6D2E-6F71D55456E9}"/>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a:extLst>
              <a:ext uri="{FF2B5EF4-FFF2-40B4-BE49-F238E27FC236}">
                <a16:creationId xmlns:a16="http://schemas.microsoft.com/office/drawing/2014/main" id="{FF83FEDE-25CB-4F60-44FE-43AA330DC99A}"/>
              </a:ext>
            </a:extLst>
          </p:cNvPr>
          <p:cNvSpPr txBox="1"/>
          <p:nvPr/>
        </p:nvSpPr>
        <p:spPr>
          <a:xfrm>
            <a:off x="4343400" y="6451049"/>
            <a:ext cx="8448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a:extLst>
              <a:ext uri="{FF2B5EF4-FFF2-40B4-BE49-F238E27FC236}">
                <a16:creationId xmlns:a16="http://schemas.microsoft.com/office/drawing/2014/main" id="{C97A113C-5235-43EF-B031-9B36B370EBCB}"/>
              </a:ext>
            </a:extLst>
          </p:cNvPr>
          <p:cNvSpPr txBox="1">
            <a:spLocks noGrp="1"/>
          </p:cNvSpPr>
          <p:nvPr>
            <p:ph type="ftr" sz="quarter" idx="5"/>
          </p:nvPr>
        </p:nvSpPr>
        <p:spPr>
          <a:xfrm>
            <a:off x="5505148" y="6451049"/>
            <a:ext cx="10480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a:extLst>
              <a:ext uri="{FF2B5EF4-FFF2-40B4-BE49-F238E27FC236}">
                <a16:creationId xmlns:a16="http://schemas.microsoft.com/office/drawing/2014/main" id="{F518727B-2584-1F3B-9F02-BD0038B88BF7}"/>
              </a:ext>
            </a:extLst>
          </p:cNvPr>
          <p:cNvSpPr txBox="1"/>
          <p:nvPr/>
        </p:nvSpPr>
        <p:spPr>
          <a:xfrm>
            <a:off x="7162800"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a:extLst>
              <a:ext uri="{FF2B5EF4-FFF2-40B4-BE49-F238E27FC236}">
                <a16:creationId xmlns:a16="http://schemas.microsoft.com/office/drawing/2014/main" id="{AFF1D204-7704-BF19-C8F7-28FB203C2038}"/>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26</a:t>
            </a:fld>
            <a:endParaRPr spc="-25" dirty="0"/>
          </a:p>
        </p:txBody>
      </p:sp>
      <p:sp>
        <p:nvSpPr>
          <p:cNvPr id="3" name="object 3">
            <a:extLst>
              <a:ext uri="{FF2B5EF4-FFF2-40B4-BE49-F238E27FC236}">
                <a16:creationId xmlns:a16="http://schemas.microsoft.com/office/drawing/2014/main" id="{D028C24B-E682-B8FC-AA40-A8EC965F74E1}"/>
              </a:ext>
            </a:extLst>
          </p:cNvPr>
          <p:cNvSpPr txBox="1">
            <a:spLocks noGrp="1"/>
          </p:cNvSpPr>
          <p:nvPr>
            <p:ph type="body" idx="1"/>
          </p:nvPr>
        </p:nvSpPr>
        <p:spPr>
          <a:xfrm>
            <a:off x="1091566" y="838200"/>
            <a:ext cx="10228960" cy="3744615"/>
          </a:xfrm>
          <a:prstGeom prst="rect">
            <a:avLst/>
          </a:prstGeom>
        </p:spPr>
        <p:txBody>
          <a:bodyPr vert="horz" wrap="square" lIns="0" tIns="99060" rIns="0" bIns="0" rtlCol="0">
            <a:spAutoFit/>
          </a:bodyPr>
          <a:lstStyle/>
          <a:p>
            <a:pPr>
              <a:lnSpc>
                <a:spcPct val="100000"/>
              </a:lnSpc>
              <a:spcBef>
                <a:spcPts val="2465"/>
              </a:spcBef>
            </a:pPr>
            <a:r>
              <a:rPr lang="en-US" sz="2400" b="1" dirty="0"/>
              <a:t>Limitations</a:t>
            </a:r>
          </a:p>
          <a:p>
            <a:pPr>
              <a:lnSpc>
                <a:spcPct val="100000"/>
              </a:lnSpc>
              <a:spcBef>
                <a:spcPts val="2465"/>
              </a:spcBef>
            </a:pPr>
            <a:r>
              <a:rPr lang="en-US" sz="2400" dirty="0"/>
              <a:t>The future scope of the NER project for the Bodo language includes refining the model by exploring advanced architectures like Transformers (e.g., BERT) to enhance accuracy and contextual understanding. Additionally, there is potential to develop multilingual NER systems that can support multiple under-resourced languages, facilitating broader applications in natural language processing. Further research could also focus on integrating more diverse datasets and improving the model's ability to handle various linguistic challenges, ultimately contributing to the advancement of NER technologies in low-resource settings.</a:t>
            </a:r>
          </a:p>
        </p:txBody>
      </p:sp>
    </p:spTree>
    <p:extLst>
      <p:ext uri="{BB962C8B-B14F-4D97-AF65-F5344CB8AC3E}">
        <p14:creationId xmlns:p14="http://schemas.microsoft.com/office/powerpoint/2010/main" val="2515551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345815">
              <a:lnSpc>
                <a:spcPct val="100000"/>
              </a:lnSpc>
              <a:spcBef>
                <a:spcPts val="130"/>
              </a:spcBef>
            </a:pPr>
            <a:r>
              <a:rPr spc="-10" dirty="0"/>
              <a:t>REFERENCES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27</a:t>
            </a:fld>
            <a:endParaRPr spc="-25" dirty="0"/>
          </a:p>
        </p:txBody>
      </p:sp>
      <p:sp>
        <p:nvSpPr>
          <p:cNvPr id="9" name="TextBox 8">
            <a:extLst>
              <a:ext uri="{FF2B5EF4-FFF2-40B4-BE49-F238E27FC236}">
                <a16:creationId xmlns:a16="http://schemas.microsoft.com/office/drawing/2014/main" id="{98DB5116-E5AA-0D6F-65D0-7A9F9E476604}"/>
              </a:ext>
            </a:extLst>
          </p:cNvPr>
          <p:cNvSpPr txBox="1"/>
          <p:nvPr/>
        </p:nvSpPr>
        <p:spPr>
          <a:xfrm>
            <a:off x="871474" y="1143000"/>
            <a:ext cx="10787126" cy="6056466"/>
          </a:xfrm>
          <a:prstGeom prst="rect">
            <a:avLst/>
          </a:prstGeom>
          <a:noFill/>
        </p:spPr>
        <p:txBody>
          <a:bodyPr wrap="square" rtlCol="0">
            <a:spAutoFit/>
          </a:bodyPr>
          <a:lstStyle/>
          <a:p>
            <a:pPr lvl="0">
              <a:lnSpc>
                <a:spcPct val="108000"/>
              </a:lnSpc>
              <a:spcAft>
                <a:spcPts val="800"/>
              </a:spcAft>
            </a:pPr>
            <a:r>
              <a:rPr lang="en-IN" sz="2200" b="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[1] </a:t>
            </a:r>
            <a:r>
              <a:rPr lang="en-IN" sz="2200" b="1" kern="100" dirty="0" err="1">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Narzary</a:t>
            </a:r>
            <a:r>
              <a:rPr lang="en-IN" sz="2200" b="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S., Brahma, A., Nandi, S., &amp; Som, B</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(2024). Deep Learning based Named Entity Recognition for the Bodo Language.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Procedia Computer Science</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235</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2405-2421.</a:t>
            </a:r>
            <a:endParaRPr lang="en-IN" sz="2200" kern="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8000"/>
              </a:lnSpc>
              <a:spcAft>
                <a:spcPts val="800"/>
              </a:spcAft>
            </a:pP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2200" b="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Nath, R., &amp; Mahanta, B.</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(2023).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"Data Augmentation for Bodo Named Entity Recognition,"</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International Journal of Data Science and Analysis</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Vol. 9, No. 2.</a:t>
            </a:r>
            <a:endParaRPr lang="en-IN" sz="2200" kern="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8000"/>
              </a:lnSpc>
              <a:spcAft>
                <a:spcPts val="800"/>
              </a:spcAft>
            </a:pP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2200" b="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Arti Jain, Divakar Yadav, Anuja Arora, Devendra K. Tayal</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(2022),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"Named Entity Recognition for Hindi Language using Context Pattern-Based Maximum Entropy,"</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International Journal on Natural Language Computing (IJNLC)</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Vol. 23, No. 1.</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8000"/>
              </a:lnSpc>
              <a:spcAft>
                <a:spcPts val="800"/>
              </a:spcAft>
            </a:pPr>
            <a:r>
              <a:rPr lang="en-IN" sz="2200" b="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[4] Gowri Prasad, K.K. </a:t>
            </a:r>
            <a:r>
              <a:rPr lang="en-IN" sz="2200" b="1" kern="100" dirty="0" err="1">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Fousiya</a:t>
            </a:r>
            <a:r>
              <a:rPr lang="en-IN" sz="2200" b="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M. Anand Kumar, and K.P. Soman</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(2022),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"Named Entity Recognition for Malayalam Language: A CRF-based Approach,"</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Journal of Ambient Intelligence and Humanized Computing</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Vol. 13, pp. 1953-1963.</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8000"/>
              </a:lnSpc>
              <a:spcAft>
                <a:spcPts val="800"/>
              </a:spcAft>
            </a:pPr>
            <a:r>
              <a:rPr lang="en-IN" sz="2200" b="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[5] M. Aparna and Srinath Srinivasa</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(2021),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"Active Learning for Named Entity Recognition in Kannada,"</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Proceedings of the 16th International Conference on Natural Language Processing (ICON)</a:t>
            </a:r>
            <a:r>
              <a:rPr lang="en-IN" sz="2200" kern="100" dirty="0">
                <a:solidFill>
                  <a:srgbClr val="0D0D0D"/>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br>
              <a:rPr lang="en-IN" sz="2200" kern="100" dirty="0">
                <a:effectLst/>
                <a:latin typeface="Calibri" panose="020F0502020204030204" pitchFamily="34" charset="0"/>
                <a:ea typeface="Calibri" panose="020F0502020204030204" pitchFamily="34" charset="0"/>
              </a:rPr>
            </a:br>
            <a:endParaRPr lang="en-IN"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146E4-CC91-C1B2-50C3-2D1217FCC86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8C608951-15B0-091B-521F-CD1837713A07}"/>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a:extLst>
              <a:ext uri="{FF2B5EF4-FFF2-40B4-BE49-F238E27FC236}">
                <a16:creationId xmlns:a16="http://schemas.microsoft.com/office/drawing/2014/main" id="{9AE994E7-F826-43B6-CA44-1AB6EBFF3BAA}"/>
              </a:ext>
            </a:extLst>
          </p:cNvPr>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a:extLst>
              <a:ext uri="{FF2B5EF4-FFF2-40B4-BE49-F238E27FC236}">
                <a16:creationId xmlns:a16="http://schemas.microsoft.com/office/drawing/2014/main" id="{8AA1C806-78D2-7582-EC80-5975D5C1E90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a:extLst>
              <a:ext uri="{FF2B5EF4-FFF2-40B4-BE49-F238E27FC236}">
                <a16:creationId xmlns:a16="http://schemas.microsoft.com/office/drawing/2014/main" id="{23C5496C-A5A9-D1E2-18CA-008B12E70F24}"/>
              </a:ext>
            </a:extLst>
          </p:cNvPr>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a:extLst>
              <a:ext uri="{FF2B5EF4-FFF2-40B4-BE49-F238E27FC236}">
                <a16:creationId xmlns:a16="http://schemas.microsoft.com/office/drawing/2014/main" id="{3AD0A2D0-C309-4860-A60E-6C376374CA80}"/>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28</a:t>
            </a:fld>
            <a:endParaRPr spc="-25" dirty="0"/>
          </a:p>
        </p:txBody>
      </p:sp>
      <p:sp>
        <p:nvSpPr>
          <p:cNvPr id="3" name="TextBox 2">
            <a:extLst>
              <a:ext uri="{FF2B5EF4-FFF2-40B4-BE49-F238E27FC236}">
                <a16:creationId xmlns:a16="http://schemas.microsoft.com/office/drawing/2014/main" id="{718CF874-F2F6-0530-57DD-75FA0ACB5099}"/>
              </a:ext>
            </a:extLst>
          </p:cNvPr>
          <p:cNvSpPr txBox="1"/>
          <p:nvPr/>
        </p:nvSpPr>
        <p:spPr>
          <a:xfrm>
            <a:off x="721210" y="609600"/>
            <a:ext cx="10363200" cy="6316473"/>
          </a:xfrm>
          <a:prstGeom prst="rect">
            <a:avLst/>
          </a:prstGeom>
          <a:noFill/>
        </p:spPr>
        <p:txBody>
          <a:bodyPr wrap="square" rtlCol="0">
            <a:spAutoFit/>
          </a:bodyPr>
          <a:lstStyle/>
          <a:p>
            <a:pPr algn="just">
              <a:lnSpc>
                <a:spcPct val="107000"/>
              </a:lnSpc>
              <a:spcAft>
                <a:spcPts val="800"/>
              </a:spcAft>
            </a:pPr>
            <a:r>
              <a:rPr lang="en-IN" sz="1800" b="1"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rPr>
              <a:t>[</a:t>
            </a: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6] C.N. </a:t>
            </a:r>
            <a:r>
              <a:rPr lang="en-IN" sz="2200" b="1"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Subalalitha</a:t>
            </a: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R. Srinivasan</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(2019),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"Automated Named Entity Recognition from Tamil Documents,"</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Computer Applications</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Vol. 178, No. 4.</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[7]</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Brahma, R. and Hazarika, D.</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(2021).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"Named Entity Recognition in Bodo Language Using Conditional Random Fields,"</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Research &amp; Technology (IJERT)</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Vol. 10, Issue 5.</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[8]</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Govardhan, A., Yohan, P. P., and Vinaya Babu, A.</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(2012),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"Named Entity Recognition in Telugu Language Using Language Dependent Features and Rule-Based Approach,"</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Computer Applications</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Vol. 47, No. 9.</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[9]</a:t>
            </a:r>
            <a:r>
              <a:rPr lang="en-IN" sz="2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Chakrabarty, T., Das, A., &amp; Sarkar, S. </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(2016).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Transliteration Based Named Entity Recognition for Bengali</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Proceedings of the 2016 Conference on Computational Natural Language Learning</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(pp. 83-90). ACL.</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Bharati, S., Sunkara, D., Singh, M., &amp; Srivastava, R. K. </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(2016).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Named Entity Recognition in Indian Languages using Deep Learning Techniques</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IN" sz="2200" i="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Proceedings of the 13th International Conference on Natural Language Processing (ICON)</a:t>
            </a:r>
            <a:r>
              <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(pp. 103-110). NLP Association of India.</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978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F5F3C-F0EC-BF2B-79B6-9D5889656F39}"/>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2DB81F14-DADC-3A68-16DB-470954E6F48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a:extLst>
              <a:ext uri="{FF2B5EF4-FFF2-40B4-BE49-F238E27FC236}">
                <a16:creationId xmlns:a16="http://schemas.microsoft.com/office/drawing/2014/main" id="{615CDBAA-5276-5198-BEA8-69378B519084}"/>
              </a:ext>
            </a:extLst>
          </p:cNvPr>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a:extLst>
              <a:ext uri="{FF2B5EF4-FFF2-40B4-BE49-F238E27FC236}">
                <a16:creationId xmlns:a16="http://schemas.microsoft.com/office/drawing/2014/main" id="{6A8EC144-D9CA-1B4A-4C35-2ED342F7B49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a:extLst>
              <a:ext uri="{FF2B5EF4-FFF2-40B4-BE49-F238E27FC236}">
                <a16:creationId xmlns:a16="http://schemas.microsoft.com/office/drawing/2014/main" id="{42CACB82-BF76-6CFD-4397-5C139BE59B46}"/>
              </a:ext>
            </a:extLst>
          </p:cNvPr>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a:extLst>
              <a:ext uri="{FF2B5EF4-FFF2-40B4-BE49-F238E27FC236}">
                <a16:creationId xmlns:a16="http://schemas.microsoft.com/office/drawing/2014/main" id="{CF5B4A2A-D78C-FC15-9388-AB490D4D16A7}"/>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29</a:t>
            </a:fld>
            <a:endParaRPr spc="-25" dirty="0"/>
          </a:p>
        </p:txBody>
      </p:sp>
      <p:sp>
        <p:nvSpPr>
          <p:cNvPr id="10" name="TextBox 9">
            <a:extLst>
              <a:ext uri="{FF2B5EF4-FFF2-40B4-BE49-F238E27FC236}">
                <a16:creationId xmlns:a16="http://schemas.microsoft.com/office/drawing/2014/main" id="{E8780445-CE19-4EA7-7DAA-E0D621666126}"/>
              </a:ext>
            </a:extLst>
          </p:cNvPr>
          <p:cNvSpPr txBox="1"/>
          <p:nvPr/>
        </p:nvSpPr>
        <p:spPr>
          <a:xfrm>
            <a:off x="609600" y="990600"/>
            <a:ext cx="10495026" cy="5786199"/>
          </a:xfrm>
          <a:prstGeom prst="rect">
            <a:avLst/>
          </a:prstGeom>
          <a:noFill/>
        </p:spPr>
        <p:txBody>
          <a:bodyPr wrap="square" rtlCol="0">
            <a:spAutoFit/>
          </a:bodyPr>
          <a:lstStyle/>
          <a:p>
            <a:pPr algn="l"/>
            <a:r>
              <a:rPr lang="en-US" sz="2200" b="1" dirty="0">
                <a:latin typeface="Times New Roman" panose="02020603050405020304" pitchFamily="18" charset="0"/>
                <a:cs typeface="Times New Roman" panose="02020603050405020304" pitchFamily="18" charset="0"/>
              </a:rPr>
              <a:t>[11] Devlin, J., Chang, M. W., Lee, K., &amp; Toutanova, K</a:t>
            </a:r>
            <a:r>
              <a:rPr lang="en-US" sz="2200" dirty="0">
                <a:latin typeface="Times New Roman" panose="02020603050405020304" pitchFamily="18" charset="0"/>
                <a:cs typeface="Times New Roman" panose="02020603050405020304" pitchFamily="18" charset="0"/>
              </a:rPr>
              <a:t>. (2019). BERT: Pre-training of Deep Bidirectional Transformers for Language Understanding. In: Proceedings of the 2019 Conference of the North American Chapter of the Association for Computational Linguistics: Human Language Technologies, 4171-4186.</a:t>
            </a:r>
          </a:p>
          <a:p>
            <a:pPr algn="l"/>
            <a:r>
              <a:rPr lang="en-US" sz="2200" b="1" dirty="0">
                <a:latin typeface="Times New Roman" panose="02020603050405020304" pitchFamily="18" charset="0"/>
                <a:cs typeface="Times New Roman" panose="02020603050405020304" pitchFamily="18" charset="0"/>
              </a:rPr>
              <a:t>[12] Liu, Y., &amp; Zhang, Y. </a:t>
            </a:r>
            <a:r>
              <a:rPr lang="en-US" sz="2200" dirty="0">
                <a:latin typeface="Times New Roman" panose="02020603050405020304" pitchFamily="18" charset="0"/>
                <a:cs typeface="Times New Roman" panose="02020603050405020304" pitchFamily="18" charset="0"/>
              </a:rPr>
              <a:t>(2019). A Survey on Named Entity Recognition: Current Research and Future Directions. Journal of Computer Science and Technology, 34(1), 1-20.</a:t>
            </a:r>
          </a:p>
          <a:p>
            <a:r>
              <a:rPr lang="en-US" sz="2200" b="1" dirty="0">
                <a:latin typeface="Times New Roman" panose="02020603050405020304" pitchFamily="18" charset="0"/>
                <a:cs typeface="Times New Roman" panose="02020603050405020304" pitchFamily="18" charset="0"/>
              </a:rPr>
              <a:t>[13] Zhang, Y., &amp; Yang, Q.</a:t>
            </a:r>
            <a:r>
              <a:rPr lang="en-US" sz="2200" dirty="0">
                <a:latin typeface="Times New Roman" panose="02020603050405020304" pitchFamily="18" charset="0"/>
                <a:cs typeface="Times New Roman" panose="02020603050405020304" pitchFamily="18" charset="0"/>
              </a:rPr>
              <a:t> (2018). A Survey on Multi-Task Learning. IEEE Transactions on Knowledge and Data Engineering, 30(5), 1-1.</a:t>
            </a:r>
          </a:p>
          <a:p>
            <a:pPr algn="l"/>
            <a:r>
              <a:rPr lang="en-US" sz="2200" b="1" dirty="0">
                <a:latin typeface="Times New Roman" panose="02020603050405020304" pitchFamily="18" charset="0"/>
                <a:cs typeface="Times New Roman" panose="02020603050405020304" pitchFamily="18" charset="0"/>
              </a:rPr>
              <a:t>[14] </a:t>
            </a:r>
            <a:r>
              <a:rPr lang="en-US" sz="2200" b="1" dirty="0" err="1">
                <a:latin typeface="Times New Roman" panose="02020603050405020304" pitchFamily="18" charset="0"/>
                <a:cs typeface="Times New Roman" panose="02020603050405020304" pitchFamily="18" charset="0"/>
              </a:rPr>
              <a:t>Lample</a:t>
            </a:r>
            <a:r>
              <a:rPr lang="en-US" sz="2200" b="1" dirty="0">
                <a:latin typeface="Times New Roman" panose="02020603050405020304" pitchFamily="18" charset="0"/>
                <a:cs typeface="Times New Roman" panose="02020603050405020304" pitchFamily="18" charset="0"/>
              </a:rPr>
              <a:t>, G., Ballesteros, M., Subramanian, S., Kawakami, K., &amp; Dyer, C. </a:t>
            </a:r>
            <a:r>
              <a:rPr lang="en-US" sz="2200" dirty="0">
                <a:latin typeface="Times New Roman" panose="02020603050405020304" pitchFamily="18" charset="0"/>
                <a:cs typeface="Times New Roman" panose="02020603050405020304" pitchFamily="18" charset="0"/>
              </a:rPr>
              <a:t>(2016). Neural Architectures for Named Entity Recognition. In: Proceedings of the 2016 Conference of the North American Chapter of the Association for Computational Linguistics: Human Language Technologies, 260-270.</a:t>
            </a:r>
          </a:p>
          <a:p>
            <a:pPr algn="l"/>
            <a:r>
              <a:rPr lang="en-IN" sz="2200" b="1" dirty="0">
                <a:latin typeface="Times New Roman" panose="02020603050405020304" pitchFamily="18" charset="0"/>
                <a:cs typeface="Times New Roman" panose="02020603050405020304" pitchFamily="18" charset="0"/>
              </a:rPr>
              <a:t>[15] Huang, Z., Xu, W., &amp; Yu, K. </a:t>
            </a:r>
            <a:r>
              <a:rPr lang="en-IN" sz="2200" dirty="0">
                <a:latin typeface="Times New Roman" panose="02020603050405020304" pitchFamily="18" charset="0"/>
                <a:cs typeface="Times New Roman" panose="02020603050405020304" pitchFamily="18" charset="0"/>
              </a:rPr>
              <a:t>(2015). Bidirectional LSTM-CRF Models for Sequence Tagging. </a:t>
            </a:r>
            <a:r>
              <a:rPr lang="en-IN" sz="2200" dirty="0" err="1">
                <a:latin typeface="Times New Roman" panose="02020603050405020304" pitchFamily="18" charset="0"/>
                <a:cs typeface="Times New Roman" panose="02020603050405020304" pitchFamily="18" charset="0"/>
              </a:rPr>
              <a:t>arXiv</a:t>
            </a:r>
            <a:r>
              <a:rPr lang="en-IN" sz="2200" dirty="0">
                <a:latin typeface="Times New Roman" panose="02020603050405020304" pitchFamily="18" charset="0"/>
                <a:cs typeface="Times New Roman" panose="02020603050405020304" pitchFamily="18" charset="0"/>
              </a:rPr>
              <a:t> preprint arXiv:1508.01991.</a:t>
            </a:r>
          </a:p>
          <a:p>
            <a:endParaRPr lang="en-US" sz="2200" dirty="0">
              <a:latin typeface="Times New Roman" panose="02020603050405020304" pitchFamily="18" charset="0"/>
              <a:cs typeface="Times New Roman" panose="02020603050405020304" pitchFamily="18" charset="0"/>
            </a:endParaRPr>
          </a:p>
          <a:p>
            <a:pPr algn="l"/>
            <a:endParaRPr 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389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703320">
              <a:lnSpc>
                <a:spcPct val="100000"/>
              </a:lnSpc>
              <a:spcBef>
                <a:spcPts val="130"/>
              </a:spcBef>
            </a:pPr>
            <a:r>
              <a:rPr spc="-10" dirty="0"/>
              <a:t>ABSTRACT</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US" spc="-10" dirty="0"/>
              <a:t>28</a:t>
            </a:r>
            <a:r>
              <a:rPr spc="-10" dirty="0"/>
              <a:t>-12-</a:t>
            </a:r>
            <a:r>
              <a:rPr spc="-20" dirty="0"/>
              <a:t>2024</a:t>
            </a:r>
          </a:p>
        </p:txBody>
      </p:sp>
      <p:sp>
        <p:nvSpPr>
          <p:cNvPr id="5" name="object 5"/>
          <p:cNvSpPr txBox="1"/>
          <p:nvPr/>
        </p:nvSpPr>
        <p:spPr>
          <a:xfrm>
            <a:off x="4343400" y="6451049"/>
            <a:ext cx="82321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US"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a:t>
            </a:r>
            <a:r>
              <a:rPr lang="en-US" spc="-25" dirty="0"/>
              <a:t>2</a:t>
            </a:r>
            <a:endParaRPr spc="-25" dirty="0"/>
          </a:p>
        </p:txBody>
      </p:sp>
      <p:sp>
        <p:nvSpPr>
          <p:cNvPr id="7" name="object 7"/>
          <p:cNvSpPr txBox="1"/>
          <p:nvPr/>
        </p:nvSpPr>
        <p:spPr>
          <a:xfrm>
            <a:off x="7009646"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10" name="TextBox 9">
            <a:extLst>
              <a:ext uri="{FF2B5EF4-FFF2-40B4-BE49-F238E27FC236}">
                <a16:creationId xmlns:a16="http://schemas.microsoft.com/office/drawing/2014/main" id="{5B48355B-C181-55A2-C19E-11B46C1C5942}"/>
              </a:ext>
            </a:extLst>
          </p:cNvPr>
          <p:cNvSpPr txBox="1"/>
          <p:nvPr/>
        </p:nvSpPr>
        <p:spPr>
          <a:xfrm>
            <a:off x="1328928" y="1159889"/>
            <a:ext cx="10101071" cy="4893647"/>
          </a:xfrm>
          <a:prstGeom prst="rect">
            <a:avLst/>
          </a:prstGeom>
          <a:noFill/>
        </p:spPr>
        <p:txBody>
          <a:bodyPr wrap="square">
            <a:spAutoFit/>
          </a:bodyPr>
          <a:lstStyle/>
          <a:p>
            <a:pPr marL="342900" indent="-342900">
              <a:buFont typeface="Arial" panose="020B0604020202020204" pitchFamily="34" charset="0"/>
              <a:buChar char="•"/>
            </a:pPr>
            <a:r>
              <a:rPr lang="en-US" sz="2400" dirty="0"/>
              <a:t>Named Entity Recognition (NER) is essential in NLP for tasks like information extraction, machine translation, and question answering.</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Bodo, a low-resource language, lacks annotated datasets and linguistic resources.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This project proposes a deep learning-based NER system for Bodo using LSTM, GRU, and CNN.</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Data augmentation and transliteration techniques help overcome data scarcity.</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Experimental results show that CNN achieves the highest accuracy (99.91%), followed by GRU (99.36%) and LSTM (96.5%).</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t>This research contributes to improving NER for low-resource languages and highlights the effectiveness of deep learning in handling linguistic challenges.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1635125">
              <a:lnSpc>
                <a:spcPct val="100000"/>
              </a:lnSpc>
              <a:spcBef>
                <a:spcPts val="130"/>
              </a:spcBef>
            </a:pPr>
            <a:r>
              <a:rPr dirty="0"/>
              <a:t>QUESTIONS</a:t>
            </a:r>
            <a:r>
              <a:rPr spc="-150" dirty="0"/>
              <a:t> </a:t>
            </a:r>
            <a:r>
              <a:rPr spc="-20" dirty="0"/>
              <a:t>and</a:t>
            </a:r>
            <a:r>
              <a:rPr spc="-265" dirty="0"/>
              <a:t> </a:t>
            </a:r>
            <a:r>
              <a:rPr spc="-10" dirty="0"/>
              <a:t>ANSWERS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343400" y="6451049"/>
            <a:ext cx="8448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1037796"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7162800" y="6477381"/>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30</a:t>
            </a:fld>
            <a:endParaRPr spc="-25" dirty="0"/>
          </a:p>
        </p:txBody>
      </p:sp>
      <p:pic>
        <p:nvPicPr>
          <p:cNvPr id="10" name="Picture 9">
            <a:extLst>
              <a:ext uri="{FF2B5EF4-FFF2-40B4-BE49-F238E27FC236}">
                <a16:creationId xmlns:a16="http://schemas.microsoft.com/office/drawing/2014/main" id="{F593916B-87D3-4BC2-9B30-BBBB8645A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371600"/>
            <a:ext cx="7162800" cy="4114799"/>
          </a:xfrm>
          <a:prstGeom prst="rect">
            <a:avLst/>
          </a:prstGeom>
        </p:spPr>
      </p:pic>
      <p:sp>
        <p:nvSpPr>
          <p:cNvPr id="11" name="TextBox 10">
            <a:extLst>
              <a:ext uri="{FF2B5EF4-FFF2-40B4-BE49-F238E27FC236}">
                <a16:creationId xmlns:a16="http://schemas.microsoft.com/office/drawing/2014/main" id="{6FA4ADEE-5301-B4C8-CDC1-8C3F606C6E78}"/>
              </a:ext>
            </a:extLst>
          </p:cNvPr>
          <p:cNvSpPr txBox="1"/>
          <p:nvPr/>
        </p:nvSpPr>
        <p:spPr>
          <a:xfrm>
            <a:off x="6542944" y="1676400"/>
            <a:ext cx="3058256" cy="400110"/>
          </a:xfrm>
          <a:prstGeom prst="rect">
            <a:avLst/>
          </a:prstGeom>
          <a:noFill/>
        </p:spPr>
        <p:txBody>
          <a:bodyPr wrap="square" rtlCol="0">
            <a:spAutoFit/>
          </a:bodyPr>
          <a:lstStyle/>
          <a:p>
            <a:r>
              <a:rPr lang="en-IN" sz="2000" b="1" dirty="0"/>
              <a:t>ANY QUESTIONS???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133600">
              <a:lnSpc>
                <a:spcPct val="100000"/>
              </a:lnSpc>
              <a:spcBef>
                <a:spcPts val="130"/>
              </a:spcBef>
            </a:pPr>
            <a:r>
              <a:rPr spc="-10" dirty="0"/>
              <a:t>ACKNOWLEGEMENTS</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31</a:t>
            </a:fld>
            <a:endParaRPr spc="-25" dirty="0"/>
          </a:p>
        </p:txBody>
      </p:sp>
      <p:sp>
        <p:nvSpPr>
          <p:cNvPr id="9" name="Oval 8">
            <a:extLst>
              <a:ext uri="{FF2B5EF4-FFF2-40B4-BE49-F238E27FC236}">
                <a16:creationId xmlns:a16="http://schemas.microsoft.com/office/drawing/2014/main" id="{3C660FAD-6526-9F3D-437F-A0321B271252}"/>
              </a:ext>
            </a:extLst>
          </p:cNvPr>
          <p:cNvSpPr/>
          <p:nvPr/>
        </p:nvSpPr>
        <p:spPr>
          <a:xfrm>
            <a:off x="1067234" y="1373106"/>
            <a:ext cx="6644973" cy="3256419"/>
          </a:xfrm>
          <a:prstGeom prst="ellipse">
            <a:avLst/>
          </a:prstGeom>
          <a:solidFill>
            <a:schemeClr val="accent2">
              <a:lumMod val="60000"/>
              <a:lumOff val="40000"/>
            </a:schemeClr>
          </a:solidFill>
          <a:ln>
            <a:solidFill>
              <a:schemeClr val="bg1"/>
            </a:solidFill>
          </a:ln>
          <a:effectLst>
            <a:outerShdw blurRad="50800" dist="38100" dir="2700000" algn="tl" rotWithShape="0">
              <a:prstClr val="black">
                <a:alpha val="40000"/>
              </a:prstClr>
            </a:outerShdw>
            <a:reflection blurRad="6350" stA="50000" endA="300" endPos="38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b="1" dirty="0">
                <a:ln w="22225">
                  <a:solidFill>
                    <a:schemeClr val="accent2"/>
                  </a:solidFill>
                  <a:prstDash val="solid"/>
                </a:ln>
                <a:solidFill>
                  <a:srgbClr val="ACE0F2"/>
                </a:solidFill>
              </a:rPr>
              <a:t>Thank You</a:t>
            </a:r>
          </a:p>
        </p:txBody>
      </p:sp>
      <p:sp>
        <p:nvSpPr>
          <p:cNvPr id="11" name="TextBox 10">
            <a:extLst>
              <a:ext uri="{FF2B5EF4-FFF2-40B4-BE49-F238E27FC236}">
                <a16:creationId xmlns:a16="http://schemas.microsoft.com/office/drawing/2014/main" id="{2320B8A1-DC12-9280-98B3-9BA0F26906F4}"/>
              </a:ext>
            </a:extLst>
          </p:cNvPr>
          <p:cNvSpPr txBox="1"/>
          <p:nvPr/>
        </p:nvSpPr>
        <p:spPr>
          <a:xfrm>
            <a:off x="6934200" y="4419600"/>
            <a:ext cx="4824543" cy="1785104"/>
          </a:xfrm>
          <a:prstGeom prst="rect">
            <a:avLst/>
          </a:prstGeom>
          <a:noFill/>
        </p:spPr>
        <p:txBody>
          <a:bodyPr wrap="square" rtlCol="0">
            <a:spAutoFit/>
          </a:bodyPr>
          <a:lstStyle/>
          <a:p>
            <a:r>
              <a:rPr lang="en-IN" sz="2200" b="1" dirty="0"/>
              <a:t>         Presented By</a:t>
            </a:r>
          </a:p>
          <a:p>
            <a:endParaRPr lang="en-IN" sz="2200" b="1" dirty="0"/>
          </a:p>
          <a:p>
            <a:r>
              <a:rPr lang="en-IN" sz="2200" b="1" dirty="0"/>
              <a:t>P. Nikhitha             (21471A05O1)</a:t>
            </a:r>
          </a:p>
          <a:p>
            <a:r>
              <a:rPr lang="en-IN" sz="2200" b="1" dirty="0"/>
              <a:t>Sd. </a:t>
            </a:r>
            <a:r>
              <a:rPr lang="en-IN" sz="2200" b="1" dirty="0" err="1"/>
              <a:t>Mahishabi</a:t>
            </a:r>
            <a:r>
              <a:rPr lang="en-IN" sz="2200" b="1" dirty="0"/>
              <a:t>        (22475A0515)</a:t>
            </a:r>
          </a:p>
          <a:p>
            <a:r>
              <a:rPr lang="en-IN" sz="2200" b="1" dirty="0"/>
              <a:t>A. Ranga Lakshmi (21471A05L4) </a:t>
            </a:r>
          </a:p>
        </p:txBody>
      </p:sp>
      <p:sp>
        <p:nvSpPr>
          <p:cNvPr id="12" name="object 4">
            <a:extLst>
              <a:ext uri="{FF2B5EF4-FFF2-40B4-BE49-F238E27FC236}">
                <a16:creationId xmlns:a16="http://schemas.microsoft.com/office/drawing/2014/main" id="{0C9A7F92-17E5-2D98-6CC4-D7690E691056}"/>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89580">
              <a:lnSpc>
                <a:spcPct val="100000"/>
              </a:lnSpc>
              <a:spcBef>
                <a:spcPts val="130"/>
              </a:spcBef>
            </a:pPr>
            <a:r>
              <a:rPr spc="-10" dirty="0"/>
              <a:t>INTRODUCTION</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5" name="object 5"/>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210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p:cNvSpPr txBox="1"/>
          <p:nvPr/>
        </p:nvSpPr>
        <p:spPr>
          <a:xfrm>
            <a:off x="705417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3" name="object 3"/>
          <p:cNvSpPr txBox="1"/>
          <p:nvPr/>
        </p:nvSpPr>
        <p:spPr>
          <a:xfrm>
            <a:off x="917574" y="1730873"/>
            <a:ext cx="9369426" cy="4270400"/>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r>
              <a:rPr sz="2750" b="1" dirty="0">
                <a:latin typeface="Times New Roman"/>
                <a:cs typeface="Times New Roman"/>
              </a:rPr>
              <a:t>Brief</a:t>
            </a:r>
            <a:r>
              <a:rPr sz="2750" b="1" spc="95" dirty="0">
                <a:latin typeface="Times New Roman"/>
                <a:cs typeface="Times New Roman"/>
              </a:rPr>
              <a:t> </a:t>
            </a:r>
            <a:r>
              <a:rPr sz="2750" b="1" dirty="0">
                <a:latin typeface="Times New Roman"/>
                <a:cs typeface="Times New Roman"/>
              </a:rPr>
              <a:t>introduction</a:t>
            </a:r>
            <a:r>
              <a:rPr sz="2750" b="1" spc="80" dirty="0">
                <a:latin typeface="Times New Roman"/>
                <a:cs typeface="Times New Roman"/>
              </a:rPr>
              <a:t> </a:t>
            </a:r>
            <a:r>
              <a:rPr sz="2750" b="1" dirty="0">
                <a:latin typeface="Times New Roman"/>
                <a:cs typeface="Times New Roman"/>
              </a:rPr>
              <a:t>to</a:t>
            </a:r>
            <a:r>
              <a:rPr sz="2750" b="1" spc="80" dirty="0">
                <a:latin typeface="Times New Roman"/>
                <a:cs typeface="Times New Roman"/>
              </a:rPr>
              <a:t> </a:t>
            </a:r>
            <a:r>
              <a:rPr sz="2750" b="1" dirty="0">
                <a:latin typeface="Times New Roman"/>
                <a:cs typeface="Times New Roman"/>
              </a:rPr>
              <a:t>the</a:t>
            </a:r>
            <a:r>
              <a:rPr sz="2750" b="1" spc="85" dirty="0">
                <a:latin typeface="Times New Roman"/>
                <a:cs typeface="Times New Roman"/>
              </a:rPr>
              <a:t> </a:t>
            </a:r>
            <a:r>
              <a:rPr sz="2750" b="1" spc="-10" dirty="0">
                <a:latin typeface="Times New Roman"/>
                <a:cs typeface="Times New Roman"/>
              </a:rPr>
              <a:t>project</a:t>
            </a:r>
            <a:endParaRPr lang="en-US" sz="2750" b="1" spc="-10" dirty="0">
              <a:latin typeface="Times New Roman"/>
              <a:cs typeface="Times New Roman"/>
            </a:endParaRP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This project focuses on developing a Named Entity Recognition (NER) system for the Bodo language, which identifies and classifies entities like names, locations, and dates in text. Since Bodo is a low-resource language, the project uses deep learning techniques like LSTM, GRU, and CNN, along with data augmentation and transliteration methods, to improve performance. The aim is to address the lack of resources and advance NLP for underrepresented languages.</a:t>
            </a:r>
          </a:p>
          <a:p>
            <a:pPr marL="241300" indent="-228600">
              <a:lnSpc>
                <a:spcPct val="100000"/>
              </a:lnSpc>
              <a:spcBef>
                <a:spcPts val="780"/>
              </a:spcBef>
              <a:buFont typeface="Arial MT"/>
              <a:buChar char="•"/>
              <a:tabLst>
                <a:tab pos="241300" algn="l"/>
              </a:tabLst>
            </a:pPr>
            <a:endParaRPr lang="en-US" sz="2800" dirty="0">
              <a:latin typeface="Times New Roman"/>
              <a:cs typeface="Times New Roman"/>
            </a:endParaRPr>
          </a:p>
          <a:p>
            <a:pPr marL="12700">
              <a:lnSpc>
                <a:spcPct val="100000"/>
              </a:lnSpc>
              <a:spcBef>
                <a:spcPts val="780"/>
              </a:spcBef>
              <a:tabLst>
                <a:tab pos="241300" algn="l"/>
              </a:tabLst>
            </a:pPr>
            <a:endParaRPr sz="275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9991D-5204-10B6-AC3C-1401A0E4B13E}"/>
              </a:ext>
            </a:extLst>
          </p:cNvPr>
          <p:cNvSpPr txBox="1"/>
          <p:nvPr/>
        </p:nvSpPr>
        <p:spPr>
          <a:xfrm>
            <a:off x="1143000" y="1066800"/>
            <a:ext cx="9677400" cy="5278368"/>
          </a:xfrm>
          <a:prstGeom prst="rect">
            <a:avLst/>
          </a:prstGeom>
          <a:noFill/>
        </p:spPr>
        <p:txBody>
          <a:bodyPr wrap="square" rtlCol="0">
            <a:spAutoFit/>
          </a:bodyPr>
          <a:lstStyle/>
          <a:p>
            <a:pPr marL="285750" indent="-285750">
              <a:buSzPct val="102000"/>
              <a:buFont typeface="Arial" panose="020B0604020202020204" pitchFamily="34" charset="0"/>
              <a:buChar char="•"/>
            </a:pPr>
            <a:r>
              <a:rPr lang="en-IN" sz="2750" b="1" dirty="0">
                <a:latin typeface="Times New Roman"/>
                <a:cs typeface="Times New Roman"/>
              </a:rPr>
              <a:t>Motivation</a:t>
            </a:r>
            <a:r>
              <a:rPr lang="en-IN" sz="2750" b="1" spc="95" dirty="0">
                <a:latin typeface="Times New Roman"/>
                <a:cs typeface="Times New Roman"/>
              </a:rPr>
              <a:t> </a:t>
            </a:r>
            <a:r>
              <a:rPr lang="en-IN" sz="2750" b="1" dirty="0">
                <a:latin typeface="Times New Roman"/>
                <a:cs typeface="Times New Roman"/>
              </a:rPr>
              <a:t>behind</a:t>
            </a:r>
            <a:r>
              <a:rPr lang="en-IN" sz="2750" b="1" spc="100" dirty="0">
                <a:latin typeface="Times New Roman"/>
                <a:cs typeface="Times New Roman"/>
              </a:rPr>
              <a:t> </a:t>
            </a:r>
            <a:r>
              <a:rPr lang="en-IN" sz="2750" b="1" dirty="0">
                <a:latin typeface="Times New Roman"/>
                <a:cs typeface="Times New Roman"/>
              </a:rPr>
              <a:t>the</a:t>
            </a:r>
            <a:r>
              <a:rPr lang="en-IN" sz="2750" b="1" spc="100" dirty="0">
                <a:latin typeface="Times New Roman"/>
                <a:cs typeface="Times New Roman"/>
              </a:rPr>
              <a:t> </a:t>
            </a:r>
            <a:r>
              <a:rPr lang="en-IN" sz="2750" b="1" spc="-10" dirty="0">
                <a:latin typeface="Times New Roman"/>
                <a:cs typeface="Times New Roman"/>
              </a:rPr>
              <a:t>project</a:t>
            </a:r>
          </a:p>
          <a:p>
            <a:pPr>
              <a:buSzPct val="102000"/>
            </a:pPr>
            <a:r>
              <a:rPr lang="en-IN" sz="2750" b="1" spc="-10" dirty="0">
                <a:latin typeface="Times New Roman"/>
                <a:cs typeface="Times New Roman"/>
              </a:rPr>
              <a:t> </a:t>
            </a:r>
          </a:p>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Resource Development: </a:t>
            </a:r>
            <a:r>
              <a:rPr lang="en-US" sz="2400" dirty="0">
                <a:latin typeface="Times New Roman" panose="02020603050405020304" pitchFamily="18" charset="0"/>
                <a:cs typeface="Times New Roman" panose="02020603050405020304" pitchFamily="18" charset="0"/>
              </a:rPr>
              <a:t>The project aims to address the lack of annotated data and tools for the Bodo language, enabling effective NLP applications.</a:t>
            </a:r>
          </a:p>
          <a:p>
            <a:pPr algn="l"/>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Cultural Preservation: </a:t>
            </a:r>
            <a:r>
              <a:rPr lang="en-US" sz="2400" dirty="0">
                <a:latin typeface="Times New Roman" panose="02020603050405020304" pitchFamily="18" charset="0"/>
                <a:cs typeface="Times New Roman" panose="02020603050405020304" pitchFamily="18" charset="0"/>
              </a:rPr>
              <a:t>By enhancing technology for the Bodo language, the project helps preserve its cultural and linguistic heritage in the digital world.</a:t>
            </a:r>
          </a:p>
          <a:p>
            <a:pPr algn="l"/>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Broader Impact: </a:t>
            </a:r>
            <a:r>
              <a:rPr lang="en-US" sz="2400" dirty="0">
                <a:latin typeface="Times New Roman" panose="02020603050405020304" pitchFamily="18" charset="0"/>
                <a:cs typeface="Times New Roman" panose="02020603050405020304" pitchFamily="18" charset="0"/>
              </a:rPr>
              <a:t>A successful NER system can improve various applications like information extraction and machine translation, benefiting both Bodo speakers and researchers.</a:t>
            </a:r>
          </a:p>
          <a:p>
            <a:pPr marL="285750" indent="-285750">
              <a:buSzPct val="1020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dirty="0"/>
          </a:p>
        </p:txBody>
      </p:sp>
      <p:sp>
        <p:nvSpPr>
          <p:cNvPr id="3" name="object 4">
            <a:extLst>
              <a:ext uri="{FF2B5EF4-FFF2-40B4-BE49-F238E27FC236}">
                <a16:creationId xmlns:a16="http://schemas.microsoft.com/office/drawing/2014/main" id="{6BFB27B1-C3E7-2984-0793-C4D164E0B197}"/>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
        <p:nvSpPr>
          <p:cNvPr id="4" name="object 5">
            <a:extLst>
              <a:ext uri="{FF2B5EF4-FFF2-40B4-BE49-F238E27FC236}">
                <a16:creationId xmlns:a16="http://schemas.microsoft.com/office/drawing/2014/main" id="{DDECCEE7-21DB-E29E-8179-A4706AC0A12E}"/>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5" name="object 6">
            <a:extLst>
              <a:ext uri="{FF2B5EF4-FFF2-40B4-BE49-F238E27FC236}">
                <a16:creationId xmlns:a16="http://schemas.microsoft.com/office/drawing/2014/main" id="{BAC52A26-67CA-9941-94E5-7A5280A2BCF8}"/>
              </a:ext>
            </a:extLst>
          </p:cNvPr>
          <p:cNvSpPr txBox="1">
            <a:spLocks noGrp="1"/>
          </p:cNvSpPr>
          <p:nvPr>
            <p:ph type="ftr" sz="quarter" idx="5"/>
          </p:nvPr>
        </p:nvSpPr>
        <p:spPr>
          <a:xfrm>
            <a:off x="5505148" y="6451049"/>
            <a:ext cx="9210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6" name="object 7">
            <a:extLst>
              <a:ext uri="{FF2B5EF4-FFF2-40B4-BE49-F238E27FC236}">
                <a16:creationId xmlns:a16="http://schemas.microsoft.com/office/drawing/2014/main" id="{7E80AE3E-D7A7-171A-5D9A-388A6F5F3B0C}"/>
              </a:ext>
            </a:extLst>
          </p:cNvPr>
          <p:cNvSpPr txBox="1"/>
          <p:nvPr/>
        </p:nvSpPr>
        <p:spPr>
          <a:xfrm>
            <a:off x="705417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Tree>
    <p:extLst>
      <p:ext uri="{BB962C8B-B14F-4D97-AF65-F5344CB8AC3E}">
        <p14:creationId xmlns:p14="http://schemas.microsoft.com/office/powerpoint/2010/main" val="27300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F2E6AC-BE2A-ED86-DFAD-56C10131BC2F}"/>
              </a:ext>
            </a:extLst>
          </p:cNvPr>
          <p:cNvSpPr txBox="1"/>
          <p:nvPr/>
        </p:nvSpPr>
        <p:spPr>
          <a:xfrm>
            <a:off x="990600" y="1066800"/>
            <a:ext cx="10210800" cy="5239896"/>
          </a:xfrm>
          <a:prstGeom prst="rect">
            <a:avLst/>
          </a:prstGeom>
          <a:noFill/>
        </p:spPr>
        <p:txBody>
          <a:bodyPr wrap="square" rtlCol="0">
            <a:spAutoFit/>
          </a:bodyPr>
          <a:lstStyle/>
          <a:p>
            <a:pPr marL="457200" indent="-457200">
              <a:buFont typeface="Arial" panose="020B0604020202020204" pitchFamily="34" charset="0"/>
              <a:buChar char="•"/>
            </a:pPr>
            <a:r>
              <a:rPr lang="en-IN" sz="2750" b="1" dirty="0">
                <a:latin typeface="Times New Roman"/>
                <a:cs typeface="Times New Roman"/>
              </a:rPr>
              <a:t>Importance</a:t>
            </a:r>
            <a:r>
              <a:rPr lang="en-IN" sz="2750" b="1" spc="95" dirty="0">
                <a:latin typeface="Times New Roman"/>
                <a:cs typeface="Times New Roman"/>
              </a:rPr>
              <a:t> </a:t>
            </a:r>
            <a:r>
              <a:rPr lang="en-IN" sz="2750" b="1" dirty="0">
                <a:latin typeface="Times New Roman"/>
                <a:cs typeface="Times New Roman"/>
              </a:rPr>
              <a:t>and</a:t>
            </a:r>
            <a:r>
              <a:rPr lang="en-IN" sz="2750" b="1" spc="90" dirty="0">
                <a:latin typeface="Times New Roman"/>
                <a:cs typeface="Times New Roman"/>
              </a:rPr>
              <a:t> </a:t>
            </a:r>
            <a:r>
              <a:rPr lang="en-IN" sz="2750" b="1" spc="-10" dirty="0">
                <a:latin typeface="Times New Roman"/>
                <a:cs typeface="Times New Roman"/>
              </a:rPr>
              <a:t>relevance</a:t>
            </a:r>
          </a:p>
          <a:p>
            <a:endParaRPr lang="en-IN" sz="2750" b="1" spc="-10" dirty="0">
              <a:latin typeface="Times New Roman"/>
              <a:cs typeface="Times New Roman"/>
            </a:endParaRPr>
          </a:p>
          <a:p>
            <a:pPr marL="457200" indent="-4572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Significance in Technology Development: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is important as it addresses the technological gap for low-resource     languages, enabling the development of tools and applications that can process and understand Bodo language data effectively.</a:t>
            </a:r>
          </a:p>
          <a:p>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Cultural Preservation:</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relevant for preserving the cultural identity and linguistic heritage of the Bodo community, ensuring that the language remains accessible and usable in the digital age.</a:t>
            </a:r>
          </a:p>
          <a:p>
            <a:br>
              <a:rPr lang="en-US" dirty="0"/>
            </a:br>
            <a:endParaRPr lang="en-IN" sz="2750" b="1" dirty="0">
              <a:latin typeface="Times New Roman"/>
              <a:cs typeface="Times New Roman"/>
            </a:endParaRPr>
          </a:p>
          <a:p>
            <a:endParaRPr lang="en-IN" dirty="0"/>
          </a:p>
        </p:txBody>
      </p:sp>
      <p:sp>
        <p:nvSpPr>
          <p:cNvPr id="3" name="object 7">
            <a:extLst>
              <a:ext uri="{FF2B5EF4-FFF2-40B4-BE49-F238E27FC236}">
                <a16:creationId xmlns:a16="http://schemas.microsoft.com/office/drawing/2014/main" id="{92E87D00-4288-6EEA-5ED4-032B6F196989}"/>
              </a:ext>
            </a:extLst>
          </p:cNvPr>
          <p:cNvSpPr txBox="1"/>
          <p:nvPr/>
        </p:nvSpPr>
        <p:spPr>
          <a:xfrm>
            <a:off x="705417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4" name="object 6">
            <a:extLst>
              <a:ext uri="{FF2B5EF4-FFF2-40B4-BE49-F238E27FC236}">
                <a16:creationId xmlns:a16="http://schemas.microsoft.com/office/drawing/2014/main" id="{31C66785-90AB-AC7D-D03D-3EE4F95984B3}"/>
              </a:ext>
            </a:extLst>
          </p:cNvPr>
          <p:cNvSpPr txBox="1">
            <a:spLocks noGrp="1"/>
          </p:cNvSpPr>
          <p:nvPr>
            <p:ph type="ftr" sz="quarter" idx="5"/>
          </p:nvPr>
        </p:nvSpPr>
        <p:spPr>
          <a:xfrm>
            <a:off x="5505148" y="6451049"/>
            <a:ext cx="921003"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5" name="object 5">
            <a:extLst>
              <a:ext uri="{FF2B5EF4-FFF2-40B4-BE49-F238E27FC236}">
                <a16:creationId xmlns:a16="http://schemas.microsoft.com/office/drawing/2014/main" id="{2D58EEFC-8758-87F5-F7A7-804FED587209}"/>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4">
            <a:extLst>
              <a:ext uri="{FF2B5EF4-FFF2-40B4-BE49-F238E27FC236}">
                <a16:creationId xmlns:a16="http://schemas.microsoft.com/office/drawing/2014/main" id="{A00BC8FF-F207-236F-7783-8DB1B63A6EE5}"/>
              </a:ext>
            </a:extLst>
          </p:cNvPr>
          <p:cNvSpPr txBox="1">
            <a:spLocks noGrp="1"/>
          </p:cNvSpPr>
          <p:nvPr>
            <p:ph type="dt" sz="half" idx="6"/>
          </p:nvPr>
        </p:nvSpPr>
        <p:spPr>
          <a:xfrm>
            <a:off x="1295400" y="6484484"/>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-12-</a:t>
            </a:r>
            <a:r>
              <a:rPr spc="-20" dirty="0"/>
              <a:t>2024</a:t>
            </a:r>
          </a:p>
        </p:txBody>
      </p:sp>
    </p:spTree>
    <p:extLst>
      <p:ext uri="{BB962C8B-B14F-4D97-AF65-F5344CB8AC3E}">
        <p14:creationId xmlns:p14="http://schemas.microsoft.com/office/powerpoint/2010/main" val="403616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61221"/>
            <a:ext cx="5544820" cy="632460"/>
          </a:xfrm>
          <a:prstGeom prst="rect">
            <a:avLst/>
          </a:prstGeom>
        </p:spPr>
        <p:txBody>
          <a:bodyPr vert="horz" wrap="square" lIns="0" tIns="16510" rIns="0" bIns="0" rtlCol="0">
            <a:spAutoFit/>
          </a:bodyPr>
          <a:lstStyle/>
          <a:p>
            <a:pPr marL="12700">
              <a:lnSpc>
                <a:spcPct val="100000"/>
              </a:lnSpc>
              <a:spcBef>
                <a:spcPts val="130"/>
              </a:spcBef>
            </a:pPr>
            <a:r>
              <a:rPr sz="3950" dirty="0"/>
              <a:t>LITERATURE</a:t>
            </a:r>
            <a:r>
              <a:rPr sz="3950" spc="-185" dirty="0"/>
              <a:t> </a:t>
            </a:r>
            <a:r>
              <a:rPr sz="3950" spc="-10" dirty="0"/>
              <a:t>SURVEY</a:t>
            </a:r>
            <a:endParaRPr sz="3950"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1560405451"/>
              </p:ext>
            </p:extLst>
          </p:nvPr>
        </p:nvGraphicFramePr>
        <p:xfrm>
          <a:off x="685800" y="671910"/>
          <a:ext cx="11050270" cy="6267907"/>
        </p:xfrm>
        <a:graphic>
          <a:graphicData uri="http://schemas.openxmlformats.org/drawingml/2006/table">
            <a:tbl>
              <a:tblPr firstRow="1" bandRow="1">
                <a:tableStyleId>{2D5ABB26-0587-4C30-8999-92F81FD0307C}</a:tableStyleId>
              </a:tblPr>
              <a:tblGrid>
                <a:gridCol w="621108">
                  <a:extLst>
                    <a:ext uri="{9D8B030D-6E8A-4147-A177-3AD203B41FA5}">
                      <a16:colId xmlns:a16="http://schemas.microsoft.com/office/drawing/2014/main" val="20000"/>
                    </a:ext>
                  </a:extLst>
                </a:gridCol>
                <a:gridCol w="1984562">
                  <a:extLst>
                    <a:ext uri="{9D8B030D-6E8A-4147-A177-3AD203B41FA5}">
                      <a16:colId xmlns:a16="http://schemas.microsoft.com/office/drawing/2014/main" val="20001"/>
                    </a:ext>
                  </a:extLst>
                </a:gridCol>
                <a:gridCol w="1653909">
                  <a:extLst>
                    <a:ext uri="{9D8B030D-6E8A-4147-A177-3AD203B41FA5}">
                      <a16:colId xmlns:a16="http://schemas.microsoft.com/office/drawing/2014/main" val="20002"/>
                    </a:ext>
                  </a:extLst>
                </a:gridCol>
                <a:gridCol w="1706425">
                  <a:extLst>
                    <a:ext uri="{9D8B030D-6E8A-4147-A177-3AD203B41FA5}">
                      <a16:colId xmlns:a16="http://schemas.microsoft.com/office/drawing/2014/main" val="20003"/>
                    </a:ext>
                  </a:extLst>
                </a:gridCol>
                <a:gridCol w="1926860">
                  <a:extLst>
                    <a:ext uri="{9D8B030D-6E8A-4147-A177-3AD203B41FA5}">
                      <a16:colId xmlns:a16="http://schemas.microsoft.com/office/drawing/2014/main" val="20004"/>
                    </a:ext>
                  </a:extLst>
                </a:gridCol>
                <a:gridCol w="1578703">
                  <a:extLst>
                    <a:ext uri="{9D8B030D-6E8A-4147-A177-3AD203B41FA5}">
                      <a16:colId xmlns:a16="http://schemas.microsoft.com/office/drawing/2014/main" val="20005"/>
                    </a:ext>
                  </a:extLst>
                </a:gridCol>
                <a:gridCol w="1578703">
                  <a:extLst>
                    <a:ext uri="{9D8B030D-6E8A-4147-A177-3AD203B41FA5}">
                      <a16:colId xmlns:a16="http://schemas.microsoft.com/office/drawing/2014/main" val="20006"/>
                    </a:ext>
                  </a:extLst>
                </a:gridCol>
              </a:tblGrid>
              <a:tr h="493917">
                <a:tc>
                  <a:txBody>
                    <a:bodyPr/>
                    <a:lstStyle/>
                    <a:p>
                      <a:pPr marL="182880">
                        <a:lnSpc>
                          <a:spcPct val="100000"/>
                        </a:lnSpc>
                        <a:spcBef>
                          <a:spcPts val="325"/>
                        </a:spcBef>
                      </a:pPr>
                      <a:r>
                        <a:rPr sz="1550" b="1" spc="-25" dirty="0">
                          <a:latin typeface="Calibri"/>
                          <a:cs typeface="Calibri"/>
                        </a:rPr>
                        <a:t>No</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550" b="1" spc="-10" dirty="0">
                          <a:latin typeface="Calibri"/>
                          <a:cs typeface="Calibri"/>
                        </a:rPr>
                        <a:t>Title</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Calibri"/>
                          <a:cs typeface="Calibri"/>
                        </a:rPr>
                        <a:t>Author</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Calibri"/>
                          <a:cs typeface="Calibri"/>
                        </a:rPr>
                        <a:t>Journal</a:t>
                      </a:r>
                      <a:r>
                        <a:rPr sz="1550" b="1" spc="130" dirty="0">
                          <a:latin typeface="Calibri"/>
                          <a:cs typeface="Calibri"/>
                        </a:rPr>
                        <a:t> </a:t>
                      </a:r>
                      <a:r>
                        <a:rPr sz="1550" b="1" dirty="0">
                          <a:latin typeface="Calibri"/>
                          <a:cs typeface="Calibri"/>
                        </a:rPr>
                        <a:t>Name</a:t>
                      </a:r>
                      <a:r>
                        <a:rPr sz="1550" b="1" spc="90" dirty="0">
                          <a:latin typeface="Calibri"/>
                          <a:cs typeface="Calibri"/>
                        </a:rPr>
                        <a:t> </a:t>
                      </a:r>
                      <a:r>
                        <a:rPr sz="1550" b="1" spc="-50" dirty="0">
                          <a:latin typeface="Calibri"/>
                          <a:cs typeface="Calibri"/>
                        </a:rPr>
                        <a:t>&amp; </a:t>
                      </a:r>
                      <a:r>
                        <a:rPr sz="1550" b="1" spc="-20" dirty="0">
                          <a:latin typeface="Calibri"/>
                          <a:cs typeface="Calibri"/>
                        </a:rPr>
                        <a:t>Year</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Calibri"/>
                          <a:cs typeface="Calibri"/>
                        </a:rPr>
                        <a:t>Methodology Adapted</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254635">
                        <a:lnSpc>
                          <a:spcPct val="100000"/>
                        </a:lnSpc>
                        <a:spcBef>
                          <a:spcPts val="325"/>
                        </a:spcBef>
                      </a:pPr>
                      <a:r>
                        <a:rPr sz="1550" b="1" dirty="0">
                          <a:latin typeface="Calibri"/>
                          <a:cs typeface="Calibri"/>
                        </a:rPr>
                        <a:t>Key</a:t>
                      </a:r>
                      <a:r>
                        <a:rPr sz="1550" b="1" spc="45" dirty="0">
                          <a:latin typeface="Calibri"/>
                          <a:cs typeface="Calibri"/>
                        </a:rPr>
                        <a:t> </a:t>
                      </a:r>
                      <a:r>
                        <a:rPr sz="1550" b="1" spc="-10" dirty="0">
                          <a:latin typeface="Calibri"/>
                          <a:cs typeface="Calibri"/>
                        </a:rPr>
                        <a:t>Findings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Calibri"/>
                          <a:cs typeface="Calibri"/>
                        </a:rPr>
                        <a:t>Gaps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636046">
                <a:tc>
                  <a:txBody>
                    <a:bodyPr/>
                    <a:lstStyle/>
                    <a:p>
                      <a:pPr marL="92075">
                        <a:lnSpc>
                          <a:spcPct val="100000"/>
                        </a:lnSpc>
                        <a:spcBef>
                          <a:spcPts val="254"/>
                        </a:spcBef>
                      </a:pPr>
                      <a:r>
                        <a:rPr sz="1400" spc="-50" dirty="0">
                          <a:latin typeface="Calibri"/>
                          <a:cs typeface="Calibri"/>
                        </a:rPr>
                        <a:t>1</a:t>
                      </a:r>
                      <a:endParaRPr sz="140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gn="ctr">
                        <a:lnSpc>
                          <a:spcPct val="100000"/>
                        </a:lnSpc>
                        <a:spcBef>
                          <a:spcPts val="254"/>
                        </a:spcBef>
                      </a:pPr>
                      <a:r>
                        <a:rPr lang="en-US" sz="1400" b="0" i="0" dirty="0">
                          <a:solidFill>
                            <a:schemeClr val="tx1"/>
                          </a:solidFill>
                          <a:effectLst/>
                          <a:latin typeface="Times New Roman" panose="02020603050405020304" pitchFamily="18" charset="0"/>
                          <a:ea typeface="+mn-ea"/>
                          <a:cs typeface="Times New Roman" panose="02020603050405020304" pitchFamily="18" charset="0"/>
                        </a:rPr>
                        <a:t>Deep Learning based Named Entity Recognition for the Bodo Language</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IN" sz="1400" b="0" i="0" dirty="0">
                          <a:solidFill>
                            <a:schemeClr val="tx1"/>
                          </a:solidFill>
                          <a:effectLst/>
                          <a:latin typeface="Times New Roman" panose="02020603050405020304" pitchFamily="18" charset="0"/>
                          <a:ea typeface="+mn-ea"/>
                          <a:cs typeface="Times New Roman" panose="02020603050405020304" pitchFamily="18" charset="0"/>
                        </a:rPr>
                        <a:t> </a:t>
                      </a:r>
                      <a:r>
                        <a:rPr lang="en-IN" sz="1400" b="0" i="0" dirty="0" err="1">
                          <a:solidFill>
                            <a:schemeClr val="tx1"/>
                          </a:solidFill>
                          <a:effectLst/>
                          <a:latin typeface="Times New Roman" panose="02020603050405020304" pitchFamily="18" charset="0"/>
                          <a:ea typeface="+mn-ea"/>
                          <a:cs typeface="Times New Roman" panose="02020603050405020304" pitchFamily="18" charset="0"/>
                        </a:rPr>
                        <a:t>Narzary</a:t>
                      </a:r>
                      <a:r>
                        <a:rPr lang="en-IN" sz="1400" b="0" i="0" dirty="0">
                          <a:solidFill>
                            <a:schemeClr val="tx1"/>
                          </a:solidFill>
                          <a:effectLst/>
                          <a:latin typeface="Times New Roman" panose="02020603050405020304" pitchFamily="18" charset="0"/>
                          <a:ea typeface="+mn-ea"/>
                          <a:cs typeface="Times New Roman" panose="02020603050405020304" pitchFamily="18" charset="0"/>
                        </a:rPr>
                        <a:t>, S., Brahma, A., Nandi, S., and Som, B.</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gn="ctr">
                        <a:lnSpc>
                          <a:spcPct val="100000"/>
                        </a:lnSpc>
                        <a:spcBef>
                          <a:spcPts val="254"/>
                        </a:spcBef>
                      </a:pPr>
                      <a:r>
                        <a:rPr lang="en-IN" sz="1400" b="0" i="0" dirty="0">
                          <a:solidFill>
                            <a:schemeClr val="tx1"/>
                          </a:solidFill>
                          <a:effectLst/>
                          <a:latin typeface="Times New Roman" panose="02020603050405020304" pitchFamily="18" charset="0"/>
                          <a:ea typeface="+mn-ea"/>
                          <a:cs typeface="Times New Roman" panose="02020603050405020304" pitchFamily="18" charset="0"/>
                        </a:rPr>
                        <a:t>Procedia Computer Science,  2024,</a:t>
                      </a:r>
                    </a:p>
                    <a:p>
                      <a:pPr marL="95250" marR="0" lvl="0" indent="0" algn="ctr" defTabSz="914400" eaLnBrk="1" fontAlgn="auto" latinLnBrk="0" hangingPunct="1">
                        <a:lnSpc>
                          <a:spcPct val="100000"/>
                        </a:lnSpc>
                        <a:spcBef>
                          <a:spcPts val="254"/>
                        </a:spcBef>
                        <a:spcAft>
                          <a:spcPts val="0"/>
                        </a:spcAft>
                        <a:buClrTx/>
                        <a:buSzTx/>
                        <a:buFontTx/>
                        <a:buNone/>
                        <a:tabLst/>
                        <a:defRPr/>
                      </a:pPr>
                      <a:r>
                        <a:rPr lang="en-IN" sz="1400" u="sng" dirty="0">
                          <a:solidFill>
                            <a:schemeClr val="tx1"/>
                          </a:solidFill>
                          <a:effectLst/>
                          <a:latin typeface="+mn-lt"/>
                          <a:ea typeface="+mn-ea"/>
                          <a:cs typeface="+mn-cs"/>
                          <a:hlinkClick r:id="rId2"/>
                        </a:rPr>
                        <a:t>https://www.sciencedirect.com/science/article/pii/S1877050924009049</a:t>
                      </a:r>
                      <a:endParaRPr lang="en-IN" sz="1400" dirty="0">
                        <a:solidFill>
                          <a:schemeClr val="tx1"/>
                        </a:solidFill>
                        <a:effectLst/>
                        <a:latin typeface="+mn-lt"/>
                        <a:ea typeface="+mn-ea"/>
                        <a:cs typeface="+mn-cs"/>
                      </a:endParaRPr>
                    </a:p>
                    <a:p>
                      <a:pPr marL="95250" algn="ctr">
                        <a:lnSpc>
                          <a:spcPct val="100000"/>
                        </a:lnSpc>
                        <a:spcBef>
                          <a:spcPts val="254"/>
                        </a:spcBef>
                      </a:pP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Utilizes deep learning models such as LSTM, GRU, and CNN for NER tasks.</a:t>
                      </a:r>
                      <a:br>
                        <a:rPr lang="en-US"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The CNN model achieved the highest accuracy of 99.91%, demonstrating the effectiveness of deep learning techniques for NER in low-resource languages.</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r>
                        <a:rPr lang="en-US" sz="1400" b="0" i="0" dirty="0">
                          <a:solidFill>
                            <a:schemeClr val="tx1"/>
                          </a:solidFill>
                          <a:effectLst/>
                          <a:latin typeface="Times New Roman" panose="02020603050405020304" pitchFamily="18" charset="0"/>
                          <a:ea typeface="+mn-ea"/>
                          <a:cs typeface="Times New Roman" panose="02020603050405020304" pitchFamily="18" charset="0"/>
                        </a:rPr>
                        <a:t>Limited exploration of hybrid models combining rule-based approaches with deep learning techniques.</a:t>
                      </a:r>
                    </a:p>
                    <a:p>
                      <a:pPr algn="ctr"/>
                      <a:br>
                        <a:rPr lang="en-US"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840551">
                <a:tc>
                  <a:txBody>
                    <a:bodyPr/>
                    <a:lstStyle/>
                    <a:p>
                      <a:pPr marL="92075">
                        <a:lnSpc>
                          <a:spcPct val="100000"/>
                        </a:lnSpc>
                        <a:spcBef>
                          <a:spcPts val="265"/>
                        </a:spcBef>
                      </a:pPr>
                      <a:r>
                        <a:rPr sz="1400" spc="-50" dirty="0">
                          <a:latin typeface="Calibri"/>
                          <a:cs typeface="Calibri"/>
                        </a:rPr>
                        <a:t>2</a:t>
                      </a:r>
                      <a:endParaRPr sz="14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Data Augmentation for Bodo Named Entity Recognition</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Nath, R., and Mahanta, B.</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0" i="0" dirty="0">
                          <a:solidFill>
                            <a:schemeClr val="tx1"/>
                          </a:solidFill>
                          <a:effectLst/>
                          <a:latin typeface="Times New Roman" panose="02020603050405020304" pitchFamily="18" charset="0"/>
                          <a:ea typeface="+mn-ea"/>
                          <a:cs typeface="Times New Roman" panose="02020603050405020304" pitchFamily="18" charset="0"/>
                        </a:rPr>
                        <a:t>International Journal of Data Science and Analysis,</a:t>
                      </a:r>
                      <a:r>
                        <a:rPr lang="en-IN" sz="1400" b="0" i="0" dirty="0">
                          <a:solidFill>
                            <a:schemeClr val="tx1"/>
                          </a:solidFill>
                          <a:effectLst/>
                          <a:latin typeface="Times New Roman" panose="02020603050405020304" pitchFamily="18" charset="0"/>
                          <a:ea typeface="+mn-ea"/>
                          <a:cs typeface="Times New Roman" panose="02020603050405020304" pitchFamily="18" charset="0"/>
                        </a:rPr>
                        <a:t> 2023,</a:t>
                      </a:r>
                      <a:r>
                        <a:rPr lang="en-IN" sz="1400" u="sng" dirty="0">
                          <a:solidFill>
                            <a:schemeClr val="tx1"/>
                          </a:solidFill>
                          <a:effectLst/>
                          <a:latin typeface="+mn-lt"/>
                          <a:ea typeface="+mn-ea"/>
                          <a:cs typeface="+mn-cs"/>
                          <a:hlinkClick r:id="rId2"/>
                        </a:rPr>
                        <a:t> https://www.sciencedirect.com/science/article/pii/S1877050924009049</a:t>
                      </a:r>
                      <a:endParaRPr lang="en-IN" sz="1400" dirty="0">
                        <a:solidFill>
                          <a:schemeClr val="tx1"/>
                        </a:solidFill>
                        <a:effectLst/>
                        <a:latin typeface="+mn-lt"/>
                        <a:ea typeface="+mn-ea"/>
                        <a:cs typeface="+mn-cs"/>
                      </a:endParaRPr>
                    </a:p>
                    <a:p>
                      <a:pPr algn="ctr">
                        <a:lnSpc>
                          <a:spcPct val="100000"/>
                        </a:lnSpc>
                      </a:pP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 Focuses on data augmentation techniques to enhance the training dataset for NER.</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Data augmentation significantly improved the performance of NER models by increasing dataset diversity.</a:t>
                      </a:r>
                      <a:br>
                        <a:rPr lang="en-US"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r>
                        <a:rPr lang="en-US" sz="1400" b="0" i="0" dirty="0">
                          <a:solidFill>
                            <a:schemeClr val="tx1"/>
                          </a:solidFill>
                          <a:effectLst/>
                          <a:latin typeface="Times New Roman" panose="02020603050405020304" pitchFamily="18" charset="0"/>
                          <a:ea typeface="+mn-ea"/>
                          <a:cs typeface="Times New Roman" panose="02020603050405020304" pitchFamily="18" charset="0"/>
                        </a:rPr>
                        <a:t>The study primarily focuses on augmentation without addressing the integration of these techniques into existing models.</a:t>
                      </a:r>
                    </a:p>
                    <a:p>
                      <a:pPr algn="ctr"/>
                      <a:br>
                        <a:rPr lang="en-US"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125485">
                <a:tc>
                  <a:txBody>
                    <a:bodyPr/>
                    <a:lstStyle/>
                    <a:p>
                      <a:pPr marL="92075">
                        <a:lnSpc>
                          <a:spcPct val="100000"/>
                        </a:lnSpc>
                        <a:spcBef>
                          <a:spcPts val="275"/>
                        </a:spcBef>
                      </a:pPr>
                      <a:r>
                        <a:rPr sz="1400" spc="-50" dirty="0">
                          <a:latin typeface="Calibri"/>
                          <a:cs typeface="Calibri"/>
                        </a:rPr>
                        <a:t>3</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Named Entity Recognition for Hindi Language using Context Pattern-Based Maximum Entropy</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Jain, A., Yadav, D., Arora, A., and Tayal, D. K.</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1400" b="0" i="0" dirty="0">
                          <a:solidFill>
                            <a:schemeClr val="tx1"/>
                          </a:solidFill>
                          <a:effectLst/>
                          <a:latin typeface="Times New Roman" panose="02020603050405020304" pitchFamily="18" charset="0"/>
                          <a:ea typeface="+mn-ea"/>
                          <a:cs typeface="Times New Roman" panose="02020603050405020304" pitchFamily="18" charset="0"/>
                        </a:rPr>
                        <a:t>International Journal on Natural Language Computing (IJNLC), 2022, </a:t>
                      </a:r>
                      <a:r>
                        <a:rPr lang="en-IN" sz="1050" b="0" i="0" dirty="0">
                          <a:solidFill>
                            <a:schemeClr val="tx1"/>
                          </a:solidFill>
                          <a:effectLst/>
                          <a:latin typeface="Times New Roman" panose="02020603050405020304" pitchFamily="18" charset="0"/>
                          <a:ea typeface="+mn-ea"/>
                          <a:cs typeface="Times New Roman" panose="02020603050405020304" pitchFamily="18" charset="0"/>
                          <a:hlinkClick r:id="rId3"/>
                        </a:rPr>
                        <a:t>https://www.researchgate.net/publication/359457017_Named-Entity_Recognition_for_Hindi_language_using_context_pattern-based_maximum_entropy</a:t>
                      </a:r>
                      <a:endParaRPr lang="en-IN" sz="105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Employs a context pattern-based maximum entropy model for NER tasks.</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 The model demonstrated improved accuracy in identifying named entities in Hindi, providing insights applicable to other languages like Bodo.</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r>
                        <a:rPr lang="en-US" sz="1400" b="0" i="0" dirty="0">
                          <a:solidFill>
                            <a:schemeClr val="tx1"/>
                          </a:solidFill>
                          <a:effectLst/>
                          <a:latin typeface="Times New Roman" panose="02020603050405020304" pitchFamily="18" charset="0"/>
                          <a:ea typeface="+mn-ea"/>
                          <a:cs typeface="Times New Roman" panose="02020603050405020304" pitchFamily="18" charset="0"/>
                        </a:rPr>
                        <a:t>The methodology may not be directly applicable to Bodo due to linguistic differences.</a:t>
                      </a:r>
                    </a:p>
                    <a:p>
                      <a:pPr algn="ctr"/>
                      <a:br>
                        <a:rPr lang="en-US"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8295A-D1E3-9548-6610-F62D5C80F7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FD6F745-8660-8692-F90B-5E7ADAEDE9E6}"/>
              </a:ext>
            </a:extLst>
          </p:cNvPr>
          <p:cNvSpPr txBox="1">
            <a:spLocks noGrp="1"/>
          </p:cNvSpPr>
          <p:nvPr>
            <p:ph type="title"/>
          </p:nvPr>
        </p:nvSpPr>
        <p:spPr>
          <a:xfrm>
            <a:off x="3499865" y="283463"/>
            <a:ext cx="5544820" cy="632460"/>
          </a:xfrm>
          <a:prstGeom prst="rect">
            <a:avLst/>
          </a:prstGeom>
        </p:spPr>
        <p:txBody>
          <a:bodyPr vert="horz" wrap="square" lIns="0" tIns="16510" rIns="0" bIns="0" rtlCol="0">
            <a:spAutoFit/>
          </a:bodyPr>
          <a:lstStyle/>
          <a:p>
            <a:pPr marL="12700">
              <a:lnSpc>
                <a:spcPct val="100000"/>
              </a:lnSpc>
              <a:spcBef>
                <a:spcPts val="130"/>
              </a:spcBef>
            </a:pPr>
            <a:r>
              <a:rPr sz="3950" dirty="0"/>
              <a:t>LITERATURE</a:t>
            </a:r>
            <a:r>
              <a:rPr sz="3950" spc="-185" dirty="0"/>
              <a:t> </a:t>
            </a:r>
            <a:r>
              <a:rPr sz="3950" spc="-10" dirty="0"/>
              <a:t>SURVEY</a:t>
            </a:r>
            <a:endParaRPr sz="3950"/>
          </a:p>
        </p:txBody>
      </p:sp>
      <p:sp>
        <p:nvSpPr>
          <p:cNvPr id="4" name="object 4">
            <a:extLst>
              <a:ext uri="{FF2B5EF4-FFF2-40B4-BE49-F238E27FC236}">
                <a16:creationId xmlns:a16="http://schemas.microsoft.com/office/drawing/2014/main" id="{0C5BB944-78A0-BC99-D920-CEB7E2AC7B48}"/>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lang="en-IN" spc="-10" dirty="0"/>
              <a:t>28</a:t>
            </a:r>
            <a:r>
              <a:rPr spc="-10" dirty="0"/>
              <a:t>-1</a:t>
            </a:r>
            <a:r>
              <a:rPr lang="en-IN" spc="-10" dirty="0"/>
              <a:t>2-</a:t>
            </a:r>
            <a:r>
              <a:rPr lang="en-IN" spc="-20" dirty="0"/>
              <a:t>20</a:t>
            </a:r>
            <a:r>
              <a:rPr spc="-20" dirty="0"/>
              <a:t>24</a:t>
            </a:r>
          </a:p>
        </p:txBody>
      </p:sp>
      <p:sp>
        <p:nvSpPr>
          <p:cNvPr id="5" name="object 5">
            <a:extLst>
              <a:ext uri="{FF2B5EF4-FFF2-40B4-BE49-F238E27FC236}">
                <a16:creationId xmlns:a16="http://schemas.microsoft.com/office/drawing/2014/main" id="{916871F6-2112-7D6F-A26C-47D06E5BBCA5}"/>
              </a:ext>
            </a:extLst>
          </p:cNvPr>
          <p:cNvSpPr txBox="1"/>
          <p:nvPr/>
        </p:nvSpPr>
        <p:spPr>
          <a:xfrm>
            <a:off x="4267200" y="6451049"/>
            <a:ext cx="921003"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a:extLst>
              <a:ext uri="{FF2B5EF4-FFF2-40B4-BE49-F238E27FC236}">
                <a16:creationId xmlns:a16="http://schemas.microsoft.com/office/drawing/2014/main" id="{575D713C-A0EF-8BD9-0634-E82AFCB8C256}"/>
              </a:ext>
            </a:extLst>
          </p:cNvPr>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DG2</a:t>
            </a:r>
            <a:endParaRPr spc="-25" dirty="0"/>
          </a:p>
        </p:txBody>
      </p:sp>
      <p:sp>
        <p:nvSpPr>
          <p:cNvPr id="7" name="object 7">
            <a:extLst>
              <a:ext uri="{FF2B5EF4-FFF2-40B4-BE49-F238E27FC236}">
                <a16:creationId xmlns:a16="http://schemas.microsoft.com/office/drawing/2014/main" id="{B5BE2A4B-2F6D-251C-B836-4B79B117E362}"/>
              </a:ext>
            </a:extLst>
          </p:cNvPr>
          <p:cNvSpPr txBox="1"/>
          <p:nvPr/>
        </p:nvSpPr>
        <p:spPr>
          <a:xfrm>
            <a:off x="7055729" y="6477382"/>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8" name="object 8">
            <a:extLst>
              <a:ext uri="{FF2B5EF4-FFF2-40B4-BE49-F238E27FC236}">
                <a16:creationId xmlns:a16="http://schemas.microsoft.com/office/drawing/2014/main" id="{AFF02753-7390-EA25-E259-F9F83D0DEAAA}"/>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8</a:t>
            </a:fld>
            <a:endParaRPr spc="-25" dirty="0"/>
          </a:p>
        </p:txBody>
      </p:sp>
      <p:graphicFrame>
        <p:nvGraphicFramePr>
          <p:cNvPr id="3" name="object 3">
            <a:extLst>
              <a:ext uri="{FF2B5EF4-FFF2-40B4-BE49-F238E27FC236}">
                <a16:creationId xmlns:a16="http://schemas.microsoft.com/office/drawing/2014/main" id="{9C3E3304-FDFB-55C9-BEF0-67C4E0C9BB73}"/>
              </a:ext>
            </a:extLst>
          </p:cNvPr>
          <p:cNvGraphicFramePr>
            <a:graphicFrameLocks noGrp="1"/>
          </p:cNvGraphicFramePr>
          <p:nvPr>
            <p:extLst>
              <p:ext uri="{D42A27DB-BD31-4B8C-83A1-F6EECF244321}">
                <p14:modId xmlns:p14="http://schemas.microsoft.com/office/powerpoint/2010/main" val="105738953"/>
              </p:ext>
            </p:extLst>
          </p:nvPr>
        </p:nvGraphicFramePr>
        <p:xfrm>
          <a:off x="684531" y="838200"/>
          <a:ext cx="11050270" cy="4355782"/>
        </p:xfrm>
        <a:graphic>
          <a:graphicData uri="http://schemas.openxmlformats.org/drawingml/2006/table">
            <a:tbl>
              <a:tblPr firstRow="1" bandRow="1">
                <a:tableStyleId>{2D5ABB26-0587-4C30-8999-92F81FD0307C}</a:tableStyleId>
              </a:tblPr>
              <a:tblGrid>
                <a:gridCol w="621108">
                  <a:extLst>
                    <a:ext uri="{9D8B030D-6E8A-4147-A177-3AD203B41FA5}">
                      <a16:colId xmlns:a16="http://schemas.microsoft.com/office/drawing/2014/main" val="20000"/>
                    </a:ext>
                  </a:extLst>
                </a:gridCol>
                <a:gridCol w="1984562">
                  <a:extLst>
                    <a:ext uri="{9D8B030D-6E8A-4147-A177-3AD203B41FA5}">
                      <a16:colId xmlns:a16="http://schemas.microsoft.com/office/drawing/2014/main" val="20001"/>
                    </a:ext>
                  </a:extLst>
                </a:gridCol>
                <a:gridCol w="1653909">
                  <a:extLst>
                    <a:ext uri="{9D8B030D-6E8A-4147-A177-3AD203B41FA5}">
                      <a16:colId xmlns:a16="http://schemas.microsoft.com/office/drawing/2014/main" val="20002"/>
                    </a:ext>
                  </a:extLst>
                </a:gridCol>
                <a:gridCol w="1706425">
                  <a:extLst>
                    <a:ext uri="{9D8B030D-6E8A-4147-A177-3AD203B41FA5}">
                      <a16:colId xmlns:a16="http://schemas.microsoft.com/office/drawing/2014/main" val="20003"/>
                    </a:ext>
                  </a:extLst>
                </a:gridCol>
                <a:gridCol w="1926860">
                  <a:extLst>
                    <a:ext uri="{9D8B030D-6E8A-4147-A177-3AD203B41FA5}">
                      <a16:colId xmlns:a16="http://schemas.microsoft.com/office/drawing/2014/main" val="20004"/>
                    </a:ext>
                  </a:extLst>
                </a:gridCol>
                <a:gridCol w="1578703">
                  <a:extLst>
                    <a:ext uri="{9D8B030D-6E8A-4147-A177-3AD203B41FA5}">
                      <a16:colId xmlns:a16="http://schemas.microsoft.com/office/drawing/2014/main" val="20005"/>
                    </a:ext>
                  </a:extLst>
                </a:gridCol>
                <a:gridCol w="1578703">
                  <a:extLst>
                    <a:ext uri="{9D8B030D-6E8A-4147-A177-3AD203B41FA5}">
                      <a16:colId xmlns:a16="http://schemas.microsoft.com/office/drawing/2014/main" val="20006"/>
                    </a:ext>
                  </a:extLst>
                </a:gridCol>
              </a:tblGrid>
              <a:tr h="417707">
                <a:tc>
                  <a:txBody>
                    <a:bodyPr/>
                    <a:lstStyle/>
                    <a:p>
                      <a:pPr marL="182880">
                        <a:lnSpc>
                          <a:spcPct val="100000"/>
                        </a:lnSpc>
                        <a:spcBef>
                          <a:spcPts val="325"/>
                        </a:spcBef>
                      </a:pPr>
                      <a:r>
                        <a:rPr sz="1550" b="1" spc="-25" dirty="0">
                          <a:latin typeface="Calibri"/>
                          <a:cs typeface="Calibri"/>
                        </a:rPr>
                        <a:t>No</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550" b="1" spc="-10" dirty="0">
                          <a:latin typeface="Calibri"/>
                          <a:cs typeface="Calibri"/>
                        </a:rPr>
                        <a:t>Title</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Calibri"/>
                          <a:cs typeface="Calibri"/>
                        </a:rPr>
                        <a:t>Author</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Calibri"/>
                          <a:cs typeface="Calibri"/>
                        </a:rPr>
                        <a:t>Journal</a:t>
                      </a:r>
                      <a:r>
                        <a:rPr sz="1550" b="1" spc="130" dirty="0">
                          <a:latin typeface="Calibri"/>
                          <a:cs typeface="Calibri"/>
                        </a:rPr>
                        <a:t> </a:t>
                      </a:r>
                      <a:r>
                        <a:rPr sz="1550" b="1" dirty="0">
                          <a:latin typeface="Calibri"/>
                          <a:cs typeface="Calibri"/>
                        </a:rPr>
                        <a:t>Name</a:t>
                      </a:r>
                      <a:r>
                        <a:rPr sz="1550" b="1" spc="90" dirty="0">
                          <a:latin typeface="Calibri"/>
                          <a:cs typeface="Calibri"/>
                        </a:rPr>
                        <a:t> </a:t>
                      </a:r>
                      <a:r>
                        <a:rPr sz="1550" b="1" spc="-50" dirty="0">
                          <a:latin typeface="Calibri"/>
                          <a:cs typeface="Calibri"/>
                        </a:rPr>
                        <a:t>&amp; </a:t>
                      </a:r>
                      <a:r>
                        <a:rPr sz="1550" b="1" spc="-20" dirty="0">
                          <a:latin typeface="Calibri"/>
                          <a:cs typeface="Calibri"/>
                        </a:rPr>
                        <a:t>Year</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Calibri"/>
                          <a:cs typeface="Calibri"/>
                        </a:rPr>
                        <a:t>Methodology Adapted</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254635">
                        <a:lnSpc>
                          <a:spcPct val="100000"/>
                        </a:lnSpc>
                        <a:spcBef>
                          <a:spcPts val="325"/>
                        </a:spcBef>
                      </a:pPr>
                      <a:r>
                        <a:rPr sz="1550" b="1" dirty="0">
                          <a:latin typeface="Calibri"/>
                          <a:cs typeface="Calibri"/>
                        </a:rPr>
                        <a:t>Key</a:t>
                      </a:r>
                      <a:r>
                        <a:rPr sz="1550" b="1" spc="45" dirty="0">
                          <a:latin typeface="Calibri"/>
                          <a:cs typeface="Calibri"/>
                        </a:rPr>
                        <a:t> </a:t>
                      </a:r>
                      <a:r>
                        <a:rPr sz="1550" b="1" spc="-10" dirty="0">
                          <a:latin typeface="Calibri"/>
                          <a:cs typeface="Calibri"/>
                        </a:rPr>
                        <a:t>Findings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Calibri"/>
                          <a:cs typeface="Calibri"/>
                        </a:rPr>
                        <a:t>Gaps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383609">
                <a:tc>
                  <a:txBody>
                    <a:bodyPr/>
                    <a:lstStyle/>
                    <a:p>
                      <a:pPr marL="92075">
                        <a:lnSpc>
                          <a:spcPct val="100000"/>
                        </a:lnSpc>
                        <a:spcBef>
                          <a:spcPts val="254"/>
                        </a:spcBef>
                      </a:pPr>
                      <a:r>
                        <a:rPr lang="en-US" sz="1400" spc="-50" dirty="0">
                          <a:latin typeface="Calibri"/>
                          <a:cs typeface="Calibri"/>
                        </a:rPr>
                        <a:t>4</a:t>
                      </a:r>
                      <a:endParaRPr sz="1400" dirty="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Named Entity Recognition for Malayalam Language: A CRF-based Approach</a:t>
                      </a:r>
                      <a:endParaRPr lang="en-US"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sv-SE" sz="1400" b="0" i="0" dirty="0">
                          <a:solidFill>
                            <a:schemeClr val="tx1"/>
                          </a:solidFill>
                          <a:effectLst/>
                          <a:latin typeface="Times New Roman" panose="02020603050405020304" pitchFamily="18" charset="0"/>
                          <a:ea typeface="+mn-ea"/>
                          <a:cs typeface="Times New Roman" panose="02020603050405020304" pitchFamily="18" charset="0"/>
                        </a:rPr>
                        <a:t> Prasad, G., Fousiya, K.K., Kumar, M. A., and Soman, K.P.</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gn="ctr">
                        <a:lnSpc>
                          <a:spcPct val="100000"/>
                        </a:lnSpc>
                        <a:spcBef>
                          <a:spcPts val="254"/>
                        </a:spcBef>
                      </a:pPr>
                      <a:r>
                        <a:rPr lang="en-US" sz="1400" b="0" i="0" dirty="0">
                          <a:solidFill>
                            <a:schemeClr val="tx1"/>
                          </a:solidFill>
                          <a:effectLst/>
                          <a:latin typeface="Times New Roman" panose="02020603050405020304" pitchFamily="18" charset="0"/>
                          <a:ea typeface="+mn-ea"/>
                          <a:cs typeface="Times New Roman" panose="02020603050405020304" pitchFamily="18" charset="0"/>
                        </a:rPr>
                        <a:t>Journal of Ambient Intelligence and Humanized Computing,</a:t>
                      </a:r>
                      <a:r>
                        <a:rPr lang="en-IN" sz="1400" b="0" i="0" dirty="0">
                          <a:solidFill>
                            <a:schemeClr val="tx1"/>
                          </a:solidFill>
                          <a:effectLst/>
                          <a:latin typeface="Times New Roman" panose="02020603050405020304" pitchFamily="18" charset="0"/>
                          <a:ea typeface="+mn-ea"/>
                          <a:cs typeface="Times New Roman" panose="02020603050405020304" pitchFamily="18" charset="0"/>
                        </a:rPr>
                        <a:t>  2022, </a:t>
                      </a:r>
                      <a:r>
                        <a:rPr lang="en-IN" sz="1400" b="0" i="0" dirty="0">
                          <a:solidFill>
                            <a:schemeClr val="tx1"/>
                          </a:solidFill>
                          <a:effectLst/>
                          <a:latin typeface="Times New Roman" panose="02020603050405020304" pitchFamily="18" charset="0"/>
                          <a:ea typeface="+mn-ea"/>
                          <a:cs typeface="Times New Roman" panose="02020603050405020304" pitchFamily="18" charset="0"/>
                          <a:hlinkClick r:id="rId2"/>
                        </a:rPr>
                        <a:t>https://ieeexplore.ieee.org/document/7225384</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Uses Conditional Random Fields (CRF) for sequence labeling in NER.</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The CRF model showed significant improvements in accuracy for Malayalam, suggesting potential applicability to Bodo NER systems..</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r>
                        <a:rPr lang="en-US" sz="1400" b="0" i="0" dirty="0">
                          <a:solidFill>
                            <a:schemeClr val="tx1"/>
                          </a:solidFill>
                          <a:effectLst/>
                          <a:latin typeface="Times New Roman" panose="02020603050405020304" pitchFamily="18" charset="0"/>
                          <a:ea typeface="+mn-ea"/>
                          <a:cs typeface="Times New Roman" panose="02020603050405020304" pitchFamily="18" charset="0"/>
                        </a:rPr>
                        <a:t>The study does not explore deep learning techniques, which may offer better performance.</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56560">
                <a:tc>
                  <a:txBody>
                    <a:bodyPr/>
                    <a:lstStyle/>
                    <a:p>
                      <a:pPr marL="92075">
                        <a:lnSpc>
                          <a:spcPct val="100000"/>
                        </a:lnSpc>
                        <a:spcBef>
                          <a:spcPts val="265"/>
                        </a:spcBef>
                      </a:pPr>
                      <a:r>
                        <a:rPr lang="en-US" sz="1400" spc="-50" dirty="0">
                          <a:latin typeface="Calibri"/>
                          <a:cs typeface="Calibri"/>
                        </a:rPr>
                        <a:t>5</a:t>
                      </a:r>
                      <a:endParaRPr sz="1400" dirty="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Active Learning for Named Entity Recognition in Kannada</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IN" sz="1400" b="0" i="0" dirty="0">
                          <a:solidFill>
                            <a:schemeClr val="tx1"/>
                          </a:solidFill>
                          <a:effectLst/>
                          <a:latin typeface="Times New Roman" panose="02020603050405020304" pitchFamily="18" charset="0"/>
                          <a:ea typeface="+mn-ea"/>
                          <a:cs typeface="Times New Roman" panose="02020603050405020304" pitchFamily="18" charset="0"/>
                        </a:rPr>
                        <a:t>Aparna, M., and Srinivasa, S.</a:t>
                      </a:r>
                      <a:endParaRPr lang="en-US"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Proceedings of the 16th International Conference on Natural Language Processing (ICON),</a:t>
                      </a:r>
                      <a:r>
                        <a:rPr lang="en-IN" sz="1400" b="0" i="0" dirty="0">
                          <a:solidFill>
                            <a:schemeClr val="tx1"/>
                          </a:solidFill>
                          <a:effectLst/>
                          <a:latin typeface="Times New Roman" panose="02020603050405020304" pitchFamily="18" charset="0"/>
                          <a:ea typeface="+mn-ea"/>
                          <a:cs typeface="Times New Roman" panose="02020603050405020304" pitchFamily="18" charset="0"/>
                        </a:rPr>
                        <a:t> 2021, </a:t>
                      </a:r>
                      <a:r>
                        <a:rPr lang="en-IN" sz="1400" b="0" i="0" dirty="0">
                          <a:solidFill>
                            <a:schemeClr val="tx1"/>
                          </a:solidFill>
                          <a:effectLst/>
                          <a:latin typeface="Times New Roman" panose="02020603050405020304" pitchFamily="18" charset="0"/>
                          <a:ea typeface="+mn-ea"/>
                          <a:cs typeface="Times New Roman" panose="02020603050405020304" pitchFamily="18" charset="0"/>
                          <a:hlinkClick r:id="rId3"/>
                        </a:rPr>
                        <a:t>https://www.researchgate.net/publication/375976751_Active_learning_for_Named_Entity_Recognition_in_Kannada</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Implements active learning techniques to iteratively improve NER performance.</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b="0" i="0" dirty="0">
                          <a:solidFill>
                            <a:schemeClr val="tx1"/>
                          </a:solidFill>
                          <a:effectLst/>
                          <a:latin typeface="Times New Roman" panose="02020603050405020304" pitchFamily="18" charset="0"/>
                          <a:ea typeface="+mn-ea"/>
                          <a:cs typeface="Times New Roman" panose="02020603050405020304" pitchFamily="18" charset="0"/>
                        </a:rPr>
                        <a:t>Active learning significantly reduced the amount of labeled data needed while maintaining high accuracy.</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r>
                        <a:rPr lang="en-US" sz="1400" b="0" i="0" dirty="0">
                          <a:solidFill>
                            <a:schemeClr val="tx1"/>
                          </a:solidFill>
                          <a:effectLst/>
                          <a:latin typeface="Times New Roman" panose="02020603050405020304" pitchFamily="18" charset="0"/>
                          <a:ea typeface="+mn-ea"/>
                          <a:cs typeface="Times New Roman" panose="02020603050405020304" pitchFamily="18" charset="0"/>
                        </a:rPr>
                        <a:t>The focus on Kannada limits the direct applicability of findings to the Bodo language.</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7669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6192" y="212641"/>
            <a:ext cx="10101072" cy="1200005"/>
          </a:xfrm>
          <a:prstGeom prst="rect">
            <a:avLst/>
          </a:prstGeom>
        </p:spPr>
        <p:txBody>
          <a:bodyPr vert="horz" wrap="square" lIns="0" tIns="262889" rIns="0" bIns="0" rtlCol="0">
            <a:spAutoFit/>
          </a:bodyPr>
          <a:lstStyle/>
          <a:p>
            <a:pPr marL="2188210">
              <a:lnSpc>
                <a:spcPct val="100000"/>
              </a:lnSpc>
              <a:spcBef>
                <a:spcPts val="130"/>
              </a:spcBef>
            </a:pPr>
            <a:r>
              <a:rPr spc="-35" dirty="0"/>
              <a:t>LITERATURE</a:t>
            </a:r>
            <a:r>
              <a:rPr spc="-204" dirty="0"/>
              <a:t> </a:t>
            </a:r>
            <a:r>
              <a:rPr spc="-10" dirty="0"/>
              <a:t>SURVEY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19-12-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9</a:t>
            </a:fld>
            <a:endParaRPr spc="-25" dirty="0"/>
          </a:p>
        </p:txBody>
      </p:sp>
      <p:sp>
        <p:nvSpPr>
          <p:cNvPr id="3" name="object 3"/>
          <p:cNvSpPr txBox="1"/>
          <p:nvPr/>
        </p:nvSpPr>
        <p:spPr>
          <a:xfrm>
            <a:off x="804736" y="914401"/>
            <a:ext cx="10777664" cy="6113853"/>
          </a:xfrm>
          <a:prstGeom prst="rect">
            <a:avLst/>
          </a:prstGeom>
        </p:spPr>
        <p:txBody>
          <a:bodyPr vert="horz" wrap="square" lIns="0" tIns="98425" rIns="0" bIns="0" rtlCol="0">
            <a:spAutoFit/>
          </a:bodyPr>
          <a:lstStyle/>
          <a:p>
            <a:pPr marL="12700">
              <a:lnSpc>
                <a:spcPct val="100000"/>
              </a:lnSpc>
              <a:spcBef>
                <a:spcPts val="775"/>
              </a:spcBef>
              <a:tabLst>
                <a:tab pos="240665" algn="l"/>
              </a:tabLst>
            </a:pPr>
            <a:r>
              <a:rPr sz="2750" b="1" dirty="0">
                <a:latin typeface="Times New Roman"/>
                <a:cs typeface="Times New Roman"/>
              </a:rPr>
              <a:t>Enter</a:t>
            </a:r>
            <a:r>
              <a:rPr sz="2750" b="1" spc="80" dirty="0">
                <a:latin typeface="Times New Roman"/>
                <a:cs typeface="Times New Roman"/>
              </a:rPr>
              <a:t> </a:t>
            </a:r>
            <a:r>
              <a:rPr sz="2750" b="1" dirty="0">
                <a:latin typeface="Times New Roman"/>
                <a:cs typeface="Times New Roman"/>
              </a:rPr>
              <a:t>minimum</a:t>
            </a:r>
            <a:r>
              <a:rPr sz="2750" b="1" spc="120" dirty="0">
                <a:latin typeface="Times New Roman"/>
                <a:cs typeface="Times New Roman"/>
              </a:rPr>
              <a:t> </a:t>
            </a:r>
            <a:r>
              <a:rPr sz="2750" b="1" dirty="0">
                <a:latin typeface="Times New Roman"/>
                <a:cs typeface="Times New Roman"/>
              </a:rPr>
              <a:t>of</a:t>
            </a:r>
            <a:r>
              <a:rPr sz="2750" b="1" spc="80" dirty="0">
                <a:latin typeface="Times New Roman"/>
                <a:cs typeface="Times New Roman"/>
              </a:rPr>
              <a:t> </a:t>
            </a:r>
            <a:r>
              <a:rPr sz="2750" b="1" dirty="0">
                <a:latin typeface="Times New Roman"/>
                <a:cs typeface="Times New Roman"/>
              </a:rPr>
              <a:t>5</a:t>
            </a:r>
            <a:r>
              <a:rPr sz="2750" b="1" spc="70" dirty="0">
                <a:latin typeface="Times New Roman"/>
                <a:cs typeface="Times New Roman"/>
              </a:rPr>
              <a:t> </a:t>
            </a:r>
            <a:r>
              <a:rPr sz="2750" b="1" dirty="0">
                <a:latin typeface="Times New Roman"/>
                <a:cs typeface="Times New Roman"/>
              </a:rPr>
              <a:t>papers</a:t>
            </a:r>
            <a:r>
              <a:rPr sz="2750" b="1" spc="75" dirty="0">
                <a:latin typeface="Times New Roman"/>
                <a:cs typeface="Times New Roman"/>
              </a:rPr>
              <a:t> </a:t>
            </a:r>
            <a:r>
              <a:rPr sz="2750" b="1" dirty="0">
                <a:latin typeface="Times New Roman"/>
                <a:cs typeface="Times New Roman"/>
              </a:rPr>
              <a:t>related</a:t>
            </a:r>
            <a:r>
              <a:rPr sz="2750" b="1" spc="70" dirty="0">
                <a:latin typeface="Times New Roman"/>
                <a:cs typeface="Times New Roman"/>
              </a:rPr>
              <a:t> </a:t>
            </a:r>
            <a:r>
              <a:rPr sz="2750" b="1" dirty="0">
                <a:latin typeface="Times New Roman"/>
                <a:cs typeface="Times New Roman"/>
              </a:rPr>
              <a:t>to</a:t>
            </a:r>
            <a:r>
              <a:rPr sz="2750" b="1" spc="70" dirty="0">
                <a:latin typeface="Times New Roman"/>
                <a:cs typeface="Times New Roman"/>
              </a:rPr>
              <a:t> </a:t>
            </a:r>
            <a:r>
              <a:rPr sz="2750" b="1" dirty="0">
                <a:latin typeface="Times New Roman"/>
                <a:cs typeface="Times New Roman"/>
              </a:rPr>
              <a:t>your</a:t>
            </a:r>
            <a:r>
              <a:rPr sz="2750" b="1" spc="75" dirty="0">
                <a:latin typeface="Times New Roman"/>
                <a:cs typeface="Times New Roman"/>
              </a:rPr>
              <a:t> </a:t>
            </a:r>
            <a:r>
              <a:rPr sz="2750" b="1" spc="-10" dirty="0">
                <a:latin typeface="Times New Roman"/>
                <a:cs typeface="Times New Roman"/>
              </a:rPr>
              <a:t>objective</a:t>
            </a:r>
            <a:endParaRPr lang="en-US" sz="2750" b="1" spc="-10" dirty="0">
              <a:latin typeface="Times New Roman"/>
              <a:cs typeface="Times New Roman"/>
            </a:endParaRPr>
          </a:p>
          <a:p>
            <a:pPr marL="469900" indent="-457200">
              <a:lnSpc>
                <a:spcPct val="100000"/>
              </a:lnSpc>
              <a:spcBef>
                <a:spcPts val="775"/>
              </a:spcBef>
              <a:buFont typeface="+mj-lt"/>
              <a:buAutoNum type="arabicPeriod"/>
              <a:tabLst>
                <a:tab pos="240665" algn="l"/>
              </a:tabLst>
            </a:pPr>
            <a:r>
              <a:rPr lang="en-US" sz="2200" b="1" dirty="0">
                <a:latin typeface="Times New Roman" panose="02020603050405020304" pitchFamily="18" charset="0"/>
                <a:cs typeface="Times New Roman" panose="02020603050405020304" pitchFamily="18" charset="0"/>
              </a:rPr>
              <a:t>Deep Learning based Named Entity Recognition for the Bodo Language</a:t>
            </a:r>
            <a:r>
              <a:rPr lang="en-IN"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To develop a deep learning-based NER system specifically for the Bodo language.</a:t>
            </a:r>
            <a:endParaRPr lang="en-IN" sz="2200" dirty="0">
              <a:latin typeface="Times New Roman" panose="02020603050405020304" pitchFamily="18" charset="0"/>
              <a:cs typeface="Times New Roman" panose="02020603050405020304" pitchFamily="18" charset="0"/>
            </a:endParaRPr>
          </a:p>
          <a:p>
            <a:pPr marL="469900" indent="-457200">
              <a:lnSpc>
                <a:spcPct val="100000"/>
              </a:lnSpc>
              <a:spcBef>
                <a:spcPts val="775"/>
              </a:spcBef>
              <a:buFont typeface="+mj-lt"/>
              <a:buAutoNum type="arabicPeriod"/>
              <a:tabLst>
                <a:tab pos="240665" algn="l"/>
              </a:tabLst>
            </a:pPr>
            <a:r>
              <a:rPr lang="en-US" sz="2200" b="1" dirty="0">
                <a:latin typeface="Times New Roman" panose="02020603050405020304" pitchFamily="18" charset="0"/>
                <a:cs typeface="Times New Roman" panose="02020603050405020304" pitchFamily="18" charset="0"/>
              </a:rPr>
              <a:t>Data Augmentation for Bodo Named Entity Recognition</a:t>
            </a:r>
            <a:r>
              <a:rPr lang="en-IN"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To explore data augmentation techniques to enhance the performance of NER models for the Bodo language.</a:t>
            </a:r>
          </a:p>
          <a:p>
            <a:pPr marL="469900" indent="-457200">
              <a:lnSpc>
                <a:spcPct val="100000"/>
              </a:lnSpc>
              <a:spcBef>
                <a:spcPts val="775"/>
              </a:spcBef>
              <a:buFont typeface="+mj-lt"/>
              <a:buAutoNum type="arabicPeriod"/>
              <a:tabLst>
                <a:tab pos="240665" algn="l"/>
              </a:tabLst>
            </a:pPr>
            <a:r>
              <a:rPr lang="en-US" sz="2200" b="1" dirty="0">
                <a:latin typeface="Times New Roman" panose="02020603050405020304" pitchFamily="18" charset="0"/>
                <a:cs typeface="Times New Roman" panose="02020603050405020304" pitchFamily="18" charset="0"/>
              </a:rPr>
              <a:t>Named Entity Recognition for Hindi Language using Context Pattern-Based Maximum Entropy</a:t>
            </a:r>
            <a:r>
              <a:rPr lang="en-US" sz="2200" dirty="0">
                <a:latin typeface="Times New Roman" panose="02020603050405020304" pitchFamily="18" charset="0"/>
                <a:cs typeface="Times New Roman" panose="02020603050405020304" pitchFamily="18" charset="0"/>
              </a:rPr>
              <a:t>-To apply context pattern-based maximum entropy models for NER, providing insights applicable to other languages like Bodo.</a:t>
            </a:r>
          </a:p>
          <a:p>
            <a:pPr marL="469900" indent="-457200">
              <a:lnSpc>
                <a:spcPct val="100000"/>
              </a:lnSpc>
              <a:spcBef>
                <a:spcPts val="775"/>
              </a:spcBef>
              <a:buFont typeface="+mj-lt"/>
              <a:buAutoNum type="arabicPeriod"/>
              <a:tabLst>
                <a:tab pos="240665" algn="l"/>
              </a:tabLst>
            </a:pPr>
            <a:r>
              <a:rPr lang="en-US" sz="2200" b="1" dirty="0">
                <a:latin typeface="Times New Roman" panose="02020603050405020304" pitchFamily="18" charset="0"/>
                <a:cs typeface="Times New Roman" panose="02020603050405020304" pitchFamily="18" charset="0"/>
              </a:rPr>
              <a:t>Named Entity Recognition for Malayalam Language</a:t>
            </a:r>
            <a:r>
              <a:rPr lang="en-US" sz="2200" dirty="0">
                <a:latin typeface="Times New Roman" panose="02020603050405020304" pitchFamily="18" charset="0"/>
                <a:cs typeface="Times New Roman" panose="02020603050405020304" pitchFamily="18" charset="0"/>
              </a:rPr>
              <a:t>-A CRF-based Approach-To investigate CRF-based approaches for NER in Malayalam, which can inform similar approaches for Bodo.</a:t>
            </a:r>
          </a:p>
          <a:p>
            <a:pPr marL="469900" indent="-457200">
              <a:lnSpc>
                <a:spcPct val="100000"/>
              </a:lnSpc>
              <a:spcBef>
                <a:spcPts val="775"/>
              </a:spcBef>
              <a:buFont typeface="+mj-lt"/>
              <a:buAutoNum type="arabicPeriod"/>
              <a:tabLst>
                <a:tab pos="240665" algn="l"/>
              </a:tabLst>
            </a:pPr>
            <a:r>
              <a:rPr lang="en-US" sz="2200" b="1" dirty="0">
                <a:latin typeface="Times New Roman" panose="02020603050405020304" pitchFamily="18" charset="0"/>
                <a:cs typeface="Times New Roman" panose="02020603050405020304" pitchFamily="18" charset="0"/>
              </a:rPr>
              <a:t>Active Learning for Named Entity Recognition in Kannada</a:t>
            </a:r>
            <a:r>
              <a:rPr lang="en-US" sz="2200" dirty="0">
                <a:latin typeface="Times New Roman" panose="02020603050405020304" pitchFamily="18" charset="0"/>
                <a:cs typeface="Times New Roman" panose="02020603050405020304" pitchFamily="18" charset="0"/>
              </a:rPr>
              <a:t>-To implement active learning techniques to improve NER performance, relevant for low-resource languages like Bodo.</a:t>
            </a:r>
          </a:p>
          <a:p>
            <a:br>
              <a:rPr lang="en-US" sz="2200" dirty="0"/>
            </a:br>
            <a:endParaRPr sz="2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TotalTime>
  <Words>3887</Words>
  <Application>Microsoft Office PowerPoint</Application>
  <PresentationFormat>Widescreen</PresentationFormat>
  <Paragraphs>425</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__Inter_d65c78</vt:lpstr>
      <vt:lpstr>Arial</vt:lpstr>
      <vt:lpstr>Arial MT</vt:lpstr>
      <vt:lpstr>Calibri</vt:lpstr>
      <vt:lpstr>Times New Roman</vt:lpstr>
      <vt:lpstr>Office Theme</vt:lpstr>
      <vt:lpstr>Department of Computer Science and Engineering</vt:lpstr>
      <vt:lpstr>OUTLINE</vt:lpstr>
      <vt:lpstr>ABSTRACT</vt:lpstr>
      <vt:lpstr>INTRODUCTION</vt:lpstr>
      <vt:lpstr>PowerPoint Presentation</vt:lpstr>
      <vt:lpstr>PowerPoint Presentation</vt:lpstr>
      <vt:lpstr>LITERATURE SURVEY</vt:lpstr>
      <vt:lpstr>LITERATURE SURVEY</vt:lpstr>
      <vt:lpstr>LITERATURE SURVEY</vt:lpstr>
      <vt:lpstr>PowerPoint Presentation</vt:lpstr>
      <vt:lpstr>PowerPoint Presentation</vt:lpstr>
      <vt:lpstr>RESEARCH GAPS</vt:lpstr>
      <vt:lpstr>PROBLEM STATEMENT</vt:lpstr>
      <vt:lpstr>OBJECTIVES</vt:lpstr>
      <vt:lpstr>BLOCK DIAGRAM OR FLOW DIAGRAM</vt:lpstr>
      <vt:lpstr>METHODOLOGY</vt:lpstr>
      <vt:lpstr>PowerPoint Presentation</vt:lpstr>
      <vt:lpstr>PowerPoint Presentation</vt:lpstr>
      <vt:lpstr>IMPLEMENTATION</vt:lpstr>
      <vt:lpstr>PowerPoint Presentation</vt:lpstr>
      <vt:lpstr>RESULTS &amp; ANALYSIS</vt:lpstr>
      <vt:lpstr>PowerPoint Presentation</vt:lpstr>
      <vt:lpstr>PowerPoint Presentation</vt:lpstr>
      <vt:lpstr>CONCLUSION and FUTURE SCOPE</vt:lpstr>
      <vt:lpstr>CONCLUSION and FUTURE SCOPE</vt:lpstr>
      <vt:lpstr>PowerPoint Presentation</vt:lpstr>
      <vt:lpstr>REFERENCES</vt:lpstr>
      <vt:lpstr>PowerPoint Presentation</vt:lpstr>
      <vt:lpstr>PowerPoint Presentation</vt:lpstr>
      <vt:lpstr>QUESTIONS and ANSWERS</vt:lpstr>
      <vt:lpstr>ACKNOWLEGEMENTS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Nikhitha Pamidimarri</cp:lastModifiedBy>
  <cp:revision>1</cp:revision>
  <dcterms:created xsi:type="dcterms:W3CDTF">2024-12-26T11:33:00Z</dcterms:created>
  <dcterms:modified xsi:type="dcterms:W3CDTF">2025-03-19T14:07:08Z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2024-12-19T00:00:00Z</vt:filetime>
  </property>
  <property fmtid="{D5CDD505-2E9C-101B-9397-08002B2CF9AE}" pid="3" name="LastSaved">
    <vt:filetime>2024-12-26T00:00:00Z</vt:filetime>
  </property>
</Properties>
</file>