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76767"/>
    <a:srgbClr val="9F9F9F"/>
    <a:srgbClr val="FF86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81D0-4F26-4FCF-882C-F0DB9208D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44C86-1458-4A4A-9921-CCF0823C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110D88-33F5-42D5-A507-A8C0ED85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ED5A82-013A-42EE-8F02-4E0817D4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309AF4-CB79-4008-92E8-6CE07C25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C4810-5580-42DC-A459-C2E563DA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885F0C-EC87-48A0-9AE7-92F2868F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8E0DFF-EB23-44D7-A57D-E9B4840D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2494CA-3DC3-4326-9F95-F82A1918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584961-FDB3-4B1B-AAB8-6A4188A5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9AD253-3585-46D3-A237-2A7DCA94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5AAA52-B7BB-49DB-B9C7-DC3D3878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D63A37-583F-42A3-9F44-516D2BD1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980FC3-8A21-4F58-8220-E7EB0C56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5AAAC7-A907-4FA6-81DA-83C0414B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18B65-3874-4656-BA73-1D4D8ECB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474F80-CCC7-4C47-96AD-89964230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9C23CF-A7D9-4B0A-ACAE-D72D0394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AC1BD1-11C5-4160-86AD-B421786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7F6068-A9B7-4B1B-8DEE-1EC24821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B28E9-9904-447E-AB3C-EE1D7739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FBEE71-B5BE-4C2D-974D-3DD8EAC8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B5284F-44AD-463B-A00E-DFA46BB0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CBA642-B8E3-42AB-BDAE-DD2AAB60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20901B-D4FF-4DF0-A853-351E12E3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65EBE-6F36-4F24-9BAE-D79D2417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DF0273-F1B8-48AD-A6D0-1DFA6A38D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740D05-16A4-4304-B872-B89B1C753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367E32-1B2A-4DFC-A478-E424B42B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1BA3101-FFDA-4663-A807-68A300D8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5553C-81EF-4066-B185-3BE40BBA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BEC30-0223-4CAF-ACE0-D0AF0686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B952F5-F689-4085-8FF5-2AEDA67B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44E19EB-2312-4C83-A8F9-9948AB9AE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8C4D4D9-C9FE-499D-B520-90110B2C8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B89DD4-6BDA-41AF-8B5A-FBEF2D851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30AE0C-0037-4EED-86EA-EC7D1D5B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39F49EB-ED0E-4486-937F-F36782B9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C461F11-B836-42ED-8182-0526B30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ABF2C-AD5B-436A-9038-0E831D60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05B310-7C3C-4B18-A9DE-1D7C3AC3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3B36F1-5038-4640-B42C-0DEC98A5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7C8BAE-D641-450C-9E6A-360A032E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D7F259B-FF34-4921-A215-AF31A97E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411202-6077-4FBB-9D9D-0A52A94F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383403-F6A0-434F-B732-6366D488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4D092-9F0A-44D3-8337-D2FF52CF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508617-4BAF-4808-B977-F03E60EB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D7E0569-E795-4EF3-95D5-2F0D144E7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D05FF1-5D29-49E3-995E-D143692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2300E2-72A4-461C-B0CD-FF8F5194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1302AC-4026-4861-A6E9-5AD9F8A0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97AA2-54F7-4C16-8B9D-ACA28BE6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0FD933D-9580-4194-BF34-9923C539B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AB0C8B9-1CCA-4030-8A98-87A1CC38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1AD9DCE-29CE-4ADD-AA1D-843C93CA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A85E127-530B-48A4-8D34-FD2DBD7D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E1C4BA-F0A2-4FB6-AF2E-7605E14D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4C543BA-5B89-4D06-9AB3-6742A6E5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7B1C7F-AAF9-4EA9-B260-02CCA397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EC5F3B-3E3F-433C-8FE6-12D68333E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BD6B-351E-4249-965F-B0772D81511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DCAB8A-4D0F-4EAF-ACA6-5BB283F8E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B352D7-16DD-4ACC-B403-0CE8B2DA9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A68A-E5BB-4A88-9E99-479B69FBF1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800C36-EB88-43B3-9D97-A8668499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2302" cy="32750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EB6067-9176-4E30-A4CD-3E6055BE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0497"/>
            <a:ext cx="2751058" cy="243099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76AE015-7DB6-4852-954F-F3584E1F2B2C}"/>
              </a:ext>
            </a:extLst>
          </p:cNvPr>
          <p:cNvSpPr/>
          <p:nvPr/>
        </p:nvSpPr>
        <p:spPr>
          <a:xfrm rot="3598531">
            <a:off x="10569446" y="-609898"/>
            <a:ext cx="3928188" cy="2423443"/>
          </a:xfrm>
          <a:prstGeom prst="rect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8E6BA60-9BBB-4A0E-8A64-50890EFACE11}"/>
              </a:ext>
            </a:extLst>
          </p:cNvPr>
          <p:cNvSpPr/>
          <p:nvPr/>
        </p:nvSpPr>
        <p:spPr>
          <a:xfrm rot="3598531">
            <a:off x="8050059" y="-304935"/>
            <a:ext cx="3928188" cy="2090111"/>
          </a:xfrm>
          <a:prstGeom prst="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2EFC5CB-DAA4-4443-94C4-2C3290966222}"/>
              </a:ext>
            </a:extLst>
          </p:cNvPr>
          <p:cNvSpPr/>
          <p:nvPr/>
        </p:nvSpPr>
        <p:spPr>
          <a:xfrm rot="907097">
            <a:off x="10261142" y="1697453"/>
            <a:ext cx="1472591" cy="1483831"/>
          </a:xfrm>
          <a:prstGeom prst="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7AEFC79-3389-4AF7-A70E-86BA1B2F50AA}"/>
              </a:ext>
            </a:extLst>
          </p:cNvPr>
          <p:cNvSpPr/>
          <p:nvPr/>
        </p:nvSpPr>
        <p:spPr>
          <a:xfrm rot="16200000">
            <a:off x="10439517" y="6093531"/>
            <a:ext cx="3928188" cy="1667298"/>
          </a:xfrm>
          <a:prstGeom prst="rect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2450BAA-A945-416A-8839-1186F41830FA}"/>
              </a:ext>
            </a:extLst>
          </p:cNvPr>
          <p:cNvSpPr/>
          <p:nvPr/>
        </p:nvSpPr>
        <p:spPr>
          <a:xfrm rot="13508566">
            <a:off x="11835548" y="4326750"/>
            <a:ext cx="1136127" cy="1221583"/>
          </a:xfrm>
          <a:prstGeom prst="rect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01C014-55CB-4064-8AFC-FBA894865415}"/>
              </a:ext>
            </a:extLst>
          </p:cNvPr>
          <p:cNvSpPr/>
          <p:nvPr/>
        </p:nvSpPr>
        <p:spPr>
          <a:xfrm rot="10800000">
            <a:off x="8572458" y="6307849"/>
            <a:ext cx="4909950" cy="1554828"/>
          </a:xfrm>
          <a:prstGeom prst="rect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8510BE-AE2A-4AB0-9517-97E3DD653FE0}"/>
              </a:ext>
            </a:extLst>
          </p:cNvPr>
          <p:cNvSpPr/>
          <p:nvPr/>
        </p:nvSpPr>
        <p:spPr>
          <a:xfrm rot="8108566">
            <a:off x="7704056" y="6666873"/>
            <a:ext cx="1471781" cy="1099364"/>
          </a:xfrm>
          <a:prstGeom prst="rect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1B518F-8BAA-4AE0-8A39-02531C403C1D}"/>
              </a:ext>
            </a:extLst>
          </p:cNvPr>
          <p:cNvSpPr/>
          <p:nvPr/>
        </p:nvSpPr>
        <p:spPr>
          <a:xfrm rot="3598531">
            <a:off x="9682994" y="6141479"/>
            <a:ext cx="3928188" cy="2090111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0C3D1BF-8CF2-43B5-B269-19E62CAE50E3}"/>
              </a:ext>
            </a:extLst>
          </p:cNvPr>
          <p:cNvSpPr/>
          <p:nvPr/>
        </p:nvSpPr>
        <p:spPr>
          <a:xfrm rot="907097">
            <a:off x="9927507" y="4752241"/>
            <a:ext cx="1472591" cy="1483831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E7EC1C-3730-4E17-89C2-CAB3F7A2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20" y="5741513"/>
            <a:ext cx="1061987" cy="10619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748BD65-76B0-4DFE-BBE6-C207816B5DC1}"/>
              </a:ext>
            </a:extLst>
          </p:cNvPr>
          <p:cNvSpPr txBox="1"/>
          <p:nvPr/>
        </p:nvSpPr>
        <p:spPr>
          <a:xfrm>
            <a:off x="3226631" y="4796967"/>
            <a:ext cx="5478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>
                <a:solidFill>
                  <a:srgbClr val="000000"/>
                </a:solidFill>
                <a:latin typeface="LEMON MILK Medium" panose="00000600000000000000" pitchFamily="50" charset="0"/>
              </a:rPr>
              <a:t>b</a:t>
            </a:r>
            <a:r>
              <a:rPr lang="pt-PT" sz="6000" dirty="0">
                <a:solidFill>
                  <a:srgbClr val="676767"/>
                </a:solidFill>
                <a:latin typeface="LEMON MILK Medium" panose="00000600000000000000" pitchFamily="50" charset="0"/>
              </a:rPr>
              <a:t>lockchain</a:t>
            </a:r>
            <a:endParaRPr lang="en-US" sz="1400" dirty="0">
              <a:solidFill>
                <a:srgbClr val="676767"/>
              </a:solidFill>
              <a:latin typeface="LEMON MILK Medium" panose="00000600000000000000" pitchFamily="50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A9161A-9CDC-4F90-B46E-92ED06C25A46}"/>
              </a:ext>
            </a:extLst>
          </p:cNvPr>
          <p:cNvSpPr txBox="1"/>
          <p:nvPr/>
        </p:nvSpPr>
        <p:spPr>
          <a:xfrm>
            <a:off x="3348794" y="2706053"/>
            <a:ext cx="4947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err="1">
                <a:solidFill>
                  <a:srgbClr val="000000"/>
                </a:solidFill>
                <a:latin typeface="LEMON MILK Medium" panose="00000600000000000000" pitchFamily="50" charset="0"/>
              </a:rPr>
              <a:t>t</a:t>
            </a:r>
            <a:r>
              <a:rPr lang="pt-PT" sz="6000" dirty="0" err="1">
                <a:solidFill>
                  <a:srgbClr val="676767"/>
                </a:solidFill>
                <a:latin typeface="LEMON MILK Medium" panose="00000600000000000000" pitchFamily="50" charset="0"/>
              </a:rPr>
              <a:t>He</a:t>
            </a:r>
            <a:r>
              <a:rPr lang="pt-PT" sz="6000" dirty="0">
                <a:solidFill>
                  <a:srgbClr val="676767"/>
                </a:solidFill>
                <a:latin typeface="LEMON MILK Medium" panose="00000600000000000000" pitchFamily="50" charset="0"/>
              </a:rPr>
              <a:t> future</a:t>
            </a:r>
            <a:endParaRPr lang="en-US" sz="1400" dirty="0">
              <a:solidFill>
                <a:srgbClr val="676767"/>
              </a:solidFill>
              <a:latin typeface="LEMON MILK Medium" panose="00000600000000000000" pitchFamily="50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A17B970-069C-4375-98CD-8AA10E33E4BB}"/>
              </a:ext>
            </a:extLst>
          </p:cNvPr>
          <p:cNvSpPr txBox="1"/>
          <p:nvPr/>
        </p:nvSpPr>
        <p:spPr>
          <a:xfrm>
            <a:off x="5073944" y="3751510"/>
            <a:ext cx="1496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err="1">
                <a:solidFill>
                  <a:srgbClr val="000000"/>
                </a:solidFill>
                <a:latin typeface="LEMON MILK Medium" panose="00000600000000000000" pitchFamily="50" charset="0"/>
              </a:rPr>
              <a:t>o</a:t>
            </a:r>
            <a:r>
              <a:rPr lang="pt-PT" sz="6000" dirty="0" err="1">
                <a:solidFill>
                  <a:srgbClr val="676767"/>
                </a:solidFill>
                <a:latin typeface="LEMON MILK Medium" panose="00000600000000000000" pitchFamily="50" charset="0"/>
              </a:rPr>
              <a:t>f</a:t>
            </a:r>
            <a:endParaRPr lang="en-US" sz="1400" dirty="0">
              <a:solidFill>
                <a:srgbClr val="676767"/>
              </a:solidFill>
              <a:latin typeface="LEMON MILK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4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LEMON MILK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Filipe Sobreiro Ferreira</dc:creator>
  <cp:lastModifiedBy>João Filipe Sobreiro Ferreira</cp:lastModifiedBy>
  <cp:revision>4</cp:revision>
  <dcterms:created xsi:type="dcterms:W3CDTF">2022-01-24T00:05:15Z</dcterms:created>
  <dcterms:modified xsi:type="dcterms:W3CDTF">2022-01-24T14:28:18Z</dcterms:modified>
</cp:coreProperties>
</file>