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7" r:id="rId4"/>
    <p:sldId id="258" r:id="rId5"/>
    <p:sldId id="259" r:id="rId6"/>
    <p:sldId id="267" r:id="rId7"/>
    <p:sldId id="269" r:id="rId8"/>
    <p:sldId id="263" r:id="rId9"/>
    <p:sldId id="260" r:id="rId10"/>
    <p:sldId id="262" r:id="rId11"/>
    <p:sldId id="264" r:id="rId12"/>
    <p:sldId id="268"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985" autoAdjust="0"/>
    <p:restoredTop sz="94660"/>
  </p:normalViewPr>
  <p:slideViewPr>
    <p:cSldViewPr snapToGrid="0">
      <p:cViewPr>
        <p:scale>
          <a:sx n="66" d="100"/>
          <a:sy n="66" d="100"/>
        </p:scale>
        <p:origin x="-816" y="-25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6/12/2022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pPr/>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pPr/>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pPr/>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6/12/2022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9555" y="1487308"/>
            <a:ext cx="10419645" cy="2068691"/>
          </a:xfrm>
        </p:spPr>
        <p:txBody>
          <a:bodyPr/>
          <a:lstStyle/>
          <a:p>
            <a:r>
              <a:rPr lang="en-US" sz="6000" dirty="0" smtClean="0"/>
              <a:t>Video Forgery Detection</a:t>
            </a:r>
            <a:endParaRPr lang="en-IN" sz="6000" dirty="0"/>
          </a:p>
        </p:txBody>
      </p:sp>
      <p:sp>
        <p:nvSpPr>
          <p:cNvPr id="3" name="Subtitle 2"/>
          <p:cNvSpPr>
            <a:spLocks noGrp="1"/>
          </p:cNvSpPr>
          <p:nvPr>
            <p:ph type="subTitle" idx="1"/>
          </p:nvPr>
        </p:nvSpPr>
        <p:spPr>
          <a:xfrm>
            <a:off x="6908800" y="4086576"/>
            <a:ext cx="4154311" cy="2133601"/>
          </a:xfrm>
        </p:spPr>
        <p:txBody>
          <a:bodyPr>
            <a:normAutofit/>
          </a:bodyPr>
          <a:lstStyle/>
          <a:p>
            <a:r>
              <a:rPr lang="en-US" dirty="0" err="1" smtClean="0"/>
              <a:t>Neema</a:t>
            </a:r>
            <a:r>
              <a:rPr lang="en-US" dirty="0" smtClean="0"/>
              <a:t> </a:t>
            </a:r>
            <a:r>
              <a:rPr lang="en-US" dirty="0" err="1" smtClean="0"/>
              <a:t>Poulose</a:t>
            </a:r>
            <a:endParaRPr lang="en-US" dirty="0"/>
          </a:p>
          <a:p>
            <a:r>
              <a:rPr lang="en-US" dirty="0" smtClean="0"/>
              <a:t>S4 B batch</a:t>
            </a:r>
          </a:p>
          <a:p>
            <a:r>
              <a:rPr lang="en-US" dirty="0" smtClean="0"/>
              <a:t>Roll no:23</a:t>
            </a:r>
            <a:endParaRPr lang="en-IN" dirty="0"/>
          </a:p>
        </p:txBody>
      </p:sp>
    </p:spTree>
    <p:extLst>
      <p:ext uri="{BB962C8B-B14F-4D97-AF65-F5344CB8AC3E}">
        <p14:creationId xmlns="" xmlns:p14="http://schemas.microsoft.com/office/powerpoint/2010/main" val="42160502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Modules</a:t>
            </a:r>
            <a:endParaRPr lang="en-US" b="1" dirty="0"/>
          </a:p>
        </p:txBody>
      </p:sp>
      <p:sp>
        <p:nvSpPr>
          <p:cNvPr id="3" name="Content Placeholder 2"/>
          <p:cNvSpPr>
            <a:spLocks noGrp="1"/>
          </p:cNvSpPr>
          <p:nvPr>
            <p:ph idx="1"/>
          </p:nvPr>
        </p:nvSpPr>
        <p:spPr/>
        <p:txBody>
          <a:bodyPr/>
          <a:lstStyle/>
          <a:p>
            <a:pPr>
              <a:buNone/>
            </a:pPr>
            <a:r>
              <a:rPr lang="en-US" dirty="0" smtClean="0"/>
              <a:t>1.Extract frames from a video </a:t>
            </a:r>
          </a:p>
          <a:p>
            <a:pPr>
              <a:buNone/>
            </a:pPr>
            <a:r>
              <a:rPr lang="en-US" dirty="0" smtClean="0"/>
              <a:t>2.Extract CC-PEV features </a:t>
            </a:r>
          </a:p>
          <a:p>
            <a:pPr>
              <a:buNone/>
            </a:pPr>
            <a:r>
              <a:rPr lang="en-US" dirty="0" smtClean="0"/>
              <a:t>3.Train ensemble classifier with given features.</a:t>
            </a:r>
          </a:p>
          <a:p>
            <a:pPr>
              <a:buNone/>
            </a:pPr>
            <a:r>
              <a:rPr lang="en-US" dirty="0" smtClean="0"/>
              <a:t>4. Test the classifier on new datasets.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Input/Output</a:t>
            </a:r>
            <a:endParaRPr lang="en-US" dirty="0"/>
          </a:p>
        </p:txBody>
      </p:sp>
      <p:sp>
        <p:nvSpPr>
          <p:cNvPr id="3" name="Content Placeholder 2"/>
          <p:cNvSpPr>
            <a:spLocks noGrp="1"/>
          </p:cNvSpPr>
          <p:nvPr>
            <p:ph idx="1"/>
          </p:nvPr>
        </p:nvSpPr>
        <p:spPr/>
        <p:txBody>
          <a:bodyPr/>
          <a:lstStyle/>
          <a:p>
            <a:r>
              <a:rPr lang="en-US" dirty="0" smtClean="0"/>
              <a:t>Libraries </a:t>
            </a:r>
            <a:r>
              <a:rPr lang="en-US" smtClean="0"/>
              <a:t>used-CCPEV-548,Ensemble </a:t>
            </a:r>
            <a:r>
              <a:rPr lang="en-US" smtClean="0"/>
              <a:t>classifier</a:t>
            </a:r>
            <a:endParaRPr lang="en-US" dirty="0" smtClean="0"/>
          </a:p>
          <a:p>
            <a:r>
              <a:rPr lang="en-US" dirty="0" smtClean="0"/>
              <a:t>Dataset-COCOVIDEO dataset </a:t>
            </a:r>
          </a:p>
          <a:p>
            <a:r>
              <a:rPr lang="en-US" dirty="0" smtClean="0"/>
              <a:t>Front </a:t>
            </a:r>
            <a:r>
              <a:rPr lang="en-US" dirty="0" err="1" smtClean="0"/>
              <a:t>end:Django,CSS,Html</a:t>
            </a:r>
            <a:endParaRPr lang="en-US" dirty="0" smtClean="0"/>
          </a:p>
          <a:p>
            <a:r>
              <a:rPr lang="en-US" dirty="0" smtClean="0"/>
              <a:t>Back </a:t>
            </a:r>
            <a:r>
              <a:rPr lang="en-US" dirty="0" err="1" smtClean="0"/>
              <a:t>end:Python</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Rectangle 2"/>
          <p:cNvSpPr/>
          <p:nvPr/>
        </p:nvSpPr>
        <p:spPr>
          <a:xfrm>
            <a:off x="798286" y="2598340"/>
            <a:ext cx="10232571" cy="2308324"/>
          </a:xfrm>
          <a:prstGeom prst="rect">
            <a:avLst/>
          </a:prstGeom>
        </p:spPr>
        <p:txBody>
          <a:bodyPr wrap="square">
            <a:spAutoFit/>
          </a:bodyPr>
          <a:lstStyle/>
          <a:p>
            <a:r>
              <a:rPr lang="en-US" dirty="0" smtClean="0"/>
              <a:t>[1] A. Rocha, W. </a:t>
            </a:r>
            <a:r>
              <a:rPr lang="en-US" dirty="0" err="1" smtClean="0"/>
              <a:t>Scheirer</a:t>
            </a:r>
            <a:r>
              <a:rPr lang="en-US" dirty="0" smtClean="0"/>
              <a:t>, T. </a:t>
            </a:r>
            <a:r>
              <a:rPr lang="en-US" dirty="0" err="1" smtClean="0"/>
              <a:t>Boult</a:t>
            </a:r>
            <a:r>
              <a:rPr lang="en-US" dirty="0" smtClean="0"/>
              <a:t>, and S. </a:t>
            </a:r>
            <a:r>
              <a:rPr lang="en-US" dirty="0" err="1" smtClean="0"/>
              <a:t>Goldenstein</a:t>
            </a:r>
            <a:r>
              <a:rPr lang="en-US" dirty="0" smtClean="0"/>
              <a:t>, “Vision of the </a:t>
            </a:r>
            <a:r>
              <a:rPr lang="en-US" dirty="0" err="1" smtClean="0"/>
              <a:t>unseen</a:t>
            </a:r>
            <a:r>
              <a:rPr lang="en-US" dirty="0" smtClean="0"/>
              <a:t>: current trends and challenges in digital image and video forensics,” ACM Computing Surveys, vol. 43, no. 4, pp. 26–40, 2011. </a:t>
            </a:r>
          </a:p>
          <a:p>
            <a:r>
              <a:rPr lang="en-US" dirty="0" smtClean="0"/>
              <a:t>[2] D. Liao, R. Yang, H. Liu, et al., “Double H.264/AVC compression detection using quantized nonzero AC coefficients,” in Proc. SPIE, Media Watermarking, Security, and Forensics III , 78800Q, 2011. </a:t>
            </a:r>
          </a:p>
          <a:p>
            <a:r>
              <a:rPr lang="en-US" dirty="0" smtClean="0"/>
              <a:t>[3] M.C. </a:t>
            </a:r>
            <a:r>
              <a:rPr lang="en-US" dirty="0" err="1" smtClean="0"/>
              <a:t>Stamm</a:t>
            </a:r>
            <a:r>
              <a:rPr lang="en-US" dirty="0" smtClean="0"/>
              <a:t>, W.S. Lin, and K.J.R. Liu, “Temporal forensics and </a:t>
            </a:r>
            <a:r>
              <a:rPr lang="en-US" dirty="0" err="1" smtClean="0"/>
              <a:t>antiforensics</a:t>
            </a:r>
            <a:r>
              <a:rPr lang="en-US" dirty="0" smtClean="0"/>
              <a:t> for motion compensated video,” IEEE Trans. Inf. Forensics Security, vol. 7, no. 4, pp. 1315–1329, 2012.</a:t>
            </a:r>
          </a:p>
          <a:p>
            <a:r>
              <a:rPr lang="en-US" dirty="0" smtClean="0"/>
              <a:t> [4] J. Zhang, Y. Su, and M. Zhang, “Exposing digital video forgery by ghost shadow artifact,” in Proc. 1st ACM Workshop on Multimedia in Forensics, (</a:t>
            </a:r>
            <a:r>
              <a:rPr lang="en-US" dirty="0" err="1" smtClean="0"/>
              <a:t>MiFor</a:t>
            </a:r>
            <a:r>
              <a:rPr lang="en-US" dirty="0" smtClean="0"/>
              <a:t> 09), pp. 49–54, 2009.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300027" cy="3938211"/>
          </a:xfrm>
        </p:spPr>
        <p:txBody>
          <a:bodyPr>
            <a:normAutofit/>
          </a:bodyPr>
          <a:lstStyle/>
          <a:p>
            <a:r>
              <a:rPr lang="en-US" sz="8800" dirty="0" smtClean="0"/>
              <a:t>THANK YOU</a:t>
            </a:r>
            <a:endParaRPr lang="en-US" sz="8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a:bodyPr>
          <a:lstStyle/>
          <a:p>
            <a:pPr>
              <a:buNone/>
            </a:pPr>
            <a:r>
              <a:rPr lang="en-US" dirty="0" smtClean="0"/>
              <a:t>    It is an approach for automatic identification of object-based forged video encoded with advanced frameworks based on its GOP (Group Of Pictures) structure. The proposed approach contains two specific frame manipulation detectors for three categories of frames.  In the construction of the frame manipulation detector, motion residuals are generated from the target video frame sequence. We regard the object based forgery in video frames as image tampering in the motion residuals, and employ the feature extractors which are originally built for frequency domain image </a:t>
            </a:r>
            <a:r>
              <a:rPr lang="en-US" dirty="0" err="1" smtClean="0"/>
              <a:t>steganalysis</a:t>
            </a:r>
            <a:r>
              <a:rPr lang="en-US" dirty="0" smtClean="0"/>
              <a:t> to extract forensic features from the motion residuals. The experiments show that the proposed approach achieves excellent results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Relevance of the topic</a:t>
            </a:r>
            <a:endParaRPr lang="en-IN" dirty="0"/>
          </a:p>
        </p:txBody>
      </p:sp>
      <p:sp>
        <p:nvSpPr>
          <p:cNvPr id="3" name="Content Placeholder 2"/>
          <p:cNvSpPr>
            <a:spLocks noGrp="1"/>
          </p:cNvSpPr>
          <p:nvPr>
            <p:ph idx="1"/>
          </p:nvPr>
        </p:nvSpPr>
        <p:spPr/>
        <p:txBody>
          <a:bodyPr/>
          <a:lstStyle/>
          <a:p>
            <a:pPr marL="0" indent="0">
              <a:buNone/>
            </a:pPr>
            <a:r>
              <a:rPr lang="en-US" dirty="0"/>
              <a:t>The trustworthiness of digital media is decreasing due to the fact that it has</a:t>
            </a:r>
          </a:p>
          <a:p>
            <a:pPr marL="0" indent="0">
              <a:buNone/>
            </a:pPr>
            <a:r>
              <a:rPr lang="en-US" dirty="0"/>
              <a:t>become really easy to alter and tamper the digital content flawlessly and thus,</a:t>
            </a:r>
          </a:p>
          <a:p>
            <a:pPr marL="0" indent="0">
              <a:buNone/>
            </a:pPr>
            <a:r>
              <a:rPr lang="en-US" dirty="0"/>
              <a:t>there is a need to verify the originality and authenticity of media contents. In </a:t>
            </a:r>
            <a:endParaRPr lang="en-US" dirty="0" smtClean="0"/>
          </a:p>
          <a:p>
            <a:pPr marL="0" indent="0">
              <a:buNone/>
            </a:pPr>
            <a:r>
              <a:rPr lang="en-US" dirty="0" smtClean="0"/>
              <a:t>view of </a:t>
            </a:r>
            <a:r>
              <a:rPr lang="en-US" dirty="0"/>
              <a:t>this problem, </a:t>
            </a:r>
            <a:r>
              <a:rPr lang="en-US" dirty="0" smtClean="0"/>
              <a:t>this project is </a:t>
            </a:r>
            <a:r>
              <a:rPr lang="en-US" dirty="0"/>
              <a:t>a method to classify the object </a:t>
            </a:r>
            <a:r>
              <a:rPr lang="en-US" dirty="0" smtClean="0"/>
              <a:t>based-</a:t>
            </a:r>
          </a:p>
          <a:p>
            <a:pPr marL="0" indent="0">
              <a:buNone/>
            </a:pPr>
            <a:r>
              <a:rPr lang="en-US" dirty="0" smtClean="0"/>
              <a:t>forged </a:t>
            </a:r>
            <a:r>
              <a:rPr lang="en-US" dirty="0"/>
              <a:t>content.</a:t>
            </a:r>
            <a:endParaRPr lang="en-IN" dirty="0"/>
          </a:p>
        </p:txBody>
      </p:sp>
    </p:spTree>
    <p:extLst>
      <p:ext uri="{BB962C8B-B14F-4D97-AF65-F5344CB8AC3E}">
        <p14:creationId xmlns="" xmlns:p14="http://schemas.microsoft.com/office/powerpoint/2010/main" val="39256337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of the study</a:t>
            </a:r>
            <a:endParaRPr lang="en-IN" dirty="0"/>
          </a:p>
        </p:txBody>
      </p:sp>
      <p:sp>
        <p:nvSpPr>
          <p:cNvPr id="3" name="Content Placeholder 2"/>
          <p:cNvSpPr>
            <a:spLocks noGrp="1"/>
          </p:cNvSpPr>
          <p:nvPr>
            <p:ph idx="1"/>
          </p:nvPr>
        </p:nvSpPr>
        <p:spPr/>
        <p:txBody>
          <a:bodyPr/>
          <a:lstStyle/>
          <a:p>
            <a:pPr marL="0" indent="0">
              <a:buNone/>
            </a:pPr>
            <a:r>
              <a:rPr lang="en-US" dirty="0"/>
              <a:t>To develop an approach for automatic identification of object-based forged </a:t>
            </a:r>
            <a:endParaRPr lang="en-US" dirty="0" smtClean="0"/>
          </a:p>
          <a:p>
            <a:pPr marL="0" indent="0">
              <a:buNone/>
            </a:pPr>
            <a:r>
              <a:rPr lang="en-US" dirty="0" smtClean="0"/>
              <a:t>video which </a:t>
            </a:r>
            <a:r>
              <a:rPr lang="en-US" dirty="0"/>
              <a:t>is encoded with advanced frameworks based on its GOP (Group </a:t>
            </a:r>
            <a:endParaRPr lang="en-US" dirty="0" smtClean="0"/>
          </a:p>
          <a:p>
            <a:pPr marL="0" indent="0">
              <a:buNone/>
            </a:pPr>
            <a:r>
              <a:rPr lang="en-US" dirty="0" smtClean="0"/>
              <a:t>Of Pictures</a:t>
            </a:r>
            <a:r>
              <a:rPr lang="en-US" dirty="0"/>
              <a:t>) structure.</a:t>
            </a:r>
            <a:endParaRPr lang="en-IN" dirty="0"/>
          </a:p>
        </p:txBody>
      </p:sp>
    </p:spTree>
    <p:extLst>
      <p:ext uri="{BB962C8B-B14F-4D97-AF65-F5344CB8AC3E}">
        <p14:creationId xmlns="" xmlns:p14="http://schemas.microsoft.com/office/powerpoint/2010/main" val="40850003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the project</a:t>
            </a:r>
            <a:endParaRPr lang="en-IN" dirty="0"/>
          </a:p>
        </p:txBody>
      </p:sp>
      <p:sp>
        <p:nvSpPr>
          <p:cNvPr id="3" name="Content Placeholder 2"/>
          <p:cNvSpPr>
            <a:spLocks noGrp="1"/>
          </p:cNvSpPr>
          <p:nvPr>
            <p:ph idx="1"/>
          </p:nvPr>
        </p:nvSpPr>
        <p:spPr>
          <a:xfrm>
            <a:off x="1295400" y="2556932"/>
            <a:ext cx="10241843" cy="886179"/>
          </a:xfrm>
        </p:spPr>
        <p:txBody>
          <a:bodyPr>
            <a:noAutofit/>
          </a:bodyPr>
          <a:lstStyle/>
          <a:p>
            <a:pPr marL="0" indent="0">
              <a:buNone/>
            </a:pPr>
            <a:r>
              <a:rPr lang="en-US" sz="2000" dirty="0"/>
              <a:t>Object-based forgery adds new objects to a video scene or </a:t>
            </a:r>
            <a:r>
              <a:rPr lang="en-US" sz="2000" dirty="0" smtClean="0"/>
              <a:t>removes existing objects </a:t>
            </a:r>
            <a:r>
              <a:rPr lang="en-US" sz="2000" dirty="0"/>
              <a:t>from </a:t>
            </a:r>
            <a:r>
              <a:rPr lang="en-US" sz="2000" dirty="0" smtClean="0"/>
              <a:t>it. To </a:t>
            </a:r>
            <a:r>
              <a:rPr lang="en-US" sz="2000" dirty="0"/>
              <a:t>generate a forged video:</a:t>
            </a:r>
          </a:p>
          <a:p>
            <a:pPr marL="0" indent="0">
              <a:buNone/>
            </a:pPr>
            <a:r>
              <a:rPr lang="en-US" sz="2000" dirty="0" smtClean="0"/>
              <a:t>1.Decompress </a:t>
            </a:r>
            <a:r>
              <a:rPr lang="en-US" sz="2000" dirty="0"/>
              <a:t>the video into individual frames and each frame is regarded as </a:t>
            </a:r>
            <a:r>
              <a:rPr lang="en-US" sz="2000" dirty="0" smtClean="0"/>
              <a:t>a still </a:t>
            </a:r>
            <a:r>
              <a:rPr lang="en-US" sz="2000" dirty="0"/>
              <a:t>image.</a:t>
            </a:r>
          </a:p>
          <a:p>
            <a:pPr marL="0" indent="0">
              <a:buNone/>
            </a:pPr>
            <a:r>
              <a:rPr lang="en-US" sz="2000" dirty="0" smtClean="0"/>
              <a:t>2.The </a:t>
            </a:r>
            <a:r>
              <a:rPr lang="en-US" sz="2000" dirty="0"/>
              <a:t>frames in the selected segments of the sequence are tampered while </a:t>
            </a:r>
            <a:r>
              <a:rPr lang="en-US" sz="2000" dirty="0" smtClean="0"/>
              <a:t>the rest </a:t>
            </a:r>
            <a:r>
              <a:rPr lang="en-US" sz="2000" dirty="0"/>
              <a:t>frames remain untouched.</a:t>
            </a:r>
          </a:p>
          <a:p>
            <a:pPr marL="0" indent="0">
              <a:buNone/>
            </a:pPr>
            <a:r>
              <a:rPr lang="en-US" sz="2000" dirty="0" smtClean="0"/>
              <a:t>3.The </a:t>
            </a:r>
            <a:r>
              <a:rPr lang="en-US" sz="2000" dirty="0"/>
              <a:t>resulting frame sequence is re-compressed to generate a forged version.</a:t>
            </a:r>
            <a:endParaRPr lang="en-IN" sz="2000" dirty="0"/>
          </a:p>
        </p:txBody>
      </p:sp>
    </p:spTree>
    <p:extLst>
      <p:ext uri="{BB962C8B-B14F-4D97-AF65-F5344CB8AC3E}">
        <p14:creationId xmlns="" xmlns:p14="http://schemas.microsoft.com/office/powerpoint/2010/main" val="4205748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srcRect/>
          <a:stretch>
            <a:fillRect/>
          </a:stretch>
        </p:blipFill>
        <p:spPr bwMode="auto">
          <a:xfrm>
            <a:off x="1689553" y="919388"/>
            <a:ext cx="8035018" cy="4609038"/>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     The </a:t>
            </a:r>
            <a:r>
              <a:rPr lang="en-US" dirty="0" smtClean="0"/>
              <a:t>main purpose of our research work is to identify videos that have been tampered especially [6,7,8] those that can be useful in judicial cases. From time to time many research works has been taken place to find the tampered location [9,10,11,12]. Various methods such as active and passive methods can be used but passive approach [13] have proven to be more effective than the active methods as they do not interfere with the video in any way. These techniques are used to find many tampering types like double compression, frame duplication [14], frame deletion [15,16], and multiple compression [17]. Videos can be an important evidence in related judicial cases and with the help of video forensics [18] these videos are handled in proper way. We use hashing method to check the integrity of the frames and detect if the videos have been tampered or not. Hashing techniques such as MD5 or SHA proved effective for texts but when it comes to images/videos they do not prove to be ideal. So better algorithms have to be introduced to detect tampering in videos. The Difference-hashing or the D-Hash algorithm is used in our project as it proves to be more effective in terms of accuracy and time.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6373" y="754743"/>
            <a:ext cx="8516255" cy="979713"/>
          </a:xfrm>
        </p:spPr>
        <p:txBody>
          <a:bodyPr/>
          <a:lstStyle/>
          <a:p>
            <a:r>
              <a:rPr lang="en-US" dirty="0" smtClean="0"/>
              <a:t>Proposed System</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789466" y="1538515"/>
            <a:ext cx="8381437" cy="47026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Methodology</a:t>
            </a:r>
            <a:endParaRPr lang="en-US" b="1" dirty="0"/>
          </a:p>
        </p:txBody>
      </p:sp>
      <p:sp>
        <p:nvSpPr>
          <p:cNvPr id="3" name="Content Placeholder 2"/>
          <p:cNvSpPr>
            <a:spLocks noGrp="1"/>
          </p:cNvSpPr>
          <p:nvPr>
            <p:ph idx="1"/>
          </p:nvPr>
        </p:nvSpPr>
        <p:spPr/>
        <p:txBody>
          <a:bodyPr>
            <a:normAutofit lnSpcReduction="10000"/>
          </a:bodyPr>
          <a:lstStyle/>
          <a:p>
            <a:pPr lvl="0">
              <a:spcBef>
                <a:spcPts val="0"/>
              </a:spcBef>
              <a:buNone/>
            </a:pPr>
            <a:r>
              <a:rPr lang="en" dirty="0" smtClean="0"/>
              <a:t>    Select represent frames and construct their motion residuals. Extract feature vector for each motion residual using CC-PEV feature set. Feature vector acts as an input to Ensemble classifier which judges an input frame as “forged” or “innocent double compressed”.  A GOP structure is marked as “forged” if all the represent I frames and P/B frames are labeled as “forged” by the “innocent double compressed” vs. “forged” classifier. If there are at least one “forged” GOP structure in the suspicious video clip, it is considered to be a forged video clip, otherwise the suspicious video clips is indeed an innocent double compressed one.</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281</TotalTime>
  <Words>886</Words>
  <Application>Microsoft Office PowerPoint</Application>
  <PresentationFormat>Custom</PresentationFormat>
  <Paragraphs>42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Organic</vt:lpstr>
      <vt:lpstr>Video Forgery Detection</vt:lpstr>
      <vt:lpstr>Introduction</vt:lpstr>
      <vt:lpstr>Relevance of the topic</vt:lpstr>
      <vt:lpstr>Objective of the study</vt:lpstr>
      <vt:lpstr>Description of the project</vt:lpstr>
      <vt:lpstr>Slide 6</vt:lpstr>
      <vt:lpstr>Existing System</vt:lpstr>
      <vt:lpstr>Proposed System</vt:lpstr>
      <vt:lpstr>Methodology</vt:lpstr>
      <vt:lpstr>Modules</vt:lpstr>
      <vt:lpstr>Input/Output</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Forgery Detection</dc:title>
  <dc:creator>HP</dc:creator>
  <cp:lastModifiedBy>HP</cp:lastModifiedBy>
  <cp:revision>29</cp:revision>
  <dcterms:created xsi:type="dcterms:W3CDTF">2022-05-16T10:08:58Z</dcterms:created>
  <dcterms:modified xsi:type="dcterms:W3CDTF">2022-06-12T05:05:13Z</dcterms:modified>
</cp:coreProperties>
</file>